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9"/>
  </p:notesMasterIdLst>
  <p:sldIdLst>
    <p:sldId id="256" r:id="rId2"/>
    <p:sldId id="280" r:id="rId3"/>
    <p:sldId id="323" r:id="rId4"/>
    <p:sldId id="331" r:id="rId5"/>
    <p:sldId id="324" r:id="rId6"/>
    <p:sldId id="272" r:id="rId7"/>
    <p:sldId id="330" r:id="rId8"/>
  </p:sldIdLst>
  <p:sldSz cx="9144000" cy="5143500" type="screen16x9"/>
  <p:notesSz cx="6858000" cy="9144000"/>
  <p:embeddedFontLst>
    <p:embeddedFont>
      <p:font typeface="Architects Daughter" panose="020B0604020202020204" charset="0"/>
      <p:regular r:id="rId10"/>
    </p:embeddedFont>
    <p:embeddedFont>
      <p:font typeface="Slackey" panose="020B0604020202020204" charset="0"/>
      <p:regular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24">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A8A9F4-9138-49D5-BDA2-BC56FEDA4786}">
  <a:tblStyle styleId="{83A8A9F4-9138-49D5-BDA2-BC56FEDA478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9"/>
  </p:normalViewPr>
  <p:slideViewPr>
    <p:cSldViewPr snapToGrid="0">
      <p:cViewPr varScale="1">
        <p:scale>
          <a:sx n="107" d="100"/>
          <a:sy n="107" d="100"/>
        </p:scale>
        <p:origin x="754" y="72"/>
      </p:cViewPr>
      <p:guideLst>
        <p:guide orient="horz" pos="42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9" name="Google Shape;164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5"/>
        <p:cNvGrpSpPr/>
        <p:nvPr/>
      </p:nvGrpSpPr>
      <p:grpSpPr>
        <a:xfrm>
          <a:off x="0" y="0"/>
          <a:ext cx="0" cy="0"/>
          <a:chOff x="0" y="0"/>
          <a:chExt cx="0" cy="0"/>
        </a:xfrm>
      </p:grpSpPr>
      <p:sp>
        <p:nvSpPr>
          <p:cNvPr id="2456" name="Google Shape;2456;gc58f939937_0_18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7" name="Google Shape;2457;gc58f939937_0_18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3"/>
        <p:cNvGrpSpPr/>
        <p:nvPr/>
      </p:nvGrpSpPr>
      <p:grpSpPr>
        <a:xfrm>
          <a:off x="0" y="0"/>
          <a:ext cx="0" cy="0"/>
          <a:chOff x="0" y="0"/>
          <a:chExt cx="0" cy="0"/>
        </a:xfrm>
      </p:grpSpPr>
      <p:sp>
        <p:nvSpPr>
          <p:cNvPr id="2334" name="Google Shape;2334;gc58f939937_0_1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5" name="Google Shape;2335;gc58f939937_0_1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47645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3"/>
        <p:cNvGrpSpPr/>
        <p:nvPr/>
      </p:nvGrpSpPr>
      <p:grpSpPr>
        <a:xfrm>
          <a:off x="0" y="0"/>
          <a:ext cx="0" cy="0"/>
          <a:chOff x="0" y="0"/>
          <a:chExt cx="0" cy="0"/>
        </a:xfrm>
      </p:grpSpPr>
      <p:sp>
        <p:nvSpPr>
          <p:cNvPr id="2334" name="Google Shape;2334;gc58f939937_0_1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5" name="Google Shape;2335;gc58f939937_0_1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41215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3"/>
        <p:cNvGrpSpPr/>
        <p:nvPr/>
      </p:nvGrpSpPr>
      <p:grpSpPr>
        <a:xfrm>
          <a:off x="0" y="0"/>
          <a:ext cx="0" cy="0"/>
          <a:chOff x="0" y="0"/>
          <a:chExt cx="0" cy="0"/>
        </a:xfrm>
      </p:grpSpPr>
      <p:sp>
        <p:nvSpPr>
          <p:cNvPr id="2334" name="Google Shape;2334;gc58f939937_0_1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5" name="Google Shape;2335;gc58f939937_0_1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0544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1"/>
        <p:cNvGrpSpPr/>
        <p:nvPr/>
      </p:nvGrpSpPr>
      <p:grpSpPr>
        <a:xfrm>
          <a:off x="0" y="0"/>
          <a:ext cx="0" cy="0"/>
          <a:chOff x="0" y="0"/>
          <a:chExt cx="0" cy="0"/>
        </a:xfrm>
      </p:grpSpPr>
      <p:sp>
        <p:nvSpPr>
          <p:cNvPr id="2222" name="Google Shape;2222;gc58f939937_0_1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3" name="Google Shape;2223;gc58f939937_0_1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9" name="Google Shape;164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43215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533900" y="-19050"/>
            <a:ext cx="4724400" cy="5162550"/>
          </a:xfrm>
          <a:custGeom>
            <a:avLst/>
            <a:gdLst/>
            <a:ahLst/>
            <a:cxnLst/>
            <a:rect l="l" t="t" r="r" b="b"/>
            <a:pathLst>
              <a:path w="188976" h="206502" extrusionOk="0">
                <a:moveTo>
                  <a:pt x="0" y="1143"/>
                </a:moveTo>
                <a:lnTo>
                  <a:pt x="188595" y="0"/>
                </a:lnTo>
                <a:lnTo>
                  <a:pt x="188976" y="206121"/>
                </a:lnTo>
                <a:lnTo>
                  <a:pt x="97917" y="206502"/>
                </a:lnTo>
                <a:close/>
              </a:path>
            </a:pathLst>
          </a:custGeom>
          <a:solidFill>
            <a:srgbClr val="FDC324"/>
          </a:solidFill>
          <a:ln>
            <a:noFill/>
          </a:ln>
        </p:spPr>
      </p:sp>
      <p:sp>
        <p:nvSpPr>
          <p:cNvPr id="10" name="Google Shape;10;p2"/>
          <p:cNvSpPr/>
          <p:nvPr/>
        </p:nvSpPr>
        <p:spPr>
          <a:xfrm>
            <a:off x="4499983" y="-33734"/>
            <a:ext cx="4788135" cy="5211106"/>
          </a:xfrm>
          <a:custGeom>
            <a:avLst/>
            <a:gdLst/>
            <a:ahLst/>
            <a:cxnLst/>
            <a:rect l="l" t="t" r="r" b="b"/>
            <a:pathLst>
              <a:path w="139352" h="151662" extrusionOk="0">
                <a:moveTo>
                  <a:pt x="138613" y="596"/>
                </a:moveTo>
                <a:lnTo>
                  <a:pt x="138613" y="10835"/>
                </a:lnTo>
                <a:lnTo>
                  <a:pt x="96858" y="97310"/>
                </a:lnTo>
                <a:lnTo>
                  <a:pt x="138315" y="151067"/>
                </a:lnTo>
                <a:lnTo>
                  <a:pt x="94203" y="102799"/>
                </a:lnTo>
                <a:lnTo>
                  <a:pt x="71045" y="150769"/>
                </a:lnTo>
                <a:lnTo>
                  <a:pt x="89166" y="97286"/>
                </a:lnTo>
                <a:lnTo>
                  <a:pt x="1096" y="893"/>
                </a:lnTo>
                <a:lnTo>
                  <a:pt x="22527" y="893"/>
                </a:lnTo>
                <a:lnTo>
                  <a:pt x="91524" y="90345"/>
                </a:lnTo>
                <a:lnTo>
                  <a:pt x="121944" y="596"/>
                </a:lnTo>
                <a:close/>
                <a:moveTo>
                  <a:pt x="139304" y="0"/>
                </a:moveTo>
                <a:lnTo>
                  <a:pt x="0" y="298"/>
                </a:lnTo>
                <a:lnTo>
                  <a:pt x="70450" y="151662"/>
                </a:lnTo>
                <a:lnTo>
                  <a:pt x="139351" y="151662"/>
                </a:lnTo>
                <a:lnTo>
                  <a:pt x="139304" y="0"/>
                </a:lnTo>
                <a:close/>
              </a:path>
            </a:pathLst>
          </a:custGeom>
          <a:solidFill>
            <a:srgbClr val="FDC3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2"/>
          <p:cNvSpPr/>
          <p:nvPr/>
        </p:nvSpPr>
        <p:spPr>
          <a:xfrm>
            <a:off x="4537607" y="-13290"/>
            <a:ext cx="4725118" cy="5170218"/>
          </a:xfrm>
          <a:custGeom>
            <a:avLst/>
            <a:gdLst/>
            <a:ahLst/>
            <a:cxnLst/>
            <a:rect l="l" t="t" r="r" b="b"/>
            <a:pathLst>
              <a:path w="137518" h="150472" extrusionOk="0">
                <a:moveTo>
                  <a:pt x="120849" y="1"/>
                </a:moveTo>
                <a:lnTo>
                  <a:pt x="90429" y="89750"/>
                </a:lnTo>
                <a:lnTo>
                  <a:pt x="21432" y="298"/>
                </a:lnTo>
                <a:lnTo>
                  <a:pt x="1" y="298"/>
                </a:lnTo>
                <a:lnTo>
                  <a:pt x="88071" y="96691"/>
                </a:lnTo>
                <a:lnTo>
                  <a:pt x="69950" y="150174"/>
                </a:lnTo>
                <a:lnTo>
                  <a:pt x="93108" y="102204"/>
                </a:lnTo>
                <a:lnTo>
                  <a:pt x="137220" y="150472"/>
                </a:lnTo>
                <a:lnTo>
                  <a:pt x="95763" y="96715"/>
                </a:lnTo>
                <a:lnTo>
                  <a:pt x="137518" y="10240"/>
                </a:lnTo>
                <a:lnTo>
                  <a:pt x="137518" y="1"/>
                </a:lnTo>
                <a:close/>
              </a:path>
            </a:pathLst>
          </a:custGeom>
          <a:solidFill>
            <a:srgbClr val="E1A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a:off x="-142875" y="2628900"/>
            <a:ext cx="6867525" cy="2562225"/>
          </a:xfrm>
          <a:custGeom>
            <a:avLst/>
            <a:gdLst/>
            <a:ahLst/>
            <a:cxnLst/>
            <a:rect l="l" t="t" r="r" b="b"/>
            <a:pathLst>
              <a:path w="274701" h="102489" extrusionOk="0">
                <a:moveTo>
                  <a:pt x="0" y="1143"/>
                </a:moveTo>
                <a:lnTo>
                  <a:pt x="228219" y="0"/>
                </a:lnTo>
                <a:lnTo>
                  <a:pt x="274701" y="102489"/>
                </a:lnTo>
                <a:lnTo>
                  <a:pt x="381" y="101346"/>
                </a:lnTo>
                <a:close/>
              </a:path>
            </a:pathLst>
          </a:custGeom>
          <a:solidFill>
            <a:srgbClr val="4EBDCF"/>
          </a:solidFill>
          <a:ln>
            <a:noFill/>
          </a:ln>
        </p:spPr>
      </p:sp>
      <p:sp>
        <p:nvSpPr>
          <p:cNvPr id="13" name="Google Shape;13;p2"/>
          <p:cNvSpPr/>
          <p:nvPr/>
        </p:nvSpPr>
        <p:spPr>
          <a:xfrm>
            <a:off x="3062850" y="2634723"/>
            <a:ext cx="2431314" cy="2537280"/>
          </a:xfrm>
          <a:custGeom>
            <a:avLst/>
            <a:gdLst/>
            <a:ahLst/>
            <a:cxnLst/>
            <a:rect l="l" t="t" r="r" b="b"/>
            <a:pathLst>
              <a:path w="70760" h="73844" extrusionOk="0">
                <a:moveTo>
                  <a:pt x="70760" y="1"/>
                </a:moveTo>
                <a:lnTo>
                  <a:pt x="56758" y="36"/>
                </a:lnTo>
                <a:lnTo>
                  <a:pt x="1" y="73843"/>
                </a:lnTo>
                <a:lnTo>
                  <a:pt x="382" y="73843"/>
                </a:lnTo>
                <a:lnTo>
                  <a:pt x="70760" y="1"/>
                </a:lnTo>
                <a:close/>
              </a:path>
            </a:pathLst>
          </a:custGeom>
          <a:solidFill>
            <a:srgbClr val="88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a:off x="3040757" y="2637197"/>
            <a:ext cx="1559532" cy="2534806"/>
          </a:xfrm>
          <a:custGeom>
            <a:avLst/>
            <a:gdLst/>
            <a:ahLst/>
            <a:cxnLst/>
            <a:rect l="l" t="t" r="r" b="b"/>
            <a:pathLst>
              <a:path w="45388" h="73772" extrusionOk="0">
                <a:moveTo>
                  <a:pt x="45387" y="0"/>
                </a:moveTo>
                <a:lnTo>
                  <a:pt x="34767" y="24"/>
                </a:lnTo>
                <a:lnTo>
                  <a:pt x="1" y="73771"/>
                </a:lnTo>
                <a:lnTo>
                  <a:pt x="299" y="73771"/>
                </a:lnTo>
                <a:lnTo>
                  <a:pt x="45387" y="0"/>
                </a:lnTo>
                <a:close/>
              </a:path>
            </a:pathLst>
          </a:custGeom>
          <a:solidFill>
            <a:srgbClr val="88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3244094" y="4239150"/>
            <a:ext cx="3184450" cy="932805"/>
          </a:xfrm>
          <a:custGeom>
            <a:avLst/>
            <a:gdLst/>
            <a:ahLst/>
            <a:cxnLst/>
            <a:rect l="l" t="t" r="r" b="b"/>
            <a:pathLst>
              <a:path w="92679" h="27148" extrusionOk="0">
                <a:moveTo>
                  <a:pt x="88428" y="1"/>
                </a:moveTo>
                <a:lnTo>
                  <a:pt x="0" y="27147"/>
                </a:lnTo>
                <a:lnTo>
                  <a:pt x="3655" y="27147"/>
                </a:lnTo>
                <a:lnTo>
                  <a:pt x="92679" y="9276"/>
                </a:lnTo>
                <a:lnTo>
                  <a:pt x="88428" y="1"/>
                </a:lnTo>
                <a:close/>
              </a:path>
            </a:pathLst>
          </a:custGeom>
          <a:solidFill>
            <a:srgbClr val="88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a:off x="3092330" y="2958728"/>
            <a:ext cx="2755706" cy="2213265"/>
          </a:xfrm>
          <a:custGeom>
            <a:avLst/>
            <a:gdLst/>
            <a:ahLst/>
            <a:cxnLst/>
            <a:rect l="l" t="t" r="r" b="b"/>
            <a:pathLst>
              <a:path w="80201" h="64414" extrusionOk="0">
                <a:moveTo>
                  <a:pt x="75712" y="0"/>
                </a:moveTo>
                <a:lnTo>
                  <a:pt x="0" y="64413"/>
                </a:lnTo>
                <a:lnTo>
                  <a:pt x="595" y="64413"/>
                </a:lnTo>
                <a:lnTo>
                  <a:pt x="80201" y="9775"/>
                </a:lnTo>
                <a:lnTo>
                  <a:pt x="75712" y="0"/>
                </a:lnTo>
                <a:close/>
              </a:path>
            </a:pathLst>
          </a:custGeom>
          <a:solidFill>
            <a:srgbClr val="88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3740718" y="4890013"/>
            <a:ext cx="2970491" cy="281924"/>
          </a:xfrm>
          <a:custGeom>
            <a:avLst/>
            <a:gdLst/>
            <a:ahLst/>
            <a:cxnLst/>
            <a:rect l="l" t="t" r="r" b="b"/>
            <a:pathLst>
              <a:path w="86452" h="8205" extrusionOk="0">
                <a:moveTo>
                  <a:pt x="82677" y="1"/>
                </a:moveTo>
                <a:lnTo>
                  <a:pt x="0" y="8204"/>
                </a:lnTo>
                <a:lnTo>
                  <a:pt x="86452" y="8204"/>
                </a:lnTo>
                <a:lnTo>
                  <a:pt x="82677" y="1"/>
                </a:lnTo>
                <a:close/>
              </a:path>
            </a:pathLst>
          </a:custGeom>
          <a:solidFill>
            <a:srgbClr val="88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8;p2"/>
          <p:cNvSpPr/>
          <p:nvPr/>
        </p:nvSpPr>
        <p:spPr>
          <a:xfrm>
            <a:off x="3022753" y="2639224"/>
            <a:ext cx="880028" cy="2532779"/>
          </a:xfrm>
          <a:custGeom>
            <a:avLst/>
            <a:gdLst/>
            <a:ahLst/>
            <a:cxnLst/>
            <a:rect l="l" t="t" r="r" b="b"/>
            <a:pathLst>
              <a:path w="25612" h="73713" extrusionOk="0">
                <a:moveTo>
                  <a:pt x="25611" y="1"/>
                </a:moveTo>
                <a:lnTo>
                  <a:pt x="16586" y="25"/>
                </a:lnTo>
                <a:lnTo>
                  <a:pt x="1" y="73712"/>
                </a:lnTo>
                <a:lnTo>
                  <a:pt x="251" y="73712"/>
                </a:lnTo>
                <a:lnTo>
                  <a:pt x="25611" y="1"/>
                </a:lnTo>
                <a:close/>
              </a:path>
            </a:pathLst>
          </a:custGeom>
          <a:solidFill>
            <a:srgbClr val="88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p2"/>
          <p:cNvSpPr/>
          <p:nvPr/>
        </p:nvSpPr>
        <p:spPr>
          <a:xfrm>
            <a:off x="3140570" y="3614916"/>
            <a:ext cx="2998735" cy="1557058"/>
          </a:xfrm>
          <a:custGeom>
            <a:avLst/>
            <a:gdLst/>
            <a:ahLst/>
            <a:cxnLst/>
            <a:rect l="l" t="t" r="r" b="b"/>
            <a:pathLst>
              <a:path w="87274" h="45316" extrusionOk="0">
                <a:moveTo>
                  <a:pt x="83083" y="0"/>
                </a:moveTo>
                <a:lnTo>
                  <a:pt x="1" y="45315"/>
                </a:lnTo>
                <a:lnTo>
                  <a:pt x="1144" y="45315"/>
                </a:lnTo>
                <a:lnTo>
                  <a:pt x="87274" y="9096"/>
                </a:lnTo>
                <a:lnTo>
                  <a:pt x="83083" y="0"/>
                </a:lnTo>
                <a:close/>
              </a:path>
            </a:pathLst>
          </a:custGeom>
          <a:solidFill>
            <a:srgbClr val="88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2"/>
          <p:cNvSpPr/>
          <p:nvPr/>
        </p:nvSpPr>
        <p:spPr>
          <a:xfrm>
            <a:off x="1008423" y="2645787"/>
            <a:ext cx="1953469" cy="2526216"/>
          </a:xfrm>
          <a:custGeom>
            <a:avLst/>
            <a:gdLst/>
            <a:ahLst/>
            <a:cxnLst/>
            <a:rect l="l" t="t" r="r" b="b"/>
            <a:pathLst>
              <a:path w="56853" h="73522" extrusionOk="0">
                <a:moveTo>
                  <a:pt x="11931" y="0"/>
                </a:moveTo>
                <a:lnTo>
                  <a:pt x="1" y="36"/>
                </a:lnTo>
                <a:lnTo>
                  <a:pt x="56520" y="73521"/>
                </a:lnTo>
                <a:lnTo>
                  <a:pt x="56853" y="73521"/>
                </a:lnTo>
                <a:lnTo>
                  <a:pt x="11931" y="0"/>
                </a:lnTo>
                <a:close/>
              </a:path>
            </a:pathLst>
          </a:custGeom>
          <a:solidFill>
            <a:srgbClr val="88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2"/>
          <p:cNvSpPr/>
          <p:nvPr/>
        </p:nvSpPr>
        <p:spPr>
          <a:xfrm>
            <a:off x="1781191" y="2643725"/>
            <a:ext cx="1200332" cy="2528278"/>
          </a:xfrm>
          <a:custGeom>
            <a:avLst/>
            <a:gdLst/>
            <a:ahLst/>
            <a:cxnLst/>
            <a:rect l="l" t="t" r="r" b="b"/>
            <a:pathLst>
              <a:path w="34934" h="73582" extrusionOk="0">
                <a:moveTo>
                  <a:pt x="9633" y="1"/>
                </a:moveTo>
                <a:lnTo>
                  <a:pt x="1" y="36"/>
                </a:lnTo>
                <a:lnTo>
                  <a:pt x="34660" y="73581"/>
                </a:lnTo>
                <a:lnTo>
                  <a:pt x="34933" y="73581"/>
                </a:lnTo>
                <a:lnTo>
                  <a:pt x="9633" y="1"/>
                </a:lnTo>
                <a:close/>
              </a:path>
            </a:pathLst>
          </a:custGeom>
          <a:solidFill>
            <a:srgbClr val="88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2"/>
          <p:cNvSpPr/>
          <p:nvPr/>
        </p:nvSpPr>
        <p:spPr>
          <a:xfrm>
            <a:off x="-141504" y="3921295"/>
            <a:ext cx="2974580" cy="1250670"/>
          </a:xfrm>
          <a:custGeom>
            <a:avLst/>
            <a:gdLst/>
            <a:ahLst/>
            <a:cxnLst/>
            <a:rect l="l" t="t" r="r" b="b"/>
            <a:pathLst>
              <a:path w="86571" h="36399" extrusionOk="0">
                <a:moveTo>
                  <a:pt x="0" y="1"/>
                </a:moveTo>
                <a:lnTo>
                  <a:pt x="0" y="10395"/>
                </a:lnTo>
                <a:lnTo>
                  <a:pt x="84713" y="36398"/>
                </a:lnTo>
                <a:lnTo>
                  <a:pt x="86570" y="36398"/>
                </a:lnTo>
                <a:lnTo>
                  <a:pt x="0" y="1"/>
                </a:lnTo>
                <a:close/>
              </a:path>
            </a:pathLst>
          </a:custGeom>
          <a:solidFill>
            <a:srgbClr val="88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2"/>
          <p:cNvSpPr/>
          <p:nvPr/>
        </p:nvSpPr>
        <p:spPr>
          <a:xfrm>
            <a:off x="-141504" y="4613079"/>
            <a:ext cx="2785153" cy="558865"/>
          </a:xfrm>
          <a:custGeom>
            <a:avLst/>
            <a:gdLst/>
            <a:ahLst/>
            <a:cxnLst/>
            <a:rect l="l" t="t" r="r" b="b"/>
            <a:pathLst>
              <a:path w="81058" h="16265" extrusionOk="0">
                <a:moveTo>
                  <a:pt x="0" y="0"/>
                </a:moveTo>
                <a:lnTo>
                  <a:pt x="0" y="9299"/>
                </a:lnTo>
                <a:lnTo>
                  <a:pt x="70247" y="16264"/>
                </a:lnTo>
                <a:lnTo>
                  <a:pt x="81058" y="16264"/>
                </a:lnTo>
                <a:lnTo>
                  <a:pt x="0" y="0"/>
                </a:lnTo>
                <a:close/>
              </a:path>
            </a:pathLst>
          </a:custGeom>
          <a:solidFill>
            <a:srgbClr val="88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2"/>
          <p:cNvSpPr/>
          <p:nvPr/>
        </p:nvSpPr>
        <p:spPr>
          <a:xfrm>
            <a:off x="-141504" y="3083898"/>
            <a:ext cx="3041685" cy="2088092"/>
          </a:xfrm>
          <a:custGeom>
            <a:avLst/>
            <a:gdLst/>
            <a:ahLst/>
            <a:cxnLst/>
            <a:rect l="l" t="t" r="r" b="b"/>
            <a:pathLst>
              <a:path w="88524" h="60771" extrusionOk="0">
                <a:moveTo>
                  <a:pt x="0" y="1"/>
                </a:moveTo>
                <a:lnTo>
                  <a:pt x="0" y="12919"/>
                </a:lnTo>
                <a:lnTo>
                  <a:pt x="87737" y="60770"/>
                </a:lnTo>
                <a:lnTo>
                  <a:pt x="88523" y="60770"/>
                </a:lnTo>
                <a:lnTo>
                  <a:pt x="0" y="1"/>
                </a:lnTo>
                <a:close/>
              </a:path>
            </a:pathLst>
          </a:custGeom>
          <a:solidFill>
            <a:srgbClr val="88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2"/>
          <p:cNvSpPr/>
          <p:nvPr/>
        </p:nvSpPr>
        <p:spPr>
          <a:xfrm>
            <a:off x="2420990" y="2642110"/>
            <a:ext cx="577282" cy="2529892"/>
          </a:xfrm>
          <a:custGeom>
            <a:avLst/>
            <a:gdLst/>
            <a:ahLst/>
            <a:cxnLst/>
            <a:rect l="l" t="t" r="r" b="b"/>
            <a:pathLst>
              <a:path w="16801" h="73629" extrusionOk="0">
                <a:moveTo>
                  <a:pt x="8621" y="0"/>
                </a:moveTo>
                <a:lnTo>
                  <a:pt x="1" y="36"/>
                </a:lnTo>
                <a:lnTo>
                  <a:pt x="16562" y="73628"/>
                </a:lnTo>
                <a:lnTo>
                  <a:pt x="16801" y="73628"/>
                </a:lnTo>
                <a:lnTo>
                  <a:pt x="8621" y="0"/>
                </a:lnTo>
                <a:close/>
              </a:path>
            </a:pathLst>
          </a:custGeom>
          <a:solidFill>
            <a:srgbClr val="88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6;p2"/>
          <p:cNvSpPr/>
          <p:nvPr/>
        </p:nvSpPr>
        <p:spPr>
          <a:xfrm>
            <a:off x="3008460" y="2640873"/>
            <a:ext cx="288865" cy="2531129"/>
          </a:xfrm>
          <a:custGeom>
            <a:avLst/>
            <a:gdLst/>
            <a:ahLst/>
            <a:cxnLst/>
            <a:rect l="l" t="t" r="r" b="b"/>
            <a:pathLst>
              <a:path w="8407" h="73665" extrusionOk="0">
                <a:moveTo>
                  <a:pt x="8406" y="0"/>
                </a:moveTo>
                <a:lnTo>
                  <a:pt x="0" y="24"/>
                </a:lnTo>
                <a:lnTo>
                  <a:pt x="0" y="73664"/>
                </a:lnTo>
                <a:lnTo>
                  <a:pt x="179" y="73664"/>
                </a:lnTo>
                <a:lnTo>
                  <a:pt x="8406" y="0"/>
                </a:lnTo>
                <a:close/>
              </a:path>
            </a:pathLst>
          </a:custGeom>
          <a:solidFill>
            <a:srgbClr val="88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2"/>
          <p:cNvSpPr/>
          <p:nvPr/>
        </p:nvSpPr>
        <p:spPr>
          <a:xfrm>
            <a:off x="2717989" y="2641698"/>
            <a:ext cx="290514" cy="2530305"/>
          </a:xfrm>
          <a:custGeom>
            <a:avLst/>
            <a:gdLst/>
            <a:ahLst/>
            <a:cxnLst/>
            <a:rect l="l" t="t" r="r" b="b"/>
            <a:pathLst>
              <a:path w="8455" h="73641" extrusionOk="0">
                <a:moveTo>
                  <a:pt x="8454" y="0"/>
                </a:moveTo>
                <a:lnTo>
                  <a:pt x="1" y="12"/>
                </a:lnTo>
                <a:lnTo>
                  <a:pt x="8157" y="73640"/>
                </a:lnTo>
                <a:lnTo>
                  <a:pt x="8454" y="73640"/>
                </a:lnTo>
                <a:lnTo>
                  <a:pt x="8454" y="0"/>
                </a:lnTo>
                <a:close/>
              </a:path>
            </a:pathLst>
          </a:custGeom>
          <a:solidFill>
            <a:srgbClr val="5CC1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2"/>
          <p:cNvSpPr/>
          <p:nvPr/>
        </p:nvSpPr>
        <p:spPr>
          <a:xfrm>
            <a:off x="2112137" y="2643313"/>
            <a:ext cx="877967" cy="2528690"/>
          </a:xfrm>
          <a:custGeom>
            <a:avLst/>
            <a:gdLst/>
            <a:ahLst/>
            <a:cxnLst/>
            <a:rect l="l" t="t" r="r" b="b"/>
            <a:pathLst>
              <a:path w="25552" h="73594" extrusionOk="0">
                <a:moveTo>
                  <a:pt x="8990" y="1"/>
                </a:moveTo>
                <a:lnTo>
                  <a:pt x="1" y="13"/>
                </a:lnTo>
                <a:lnTo>
                  <a:pt x="25301" y="73593"/>
                </a:lnTo>
                <a:lnTo>
                  <a:pt x="25551" y="73593"/>
                </a:lnTo>
                <a:lnTo>
                  <a:pt x="8990" y="1"/>
                </a:lnTo>
                <a:close/>
              </a:path>
            </a:pathLst>
          </a:custGeom>
          <a:solidFill>
            <a:srgbClr val="5CC1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2"/>
          <p:cNvSpPr/>
          <p:nvPr/>
        </p:nvSpPr>
        <p:spPr>
          <a:xfrm>
            <a:off x="1418325" y="2644962"/>
            <a:ext cx="1553794" cy="2527041"/>
          </a:xfrm>
          <a:custGeom>
            <a:avLst/>
            <a:gdLst/>
            <a:ahLst/>
            <a:cxnLst/>
            <a:rect l="l" t="t" r="r" b="b"/>
            <a:pathLst>
              <a:path w="45221" h="73546" extrusionOk="0">
                <a:moveTo>
                  <a:pt x="10562" y="0"/>
                </a:moveTo>
                <a:lnTo>
                  <a:pt x="1" y="24"/>
                </a:lnTo>
                <a:lnTo>
                  <a:pt x="44923" y="73545"/>
                </a:lnTo>
                <a:lnTo>
                  <a:pt x="45221" y="73545"/>
                </a:lnTo>
                <a:lnTo>
                  <a:pt x="10562" y="0"/>
                </a:lnTo>
                <a:close/>
              </a:path>
            </a:pathLst>
          </a:custGeom>
          <a:solidFill>
            <a:srgbClr val="5CC1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2"/>
          <p:cNvSpPr/>
          <p:nvPr/>
        </p:nvSpPr>
        <p:spPr>
          <a:xfrm>
            <a:off x="531417" y="2646989"/>
            <a:ext cx="2419047" cy="2525013"/>
          </a:xfrm>
          <a:custGeom>
            <a:avLst/>
            <a:gdLst/>
            <a:ahLst/>
            <a:cxnLst/>
            <a:rect l="l" t="t" r="r" b="b"/>
            <a:pathLst>
              <a:path w="70403" h="73487" extrusionOk="0">
                <a:moveTo>
                  <a:pt x="13884" y="1"/>
                </a:moveTo>
                <a:lnTo>
                  <a:pt x="1" y="37"/>
                </a:lnTo>
                <a:lnTo>
                  <a:pt x="70010" y="73486"/>
                </a:lnTo>
                <a:lnTo>
                  <a:pt x="70403" y="73486"/>
                </a:lnTo>
                <a:lnTo>
                  <a:pt x="13884" y="1"/>
                </a:lnTo>
                <a:close/>
              </a:path>
            </a:pathLst>
          </a:custGeom>
          <a:solidFill>
            <a:srgbClr val="5CC1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2"/>
          <p:cNvSpPr/>
          <p:nvPr/>
        </p:nvSpPr>
        <p:spPr>
          <a:xfrm>
            <a:off x="-141504" y="2649875"/>
            <a:ext cx="3062541" cy="2522127"/>
          </a:xfrm>
          <a:custGeom>
            <a:avLst/>
            <a:gdLst/>
            <a:ahLst/>
            <a:cxnLst/>
            <a:rect l="l" t="t" r="r" b="b"/>
            <a:pathLst>
              <a:path w="89131" h="73403" extrusionOk="0">
                <a:moveTo>
                  <a:pt x="0" y="0"/>
                </a:moveTo>
                <a:lnTo>
                  <a:pt x="0" y="12633"/>
                </a:lnTo>
                <a:lnTo>
                  <a:pt x="88523" y="73402"/>
                </a:lnTo>
                <a:lnTo>
                  <a:pt x="89130" y="73402"/>
                </a:lnTo>
                <a:lnTo>
                  <a:pt x="2834" y="0"/>
                </a:lnTo>
                <a:close/>
              </a:path>
            </a:pathLst>
          </a:custGeom>
          <a:solidFill>
            <a:srgbClr val="5CC1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2"/>
          <p:cNvSpPr/>
          <p:nvPr/>
        </p:nvSpPr>
        <p:spPr>
          <a:xfrm>
            <a:off x="-141504" y="3527782"/>
            <a:ext cx="3014678" cy="1644195"/>
          </a:xfrm>
          <a:custGeom>
            <a:avLst/>
            <a:gdLst/>
            <a:ahLst/>
            <a:cxnLst/>
            <a:rect l="l" t="t" r="r" b="b"/>
            <a:pathLst>
              <a:path w="87738" h="47852" extrusionOk="0">
                <a:moveTo>
                  <a:pt x="0" y="0"/>
                </a:moveTo>
                <a:lnTo>
                  <a:pt x="0" y="11454"/>
                </a:lnTo>
                <a:lnTo>
                  <a:pt x="86570" y="47851"/>
                </a:lnTo>
                <a:lnTo>
                  <a:pt x="87737" y="47851"/>
                </a:lnTo>
                <a:lnTo>
                  <a:pt x="0" y="0"/>
                </a:lnTo>
                <a:close/>
              </a:path>
            </a:pathLst>
          </a:custGeom>
          <a:solidFill>
            <a:srgbClr val="5CC1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2"/>
          <p:cNvSpPr/>
          <p:nvPr/>
        </p:nvSpPr>
        <p:spPr>
          <a:xfrm>
            <a:off x="-141504" y="4278423"/>
            <a:ext cx="2910773" cy="893532"/>
          </a:xfrm>
          <a:custGeom>
            <a:avLst/>
            <a:gdLst/>
            <a:ahLst/>
            <a:cxnLst/>
            <a:rect l="l" t="t" r="r" b="b"/>
            <a:pathLst>
              <a:path w="84714" h="26005" extrusionOk="0">
                <a:moveTo>
                  <a:pt x="0" y="1"/>
                </a:moveTo>
                <a:lnTo>
                  <a:pt x="0" y="9740"/>
                </a:lnTo>
                <a:lnTo>
                  <a:pt x="81058" y="26004"/>
                </a:lnTo>
                <a:lnTo>
                  <a:pt x="84713" y="26004"/>
                </a:lnTo>
                <a:lnTo>
                  <a:pt x="0" y="1"/>
                </a:lnTo>
                <a:close/>
              </a:path>
            </a:pathLst>
          </a:custGeom>
          <a:solidFill>
            <a:srgbClr val="5CC1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2"/>
          <p:cNvSpPr/>
          <p:nvPr/>
        </p:nvSpPr>
        <p:spPr>
          <a:xfrm>
            <a:off x="-141504" y="4932584"/>
            <a:ext cx="2413687" cy="239352"/>
          </a:xfrm>
          <a:custGeom>
            <a:avLst/>
            <a:gdLst/>
            <a:ahLst/>
            <a:cxnLst/>
            <a:rect l="l" t="t" r="r" b="b"/>
            <a:pathLst>
              <a:path w="70247" h="6966" extrusionOk="0">
                <a:moveTo>
                  <a:pt x="0" y="0"/>
                </a:moveTo>
                <a:lnTo>
                  <a:pt x="0" y="6965"/>
                </a:lnTo>
                <a:lnTo>
                  <a:pt x="70247" y="6965"/>
                </a:lnTo>
                <a:lnTo>
                  <a:pt x="0" y="0"/>
                </a:lnTo>
                <a:close/>
              </a:path>
            </a:pathLst>
          </a:custGeom>
          <a:solidFill>
            <a:srgbClr val="5CC1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2"/>
          <p:cNvSpPr/>
          <p:nvPr/>
        </p:nvSpPr>
        <p:spPr>
          <a:xfrm>
            <a:off x="3369676" y="4557830"/>
            <a:ext cx="3211870" cy="614116"/>
          </a:xfrm>
          <a:custGeom>
            <a:avLst/>
            <a:gdLst/>
            <a:ahLst/>
            <a:cxnLst/>
            <a:rect l="l" t="t" r="r" b="b"/>
            <a:pathLst>
              <a:path w="93477" h="17873" extrusionOk="0">
                <a:moveTo>
                  <a:pt x="89024" y="1"/>
                </a:moveTo>
                <a:lnTo>
                  <a:pt x="0" y="17872"/>
                </a:lnTo>
                <a:lnTo>
                  <a:pt x="10799" y="17872"/>
                </a:lnTo>
                <a:lnTo>
                  <a:pt x="93476" y="9669"/>
                </a:lnTo>
                <a:lnTo>
                  <a:pt x="89024" y="1"/>
                </a:lnTo>
                <a:close/>
              </a:path>
            </a:pathLst>
          </a:custGeom>
          <a:solidFill>
            <a:srgbClr val="5CC1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2"/>
          <p:cNvSpPr/>
          <p:nvPr/>
        </p:nvSpPr>
        <p:spPr>
          <a:xfrm>
            <a:off x="3179842" y="3927446"/>
            <a:ext cx="3102639" cy="1244519"/>
          </a:xfrm>
          <a:custGeom>
            <a:avLst/>
            <a:gdLst/>
            <a:ahLst/>
            <a:cxnLst/>
            <a:rect l="l" t="t" r="r" b="b"/>
            <a:pathLst>
              <a:path w="90298" h="36220" extrusionOk="0">
                <a:moveTo>
                  <a:pt x="86131" y="0"/>
                </a:moveTo>
                <a:lnTo>
                  <a:pt x="1" y="36219"/>
                </a:lnTo>
                <a:lnTo>
                  <a:pt x="1870" y="36219"/>
                </a:lnTo>
                <a:lnTo>
                  <a:pt x="90298" y="9073"/>
                </a:lnTo>
                <a:lnTo>
                  <a:pt x="86131" y="0"/>
                </a:lnTo>
                <a:close/>
              </a:path>
            </a:pathLst>
          </a:custGeom>
          <a:solidFill>
            <a:srgbClr val="5CC1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2"/>
          <p:cNvSpPr/>
          <p:nvPr/>
        </p:nvSpPr>
        <p:spPr>
          <a:xfrm>
            <a:off x="3112773" y="3294587"/>
            <a:ext cx="2882529" cy="1877396"/>
          </a:xfrm>
          <a:custGeom>
            <a:avLst/>
            <a:gdLst/>
            <a:ahLst/>
            <a:cxnLst/>
            <a:rect l="l" t="t" r="r" b="b"/>
            <a:pathLst>
              <a:path w="83892" h="54639" extrusionOk="0">
                <a:moveTo>
                  <a:pt x="79606" y="0"/>
                </a:moveTo>
                <a:lnTo>
                  <a:pt x="0" y="54638"/>
                </a:lnTo>
                <a:lnTo>
                  <a:pt x="810" y="54638"/>
                </a:lnTo>
                <a:lnTo>
                  <a:pt x="83892" y="9323"/>
                </a:lnTo>
                <a:lnTo>
                  <a:pt x="79606" y="0"/>
                </a:lnTo>
                <a:close/>
              </a:path>
            </a:pathLst>
          </a:custGeom>
          <a:solidFill>
            <a:srgbClr val="5CC1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2"/>
          <p:cNvSpPr/>
          <p:nvPr/>
        </p:nvSpPr>
        <p:spPr>
          <a:xfrm>
            <a:off x="3075941" y="2634723"/>
            <a:ext cx="2617854" cy="2537280"/>
          </a:xfrm>
          <a:custGeom>
            <a:avLst/>
            <a:gdLst/>
            <a:ahLst/>
            <a:cxnLst/>
            <a:rect l="l" t="t" r="r" b="b"/>
            <a:pathLst>
              <a:path w="76189" h="73844" extrusionOk="0">
                <a:moveTo>
                  <a:pt x="71855" y="1"/>
                </a:moveTo>
                <a:lnTo>
                  <a:pt x="70379" y="13"/>
                </a:lnTo>
                <a:lnTo>
                  <a:pt x="1" y="73843"/>
                </a:lnTo>
                <a:lnTo>
                  <a:pt x="477" y="73843"/>
                </a:lnTo>
                <a:lnTo>
                  <a:pt x="76189" y="9430"/>
                </a:lnTo>
                <a:lnTo>
                  <a:pt x="71855" y="1"/>
                </a:lnTo>
                <a:close/>
              </a:path>
            </a:pathLst>
          </a:custGeom>
          <a:solidFill>
            <a:srgbClr val="5CC1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2"/>
          <p:cNvSpPr/>
          <p:nvPr/>
        </p:nvSpPr>
        <p:spPr>
          <a:xfrm>
            <a:off x="3050996" y="2635960"/>
            <a:ext cx="1962059" cy="2536043"/>
          </a:xfrm>
          <a:custGeom>
            <a:avLst/>
            <a:gdLst/>
            <a:ahLst/>
            <a:cxnLst/>
            <a:rect l="l" t="t" r="r" b="b"/>
            <a:pathLst>
              <a:path w="57103" h="73808" extrusionOk="0">
                <a:moveTo>
                  <a:pt x="57103" y="0"/>
                </a:moveTo>
                <a:lnTo>
                  <a:pt x="45089" y="36"/>
                </a:lnTo>
                <a:lnTo>
                  <a:pt x="1" y="73807"/>
                </a:lnTo>
                <a:lnTo>
                  <a:pt x="346" y="73807"/>
                </a:lnTo>
                <a:lnTo>
                  <a:pt x="57103" y="0"/>
                </a:lnTo>
                <a:close/>
              </a:path>
            </a:pathLst>
          </a:custGeom>
          <a:solidFill>
            <a:srgbClr val="5CC1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40;p2"/>
          <p:cNvSpPr/>
          <p:nvPr/>
        </p:nvSpPr>
        <p:spPr>
          <a:xfrm>
            <a:off x="3031377" y="2637987"/>
            <a:ext cx="1204009" cy="2534016"/>
          </a:xfrm>
          <a:custGeom>
            <a:avLst/>
            <a:gdLst/>
            <a:ahLst/>
            <a:cxnLst/>
            <a:rect l="l" t="t" r="r" b="b"/>
            <a:pathLst>
              <a:path w="35041" h="73749" extrusionOk="0">
                <a:moveTo>
                  <a:pt x="35040" y="1"/>
                </a:moveTo>
                <a:lnTo>
                  <a:pt x="25360" y="37"/>
                </a:lnTo>
                <a:lnTo>
                  <a:pt x="0" y="73748"/>
                </a:lnTo>
                <a:lnTo>
                  <a:pt x="274" y="73748"/>
                </a:lnTo>
                <a:lnTo>
                  <a:pt x="35040" y="1"/>
                </a:lnTo>
                <a:close/>
              </a:path>
            </a:pathLst>
          </a:custGeom>
          <a:solidFill>
            <a:srgbClr val="5CC1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2"/>
          <p:cNvSpPr/>
          <p:nvPr/>
        </p:nvSpPr>
        <p:spPr>
          <a:xfrm>
            <a:off x="3014575" y="2639636"/>
            <a:ext cx="578107" cy="2532366"/>
          </a:xfrm>
          <a:custGeom>
            <a:avLst/>
            <a:gdLst/>
            <a:ahLst/>
            <a:cxnLst/>
            <a:rect l="l" t="t" r="r" b="b"/>
            <a:pathLst>
              <a:path w="16825" h="73701" extrusionOk="0">
                <a:moveTo>
                  <a:pt x="16824" y="1"/>
                </a:moveTo>
                <a:lnTo>
                  <a:pt x="8204" y="36"/>
                </a:lnTo>
                <a:lnTo>
                  <a:pt x="1" y="73700"/>
                </a:lnTo>
                <a:lnTo>
                  <a:pt x="239" y="73700"/>
                </a:lnTo>
                <a:lnTo>
                  <a:pt x="16824" y="1"/>
                </a:lnTo>
                <a:close/>
              </a:path>
            </a:pathLst>
          </a:custGeom>
          <a:solidFill>
            <a:srgbClr val="5CC1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2"/>
          <p:cNvSpPr/>
          <p:nvPr/>
        </p:nvSpPr>
        <p:spPr>
          <a:xfrm>
            <a:off x="-141504" y="2634723"/>
            <a:ext cx="6852827" cy="2537280"/>
          </a:xfrm>
          <a:custGeom>
            <a:avLst/>
            <a:gdLst/>
            <a:ahLst/>
            <a:cxnLst/>
            <a:rect l="l" t="t" r="r" b="b"/>
            <a:pathLst>
              <a:path w="199442" h="73844" fill="none" extrusionOk="0">
                <a:moveTo>
                  <a:pt x="0" y="441"/>
                </a:moveTo>
                <a:lnTo>
                  <a:pt x="0" y="73843"/>
                </a:lnTo>
                <a:lnTo>
                  <a:pt x="199442" y="73843"/>
                </a:lnTo>
                <a:lnTo>
                  <a:pt x="165497" y="1"/>
                </a:lnTo>
                <a:close/>
              </a:path>
            </a:pathLst>
          </a:custGeom>
          <a:noFill/>
          <a:ln w="29775" cap="flat" cmpd="sng">
            <a:solidFill>
              <a:srgbClr val="101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2"/>
          <p:cNvSpPr/>
          <p:nvPr/>
        </p:nvSpPr>
        <p:spPr>
          <a:xfrm>
            <a:off x="-143978" y="2634723"/>
            <a:ext cx="6854064" cy="2537280"/>
          </a:xfrm>
          <a:custGeom>
            <a:avLst/>
            <a:gdLst/>
            <a:ahLst/>
            <a:cxnLst/>
            <a:rect l="l" t="t" r="r" b="b"/>
            <a:pathLst>
              <a:path w="199478" h="73844" fill="none" extrusionOk="0">
                <a:moveTo>
                  <a:pt x="1" y="441"/>
                </a:moveTo>
                <a:lnTo>
                  <a:pt x="1" y="73843"/>
                </a:lnTo>
                <a:lnTo>
                  <a:pt x="199478" y="73843"/>
                </a:lnTo>
                <a:lnTo>
                  <a:pt x="165509" y="1"/>
                </a:lnTo>
                <a:close/>
              </a:path>
            </a:pathLst>
          </a:custGeom>
          <a:noFill/>
          <a:ln w="3875" cap="flat" cmpd="sng">
            <a:solidFill>
              <a:srgbClr val="101D2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4;p2"/>
          <p:cNvSpPr/>
          <p:nvPr/>
        </p:nvSpPr>
        <p:spPr>
          <a:xfrm>
            <a:off x="-44165" y="2648226"/>
            <a:ext cx="2981142" cy="2523776"/>
          </a:xfrm>
          <a:custGeom>
            <a:avLst/>
            <a:gdLst/>
            <a:ahLst/>
            <a:cxnLst/>
            <a:rect l="l" t="t" r="r" b="b"/>
            <a:pathLst>
              <a:path w="86762" h="73451" extrusionOk="0">
                <a:moveTo>
                  <a:pt x="16753" y="1"/>
                </a:moveTo>
                <a:lnTo>
                  <a:pt x="1" y="48"/>
                </a:lnTo>
                <a:lnTo>
                  <a:pt x="86297" y="73450"/>
                </a:lnTo>
                <a:lnTo>
                  <a:pt x="86762" y="73450"/>
                </a:lnTo>
                <a:lnTo>
                  <a:pt x="16753" y="1"/>
                </a:lnTo>
                <a:close/>
              </a:path>
            </a:pathLst>
          </a:custGeom>
          <a:solidFill>
            <a:srgbClr val="88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5;p2"/>
          <p:cNvSpPr/>
          <p:nvPr/>
        </p:nvSpPr>
        <p:spPr>
          <a:xfrm>
            <a:off x="-141504" y="2634723"/>
            <a:ext cx="6852827" cy="2537280"/>
          </a:xfrm>
          <a:custGeom>
            <a:avLst/>
            <a:gdLst/>
            <a:ahLst/>
            <a:cxnLst/>
            <a:rect l="l" t="t" r="r" b="b"/>
            <a:pathLst>
              <a:path w="199442" h="73844" fill="none" extrusionOk="0">
                <a:moveTo>
                  <a:pt x="0" y="441"/>
                </a:moveTo>
                <a:lnTo>
                  <a:pt x="0" y="73843"/>
                </a:lnTo>
                <a:lnTo>
                  <a:pt x="199442" y="73843"/>
                </a:lnTo>
                <a:lnTo>
                  <a:pt x="165497" y="1"/>
                </a:lnTo>
                <a:close/>
              </a:path>
            </a:pathLst>
          </a:custGeom>
          <a:noFill/>
          <a:ln w="29775" cap="flat" cmpd="sng">
            <a:solidFill>
              <a:srgbClr val="1621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7" name="Google Shape;47;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dirty="0"/>
          </a:p>
        </p:txBody>
      </p:sp>
      <p:sp>
        <p:nvSpPr>
          <p:cNvPr id="48" name="Google Shape;48;p2"/>
          <p:cNvSpPr/>
          <p:nvPr/>
        </p:nvSpPr>
        <p:spPr>
          <a:xfrm>
            <a:off x="4499983" y="-33734"/>
            <a:ext cx="4788135" cy="5211106"/>
          </a:xfrm>
          <a:custGeom>
            <a:avLst/>
            <a:gdLst/>
            <a:ahLst/>
            <a:cxnLst/>
            <a:rect l="l" t="t" r="r" b="b"/>
            <a:pathLst>
              <a:path w="139352" h="151662" fill="none" extrusionOk="0">
                <a:moveTo>
                  <a:pt x="139304" y="0"/>
                </a:moveTo>
                <a:lnTo>
                  <a:pt x="139351" y="151662"/>
                </a:lnTo>
                <a:lnTo>
                  <a:pt x="70450" y="151662"/>
                </a:lnTo>
                <a:lnTo>
                  <a:pt x="0" y="298"/>
                </a:lnTo>
                <a:close/>
              </a:path>
            </a:pathLst>
          </a:custGeom>
          <a:noFill/>
          <a:ln w="29775" cap="flat" cmpd="sng">
            <a:solidFill>
              <a:srgbClr val="1621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2"/>
          <p:cNvSpPr/>
          <p:nvPr/>
        </p:nvSpPr>
        <p:spPr>
          <a:xfrm>
            <a:off x="-136173" y="-23495"/>
            <a:ext cx="5604666" cy="2510239"/>
          </a:xfrm>
          <a:custGeom>
            <a:avLst/>
            <a:gdLst/>
            <a:ahLst/>
            <a:cxnLst/>
            <a:rect l="l" t="t" r="r" b="b"/>
            <a:pathLst>
              <a:path w="163116" h="73057" extrusionOk="0">
                <a:moveTo>
                  <a:pt x="3405" y="524"/>
                </a:moveTo>
                <a:cubicBezTo>
                  <a:pt x="3703" y="524"/>
                  <a:pt x="3977" y="774"/>
                  <a:pt x="3977" y="1084"/>
                </a:cubicBezTo>
                <a:cubicBezTo>
                  <a:pt x="3977" y="1381"/>
                  <a:pt x="3727" y="1655"/>
                  <a:pt x="3405" y="1655"/>
                </a:cubicBezTo>
                <a:cubicBezTo>
                  <a:pt x="3096" y="1655"/>
                  <a:pt x="2846" y="1393"/>
                  <a:pt x="2846" y="1084"/>
                </a:cubicBezTo>
                <a:cubicBezTo>
                  <a:pt x="2858" y="774"/>
                  <a:pt x="3096" y="524"/>
                  <a:pt x="3405" y="524"/>
                </a:cubicBezTo>
                <a:close/>
                <a:moveTo>
                  <a:pt x="7132" y="524"/>
                </a:moveTo>
                <a:cubicBezTo>
                  <a:pt x="7430" y="524"/>
                  <a:pt x="7692" y="774"/>
                  <a:pt x="7692" y="1084"/>
                </a:cubicBezTo>
                <a:cubicBezTo>
                  <a:pt x="7692" y="1381"/>
                  <a:pt x="7442" y="1655"/>
                  <a:pt x="7132" y="1655"/>
                </a:cubicBezTo>
                <a:cubicBezTo>
                  <a:pt x="6834" y="1655"/>
                  <a:pt x="6560" y="1393"/>
                  <a:pt x="6560" y="1084"/>
                </a:cubicBezTo>
                <a:cubicBezTo>
                  <a:pt x="6560" y="774"/>
                  <a:pt x="6822" y="524"/>
                  <a:pt x="7132" y="524"/>
                </a:cubicBezTo>
                <a:close/>
                <a:moveTo>
                  <a:pt x="10871" y="524"/>
                </a:moveTo>
                <a:cubicBezTo>
                  <a:pt x="11168" y="524"/>
                  <a:pt x="11430" y="774"/>
                  <a:pt x="11430" y="1084"/>
                </a:cubicBezTo>
                <a:cubicBezTo>
                  <a:pt x="11430" y="1381"/>
                  <a:pt x="11180" y="1655"/>
                  <a:pt x="10871" y="1655"/>
                </a:cubicBezTo>
                <a:cubicBezTo>
                  <a:pt x="10573" y="1655"/>
                  <a:pt x="10299" y="1393"/>
                  <a:pt x="10299" y="1084"/>
                </a:cubicBezTo>
                <a:cubicBezTo>
                  <a:pt x="10299" y="774"/>
                  <a:pt x="10549" y="524"/>
                  <a:pt x="10871" y="524"/>
                </a:cubicBezTo>
                <a:close/>
                <a:moveTo>
                  <a:pt x="14585" y="524"/>
                </a:moveTo>
                <a:cubicBezTo>
                  <a:pt x="14883" y="524"/>
                  <a:pt x="15157" y="774"/>
                  <a:pt x="15157" y="1084"/>
                </a:cubicBezTo>
                <a:cubicBezTo>
                  <a:pt x="15157" y="1381"/>
                  <a:pt x="14895" y="1655"/>
                  <a:pt x="14585" y="1655"/>
                </a:cubicBezTo>
                <a:cubicBezTo>
                  <a:pt x="14288" y="1655"/>
                  <a:pt x="14014" y="1393"/>
                  <a:pt x="14014" y="1084"/>
                </a:cubicBezTo>
                <a:cubicBezTo>
                  <a:pt x="14014" y="774"/>
                  <a:pt x="14276" y="524"/>
                  <a:pt x="14585" y="524"/>
                </a:cubicBezTo>
                <a:close/>
                <a:moveTo>
                  <a:pt x="18324" y="524"/>
                </a:moveTo>
                <a:cubicBezTo>
                  <a:pt x="18622" y="524"/>
                  <a:pt x="18883" y="774"/>
                  <a:pt x="18883" y="1084"/>
                </a:cubicBezTo>
                <a:cubicBezTo>
                  <a:pt x="18883" y="1381"/>
                  <a:pt x="18633" y="1655"/>
                  <a:pt x="18324" y="1655"/>
                </a:cubicBezTo>
                <a:cubicBezTo>
                  <a:pt x="18026" y="1655"/>
                  <a:pt x="17752" y="1393"/>
                  <a:pt x="17752" y="1084"/>
                </a:cubicBezTo>
                <a:cubicBezTo>
                  <a:pt x="17752" y="774"/>
                  <a:pt x="18014" y="524"/>
                  <a:pt x="18324" y="524"/>
                </a:cubicBezTo>
                <a:close/>
                <a:moveTo>
                  <a:pt x="22039" y="524"/>
                </a:moveTo>
                <a:cubicBezTo>
                  <a:pt x="22336" y="524"/>
                  <a:pt x="22610" y="774"/>
                  <a:pt x="22610" y="1084"/>
                </a:cubicBezTo>
                <a:cubicBezTo>
                  <a:pt x="22610" y="1381"/>
                  <a:pt x="22360" y="1655"/>
                  <a:pt x="22039" y="1655"/>
                </a:cubicBezTo>
                <a:cubicBezTo>
                  <a:pt x="21729" y="1655"/>
                  <a:pt x="21479" y="1393"/>
                  <a:pt x="21479" y="1084"/>
                </a:cubicBezTo>
                <a:cubicBezTo>
                  <a:pt x="21479" y="774"/>
                  <a:pt x="21729" y="524"/>
                  <a:pt x="22039" y="524"/>
                </a:cubicBezTo>
                <a:close/>
                <a:moveTo>
                  <a:pt x="25777" y="524"/>
                </a:moveTo>
                <a:cubicBezTo>
                  <a:pt x="26075" y="524"/>
                  <a:pt x="26349" y="774"/>
                  <a:pt x="26349" y="1084"/>
                </a:cubicBezTo>
                <a:cubicBezTo>
                  <a:pt x="26349" y="1381"/>
                  <a:pt x="26087" y="1655"/>
                  <a:pt x="25777" y="1655"/>
                </a:cubicBezTo>
                <a:cubicBezTo>
                  <a:pt x="25468" y="1655"/>
                  <a:pt x="25206" y="1393"/>
                  <a:pt x="25206" y="1084"/>
                </a:cubicBezTo>
                <a:cubicBezTo>
                  <a:pt x="25206" y="774"/>
                  <a:pt x="25468" y="524"/>
                  <a:pt x="25777" y="524"/>
                </a:cubicBezTo>
                <a:close/>
                <a:moveTo>
                  <a:pt x="29504" y="524"/>
                </a:moveTo>
                <a:cubicBezTo>
                  <a:pt x="29801" y="524"/>
                  <a:pt x="30063" y="774"/>
                  <a:pt x="30063" y="1084"/>
                </a:cubicBezTo>
                <a:cubicBezTo>
                  <a:pt x="30063" y="1381"/>
                  <a:pt x="29813" y="1655"/>
                  <a:pt x="29504" y="1655"/>
                </a:cubicBezTo>
                <a:cubicBezTo>
                  <a:pt x="29182" y="1655"/>
                  <a:pt x="28932" y="1393"/>
                  <a:pt x="28932" y="1084"/>
                </a:cubicBezTo>
                <a:cubicBezTo>
                  <a:pt x="28932" y="774"/>
                  <a:pt x="29182" y="524"/>
                  <a:pt x="29504" y="524"/>
                </a:cubicBezTo>
                <a:close/>
                <a:moveTo>
                  <a:pt x="33230" y="524"/>
                </a:moveTo>
                <a:cubicBezTo>
                  <a:pt x="33528" y="524"/>
                  <a:pt x="33802" y="774"/>
                  <a:pt x="33802" y="1084"/>
                </a:cubicBezTo>
                <a:cubicBezTo>
                  <a:pt x="33802" y="1381"/>
                  <a:pt x="33552" y="1655"/>
                  <a:pt x="33230" y="1655"/>
                </a:cubicBezTo>
                <a:cubicBezTo>
                  <a:pt x="32921" y="1655"/>
                  <a:pt x="32671" y="1393"/>
                  <a:pt x="32671" y="1084"/>
                </a:cubicBezTo>
                <a:cubicBezTo>
                  <a:pt x="32671" y="774"/>
                  <a:pt x="32921" y="524"/>
                  <a:pt x="33230" y="524"/>
                </a:cubicBezTo>
                <a:close/>
                <a:moveTo>
                  <a:pt x="36957" y="524"/>
                </a:moveTo>
                <a:cubicBezTo>
                  <a:pt x="37255" y="524"/>
                  <a:pt x="37517" y="774"/>
                  <a:pt x="37517" y="1084"/>
                </a:cubicBezTo>
                <a:cubicBezTo>
                  <a:pt x="37517" y="1381"/>
                  <a:pt x="37267" y="1655"/>
                  <a:pt x="36957" y="1655"/>
                </a:cubicBezTo>
                <a:cubicBezTo>
                  <a:pt x="36648" y="1655"/>
                  <a:pt x="36386" y="1393"/>
                  <a:pt x="36386" y="1084"/>
                </a:cubicBezTo>
                <a:cubicBezTo>
                  <a:pt x="36409" y="774"/>
                  <a:pt x="36648" y="524"/>
                  <a:pt x="36957" y="524"/>
                </a:cubicBezTo>
                <a:close/>
                <a:moveTo>
                  <a:pt x="40672" y="524"/>
                </a:moveTo>
                <a:cubicBezTo>
                  <a:pt x="40970" y="524"/>
                  <a:pt x="41243" y="774"/>
                  <a:pt x="41243" y="1084"/>
                </a:cubicBezTo>
                <a:cubicBezTo>
                  <a:pt x="41243" y="1381"/>
                  <a:pt x="40993" y="1655"/>
                  <a:pt x="40672" y="1655"/>
                </a:cubicBezTo>
                <a:cubicBezTo>
                  <a:pt x="40374" y="1655"/>
                  <a:pt x="40112" y="1393"/>
                  <a:pt x="40112" y="1084"/>
                </a:cubicBezTo>
                <a:cubicBezTo>
                  <a:pt x="40112" y="774"/>
                  <a:pt x="40362" y="524"/>
                  <a:pt x="40672" y="524"/>
                </a:cubicBezTo>
                <a:close/>
                <a:moveTo>
                  <a:pt x="44410" y="524"/>
                </a:moveTo>
                <a:cubicBezTo>
                  <a:pt x="44708" y="524"/>
                  <a:pt x="44982" y="774"/>
                  <a:pt x="44982" y="1084"/>
                </a:cubicBezTo>
                <a:cubicBezTo>
                  <a:pt x="44982" y="1381"/>
                  <a:pt x="44720" y="1655"/>
                  <a:pt x="44410" y="1655"/>
                </a:cubicBezTo>
                <a:cubicBezTo>
                  <a:pt x="44113" y="1655"/>
                  <a:pt x="43851" y="1393"/>
                  <a:pt x="43851" y="1084"/>
                </a:cubicBezTo>
                <a:cubicBezTo>
                  <a:pt x="43851" y="774"/>
                  <a:pt x="44101" y="524"/>
                  <a:pt x="44410" y="524"/>
                </a:cubicBezTo>
                <a:close/>
                <a:moveTo>
                  <a:pt x="48137" y="524"/>
                </a:moveTo>
                <a:cubicBezTo>
                  <a:pt x="48435" y="524"/>
                  <a:pt x="48697" y="774"/>
                  <a:pt x="48697" y="1084"/>
                </a:cubicBezTo>
                <a:cubicBezTo>
                  <a:pt x="48697" y="1381"/>
                  <a:pt x="48447" y="1655"/>
                  <a:pt x="48137" y="1655"/>
                </a:cubicBezTo>
                <a:cubicBezTo>
                  <a:pt x="47839" y="1655"/>
                  <a:pt x="47566" y="1393"/>
                  <a:pt x="47566" y="1084"/>
                </a:cubicBezTo>
                <a:cubicBezTo>
                  <a:pt x="47566" y="774"/>
                  <a:pt x="47839" y="524"/>
                  <a:pt x="48137" y="524"/>
                </a:cubicBezTo>
                <a:close/>
                <a:moveTo>
                  <a:pt x="51864" y="524"/>
                </a:moveTo>
                <a:cubicBezTo>
                  <a:pt x="52161" y="524"/>
                  <a:pt x="52435" y="774"/>
                  <a:pt x="52435" y="1084"/>
                </a:cubicBezTo>
                <a:cubicBezTo>
                  <a:pt x="52435" y="1381"/>
                  <a:pt x="52185" y="1655"/>
                  <a:pt x="51864" y="1655"/>
                </a:cubicBezTo>
                <a:cubicBezTo>
                  <a:pt x="51566" y="1655"/>
                  <a:pt x="51304" y="1393"/>
                  <a:pt x="51304" y="1084"/>
                </a:cubicBezTo>
                <a:cubicBezTo>
                  <a:pt x="51304" y="774"/>
                  <a:pt x="51554" y="524"/>
                  <a:pt x="51864" y="524"/>
                </a:cubicBezTo>
                <a:close/>
                <a:moveTo>
                  <a:pt x="55602" y="524"/>
                </a:moveTo>
                <a:cubicBezTo>
                  <a:pt x="55900" y="524"/>
                  <a:pt x="56174" y="774"/>
                  <a:pt x="56174" y="1084"/>
                </a:cubicBezTo>
                <a:cubicBezTo>
                  <a:pt x="56174" y="1381"/>
                  <a:pt x="55912" y="1655"/>
                  <a:pt x="55602" y="1655"/>
                </a:cubicBezTo>
                <a:cubicBezTo>
                  <a:pt x="55293" y="1655"/>
                  <a:pt x="55043" y="1393"/>
                  <a:pt x="55043" y="1084"/>
                </a:cubicBezTo>
                <a:cubicBezTo>
                  <a:pt x="55043" y="774"/>
                  <a:pt x="55293" y="524"/>
                  <a:pt x="55602" y="524"/>
                </a:cubicBezTo>
                <a:close/>
                <a:moveTo>
                  <a:pt x="59329" y="524"/>
                </a:moveTo>
                <a:cubicBezTo>
                  <a:pt x="59627" y="524"/>
                  <a:pt x="59889" y="774"/>
                  <a:pt x="59889" y="1084"/>
                </a:cubicBezTo>
                <a:cubicBezTo>
                  <a:pt x="59889" y="1381"/>
                  <a:pt x="59639" y="1655"/>
                  <a:pt x="59329" y="1655"/>
                </a:cubicBezTo>
                <a:cubicBezTo>
                  <a:pt x="59008" y="1655"/>
                  <a:pt x="58757" y="1393"/>
                  <a:pt x="58757" y="1084"/>
                </a:cubicBezTo>
                <a:cubicBezTo>
                  <a:pt x="58757" y="774"/>
                  <a:pt x="59008" y="524"/>
                  <a:pt x="59329" y="524"/>
                </a:cubicBezTo>
                <a:close/>
                <a:moveTo>
                  <a:pt x="63056" y="524"/>
                </a:moveTo>
                <a:cubicBezTo>
                  <a:pt x="63353" y="524"/>
                  <a:pt x="63627" y="774"/>
                  <a:pt x="63627" y="1084"/>
                </a:cubicBezTo>
                <a:cubicBezTo>
                  <a:pt x="63627" y="1381"/>
                  <a:pt x="63377" y="1655"/>
                  <a:pt x="63056" y="1655"/>
                </a:cubicBezTo>
                <a:cubicBezTo>
                  <a:pt x="62746" y="1655"/>
                  <a:pt x="62496" y="1393"/>
                  <a:pt x="62496" y="1084"/>
                </a:cubicBezTo>
                <a:cubicBezTo>
                  <a:pt x="62496" y="774"/>
                  <a:pt x="62746" y="524"/>
                  <a:pt x="63056" y="524"/>
                </a:cubicBezTo>
                <a:close/>
                <a:moveTo>
                  <a:pt x="66782" y="524"/>
                </a:moveTo>
                <a:cubicBezTo>
                  <a:pt x="67080" y="524"/>
                  <a:pt x="67342" y="774"/>
                  <a:pt x="67342" y="1084"/>
                </a:cubicBezTo>
                <a:cubicBezTo>
                  <a:pt x="67342" y="1381"/>
                  <a:pt x="67092" y="1655"/>
                  <a:pt x="66782" y="1655"/>
                </a:cubicBezTo>
                <a:cubicBezTo>
                  <a:pt x="66473" y="1655"/>
                  <a:pt x="66211" y="1393"/>
                  <a:pt x="66211" y="1084"/>
                </a:cubicBezTo>
                <a:cubicBezTo>
                  <a:pt x="66211" y="774"/>
                  <a:pt x="66473" y="524"/>
                  <a:pt x="66782" y="524"/>
                </a:cubicBezTo>
                <a:close/>
                <a:moveTo>
                  <a:pt x="70509" y="524"/>
                </a:moveTo>
                <a:cubicBezTo>
                  <a:pt x="70807" y="524"/>
                  <a:pt x="71080" y="774"/>
                  <a:pt x="71080" y="1084"/>
                </a:cubicBezTo>
                <a:cubicBezTo>
                  <a:pt x="71080" y="1381"/>
                  <a:pt x="70830" y="1655"/>
                  <a:pt x="70509" y="1655"/>
                </a:cubicBezTo>
                <a:cubicBezTo>
                  <a:pt x="70199" y="1655"/>
                  <a:pt x="69949" y="1393"/>
                  <a:pt x="69949" y="1084"/>
                </a:cubicBezTo>
                <a:cubicBezTo>
                  <a:pt x="69949" y="774"/>
                  <a:pt x="70199" y="524"/>
                  <a:pt x="70509" y="524"/>
                </a:cubicBezTo>
                <a:close/>
                <a:moveTo>
                  <a:pt x="74236" y="524"/>
                </a:moveTo>
                <a:cubicBezTo>
                  <a:pt x="74533" y="524"/>
                  <a:pt x="74795" y="774"/>
                  <a:pt x="74795" y="1084"/>
                </a:cubicBezTo>
                <a:cubicBezTo>
                  <a:pt x="74795" y="1381"/>
                  <a:pt x="74545" y="1655"/>
                  <a:pt x="74236" y="1655"/>
                </a:cubicBezTo>
                <a:cubicBezTo>
                  <a:pt x="73938" y="1655"/>
                  <a:pt x="73676" y="1393"/>
                  <a:pt x="73676" y="1084"/>
                </a:cubicBezTo>
                <a:cubicBezTo>
                  <a:pt x="73676" y="774"/>
                  <a:pt x="73926" y="524"/>
                  <a:pt x="74236" y="524"/>
                </a:cubicBezTo>
                <a:close/>
                <a:moveTo>
                  <a:pt x="77855" y="524"/>
                </a:moveTo>
                <a:cubicBezTo>
                  <a:pt x="78153" y="524"/>
                  <a:pt x="78415" y="774"/>
                  <a:pt x="78415" y="1084"/>
                </a:cubicBezTo>
                <a:cubicBezTo>
                  <a:pt x="78415" y="1381"/>
                  <a:pt x="78165" y="1655"/>
                  <a:pt x="77855" y="1655"/>
                </a:cubicBezTo>
                <a:cubicBezTo>
                  <a:pt x="77546" y="1655"/>
                  <a:pt x="77284" y="1393"/>
                  <a:pt x="77284" y="1084"/>
                </a:cubicBezTo>
                <a:cubicBezTo>
                  <a:pt x="77284" y="774"/>
                  <a:pt x="77546" y="524"/>
                  <a:pt x="77855" y="524"/>
                </a:cubicBezTo>
                <a:close/>
                <a:moveTo>
                  <a:pt x="81570" y="524"/>
                </a:moveTo>
                <a:cubicBezTo>
                  <a:pt x="81868" y="524"/>
                  <a:pt x="82141" y="774"/>
                  <a:pt x="82141" y="1084"/>
                </a:cubicBezTo>
                <a:cubicBezTo>
                  <a:pt x="82141" y="1381"/>
                  <a:pt x="81879" y="1655"/>
                  <a:pt x="81570" y="1655"/>
                </a:cubicBezTo>
                <a:cubicBezTo>
                  <a:pt x="81260" y="1655"/>
                  <a:pt x="81010" y="1393"/>
                  <a:pt x="81010" y="1084"/>
                </a:cubicBezTo>
                <a:cubicBezTo>
                  <a:pt x="81010" y="774"/>
                  <a:pt x="81260" y="524"/>
                  <a:pt x="81570" y="524"/>
                </a:cubicBezTo>
                <a:close/>
                <a:moveTo>
                  <a:pt x="85308" y="524"/>
                </a:moveTo>
                <a:cubicBezTo>
                  <a:pt x="85606" y="524"/>
                  <a:pt x="85880" y="774"/>
                  <a:pt x="85880" y="1084"/>
                </a:cubicBezTo>
                <a:cubicBezTo>
                  <a:pt x="85880" y="1381"/>
                  <a:pt x="85618" y="1655"/>
                  <a:pt x="85308" y="1655"/>
                </a:cubicBezTo>
                <a:cubicBezTo>
                  <a:pt x="84999" y="1655"/>
                  <a:pt x="84749" y="1393"/>
                  <a:pt x="84749" y="1084"/>
                </a:cubicBezTo>
                <a:cubicBezTo>
                  <a:pt x="84749" y="774"/>
                  <a:pt x="84999" y="524"/>
                  <a:pt x="85308" y="524"/>
                </a:cubicBezTo>
                <a:close/>
                <a:moveTo>
                  <a:pt x="89035" y="524"/>
                </a:moveTo>
                <a:cubicBezTo>
                  <a:pt x="89333" y="524"/>
                  <a:pt x="89595" y="774"/>
                  <a:pt x="89595" y="1084"/>
                </a:cubicBezTo>
                <a:cubicBezTo>
                  <a:pt x="89595" y="1381"/>
                  <a:pt x="89345" y="1655"/>
                  <a:pt x="89035" y="1655"/>
                </a:cubicBezTo>
                <a:cubicBezTo>
                  <a:pt x="88714" y="1655"/>
                  <a:pt x="88464" y="1393"/>
                  <a:pt x="88464" y="1084"/>
                </a:cubicBezTo>
                <a:cubicBezTo>
                  <a:pt x="88464" y="774"/>
                  <a:pt x="88714" y="524"/>
                  <a:pt x="89035" y="524"/>
                </a:cubicBezTo>
                <a:close/>
                <a:moveTo>
                  <a:pt x="92762" y="524"/>
                </a:moveTo>
                <a:cubicBezTo>
                  <a:pt x="93059" y="524"/>
                  <a:pt x="93333" y="774"/>
                  <a:pt x="93333" y="1084"/>
                </a:cubicBezTo>
                <a:cubicBezTo>
                  <a:pt x="93333" y="1381"/>
                  <a:pt x="93071" y="1655"/>
                  <a:pt x="92762" y="1655"/>
                </a:cubicBezTo>
                <a:cubicBezTo>
                  <a:pt x="92452" y="1655"/>
                  <a:pt x="92202" y="1393"/>
                  <a:pt x="92202" y="1084"/>
                </a:cubicBezTo>
                <a:cubicBezTo>
                  <a:pt x="92202" y="774"/>
                  <a:pt x="92452" y="524"/>
                  <a:pt x="92762" y="524"/>
                </a:cubicBezTo>
                <a:close/>
                <a:moveTo>
                  <a:pt x="96488" y="524"/>
                </a:moveTo>
                <a:cubicBezTo>
                  <a:pt x="96786" y="524"/>
                  <a:pt x="97048" y="774"/>
                  <a:pt x="97048" y="1084"/>
                </a:cubicBezTo>
                <a:cubicBezTo>
                  <a:pt x="97048" y="1381"/>
                  <a:pt x="96798" y="1655"/>
                  <a:pt x="96488" y="1655"/>
                </a:cubicBezTo>
                <a:cubicBezTo>
                  <a:pt x="96191" y="1655"/>
                  <a:pt x="95917" y="1393"/>
                  <a:pt x="95917" y="1084"/>
                </a:cubicBezTo>
                <a:cubicBezTo>
                  <a:pt x="95917" y="774"/>
                  <a:pt x="96179" y="524"/>
                  <a:pt x="96488" y="524"/>
                </a:cubicBezTo>
                <a:close/>
                <a:moveTo>
                  <a:pt x="100203" y="524"/>
                </a:moveTo>
                <a:cubicBezTo>
                  <a:pt x="100501" y="524"/>
                  <a:pt x="100775" y="774"/>
                  <a:pt x="100775" y="1084"/>
                </a:cubicBezTo>
                <a:cubicBezTo>
                  <a:pt x="100775" y="1381"/>
                  <a:pt x="100513" y="1655"/>
                  <a:pt x="100203" y="1655"/>
                </a:cubicBezTo>
                <a:cubicBezTo>
                  <a:pt x="99905" y="1655"/>
                  <a:pt x="99644" y="1393"/>
                  <a:pt x="99644" y="1084"/>
                </a:cubicBezTo>
                <a:cubicBezTo>
                  <a:pt x="99644" y="774"/>
                  <a:pt x="99894" y="524"/>
                  <a:pt x="100203" y="524"/>
                </a:cubicBezTo>
                <a:close/>
                <a:moveTo>
                  <a:pt x="103942" y="524"/>
                </a:moveTo>
                <a:cubicBezTo>
                  <a:pt x="104239" y="524"/>
                  <a:pt x="104513" y="774"/>
                  <a:pt x="104513" y="1084"/>
                </a:cubicBezTo>
                <a:cubicBezTo>
                  <a:pt x="104513" y="1381"/>
                  <a:pt x="104251" y="1655"/>
                  <a:pt x="103942" y="1655"/>
                </a:cubicBezTo>
                <a:cubicBezTo>
                  <a:pt x="103644" y="1655"/>
                  <a:pt x="103382" y="1393"/>
                  <a:pt x="103382" y="1084"/>
                </a:cubicBezTo>
                <a:cubicBezTo>
                  <a:pt x="103382" y="774"/>
                  <a:pt x="103632" y="524"/>
                  <a:pt x="103942" y="524"/>
                </a:cubicBezTo>
                <a:close/>
                <a:moveTo>
                  <a:pt x="107668" y="524"/>
                </a:moveTo>
                <a:cubicBezTo>
                  <a:pt x="107966" y="524"/>
                  <a:pt x="108228" y="774"/>
                  <a:pt x="108228" y="1084"/>
                </a:cubicBezTo>
                <a:cubicBezTo>
                  <a:pt x="108228" y="1381"/>
                  <a:pt x="107978" y="1655"/>
                  <a:pt x="107668" y="1655"/>
                </a:cubicBezTo>
                <a:cubicBezTo>
                  <a:pt x="107371" y="1655"/>
                  <a:pt x="107097" y="1393"/>
                  <a:pt x="107097" y="1084"/>
                </a:cubicBezTo>
                <a:cubicBezTo>
                  <a:pt x="107097" y="774"/>
                  <a:pt x="107347" y="524"/>
                  <a:pt x="107668" y="524"/>
                </a:cubicBezTo>
                <a:close/>
                <a:moveTo>
                  <a:pt x="111395" y="524"/>
                </a:moveTo>
                <a:cubicBezTo>
                  <a:pt x="111693" y="524"/>
                  <a:pt x="111967" y="774"/>
                  <a:pt x="111967" y="1084"/>
                </a:cubicBezTo>
                <a:cubicBezTo>
                  <a:pt x="111967" y="1381"/>
                  <a:pt x="111705" y="1655"/>
                  <a:pt x="111395" y="1655"/>
                </a:cubicBezTo>
                <a:cubicBezTo>
                  <a:pt x="111085" y="1655"/>
                  <a:pt x="110835" y="1393"/>
                  <a:pt x="110835" y="1084"/>
                </a:cubicBezTo>
                <a:cubicBezTo>
                  <a:pt x="110835" y="774"/>
                  <a:pt x="111085" y="524"/>
                  <a:pt x="111395" y="524"/>
                </a:cubicBezTo>
                <a:close/>
                <a:moveTo>
                  <a:pt x="115122" y="524"/>
                </a:moveTo>
                <a:cubicBezTo>
                  <a:pt x="115419" y="524"/>
                  <a:pt x="115681" y="774"/>
                  <a:pt x="115681" y="1084"/>
                </a:cubicBezTo>
                <a:cubicBezTo>
                  <a:pt x="115681" y="1381"/>
                  <a:pt x="115431" y="1655"/>
                  <a:pt x="115122" y="1655"/>
                </a:cubicBezTo>
                <a:cubicBezTo>
                  <a:pt x="114812" y="1655"/>
                  <a:pt x="114550" y="1393"/>
                  <a:pt x="114550" y="1084"/>
                </a:cubicBezTo>
                <a:cubicBezTo>
                  <a:pt x="114550" y="774"/>
                  <a:pt x="114812" y="524"/>
                  <a:pt x="115122" y="524"/>
                </a:cubicBezTo>
                <a:close/>
                <a:moveTo>
                  <a:pt x="118860" y="524"/>
                </a:moveTo>
                <a:cubicBezTo>
                  <a:pt x="119158" y="524"/>
                  <a:pt x="119420" y="774"/>
                  <a:pt x="119420" y="1084"/>
                </a:cubicBezTo>
                <a:cubicBezTo>
                  <a:pt x="119420" y="1381"/>
                  <a:pt x="119170" y="1655"/>
                  <a:pt x="118860" y="1655"/>
                </a:cubicBezTo>
                <a:cubicBezTo>
                  <a:pt x="118539" y="1655"/>
                  <a:pt x="118289" y="1393"/>
                  <a:pt x="118289" y="1084"/>
                </a:cubicBezTo>
                <a:cubicBezTo>
                  <a:pt x="118289" y="774"/>
                  <a:pt x="118539" y="524"/>
                  <a:pt x="118860" y="524"/>
                </a:cubicBezTo>
                <a:close/>
                <a:moveTo>
                  <a:pt x="122575" y="524"/>
                </a:moveTo>
                <a:cubicBezTo>
                  <a:pt x="122873" y="524"/>
                  <a:pt x="123146" y="774"/>
                  <a:pt x="123146" y="1084"/>
                </a:cubicBezTo>
                <a:cubicBezTo>
                  <a:pt x="123146" y="1381"/>
                  <a:pt x="122885" y="1655"/>
                  <a:pt x="122575" y="1655"/>
                </a:cubicBezTo>
                <a:cubicBezTo>
                  <a:pt x="122265" y="1655"/>
                  <a:pt x="122015" y="1393"/>
                  <a:pt x="122015" y="1084"/>
                </a:cubicBezTo>
                <a:cubicBezTo>
                  <a:pt x="122027" y="774"/>
                  <a:pt x="122277" y="524"/>
                  <a:pt x="122575" y="524"/>
                </a:cubicBezTo>
                <a:close/>
                <a:moveTo>
                  <a:pt x="126314" y="524"/>
                </a:moveTo>
                <a:cubicBezTo>
                  <a:pt x="126611" y="524"/>
                  <a:pt x="126873" y="774"/>
                  <a:pt x="126873" y="1084"/>
                </a:cubicBezTo>
                <a:cubicBezTo>
                  <a:pt x="126873" y="1381"/>
                  <a:pt x="126623" y="1655"/>
                  <a:pt x="126314" y="1655"/>
                </a:cubicBezTo>
                <a:cubicBezTo>
                  <a:pt x="126004" y="1655"/>
                  <a:pt x="125742" y="1393"/>
                  <a:pt x="125742" y="1084"/>
                </a:cubicBezTo>
                <a:cubicBezTo>
                  <a:pt x="125742" y="774"/>
                  <a:pt x="126004" y="524"/>
                  <a:pt x="126314" y="524"/>
                </a:cubicBezTo>
                <a:close/>
                <a:moveTo>
                  <a:pt x="5287" y="2381"/>
                </a:moveTo>
                <a:cubicBezTo>
                  <a:pt x="5596" y="2381"/>
                  <a:pt x="5846" y="2631"/>
                  <a:pt x="5846" y="2953"/>
                </a:cubicBezTo>
                <a:cubicBezTo>
                  <a:pt x="5846" y="3262"/>
                  <a:pt x="5596" y="3512"/>
                  <a:pt x="5287" y="3512"/>
                </a:cubicBezTo>
                <a:cubicBezTo>
                  <a:pt x="4977" y="3512"/>
                  <a:pt x="4715" y="3262"/>
                  <a:pt x="4715" y="2953"/>
                </a:cubicBezTo>
                <a:cubicBezTo>
                  <a:pt x="4715" y="2631"/>
                  <a:pt x="4977" y="2381"/>
                  <a:pt x="5287" y="2381"/>
                </a:cubicBezTo>
                <a:close/>
                <a:moveTo>
                  <a:pt x="12728" y="2381"/>
                </a:moveTo>
                <a:cubicBezTo>
                  <a:pt x="13037" y="2381"/>
                  <a:pt x="13288" y="2631"/>
                  <a:pt x="13288" y="2953"/>
                </a:cubicBezTo>
                <a:cubicBezTo>
                  <a:pt x="13288" y="3262"/>
                  <a:pt x="13037" y="3512"/>
                  <a:pt x="12728" y="3512"/>
                </a:cubicBezTo>
                <a:cubicBezTo>
                  <a:pt x="12418" y="3512"/>
                  <a:pt x="12156" y="3262"/>
                  <a:pt x="12156" y="2953"/>
                </a:cubicBezTo>
                <a:cubicBezTo>
                  <a:pt x="12180" y="2631"/>
                  <a:pt x="12418" y="2381"/>
                  <a:pt x="12728" y="2381"/>
                </a:cubicBezTo>
                <a:close/>
                <a:moveTo>
                  <a:pt x="20181" y="2381"/>
                </a:moveTo>
                <a:cubicBezTo>
                  <a:pt x="20491" y="2381"/>
                  <a:pt x="20753" y="2631"/>
                  <a:pt x="20753" y="2953"/>
                </a:cubicBezTo>
                <a:cubicBezTo>
                  <a:pt x="20753" y="3262"/>
                  <a:pt x="20491" y="3512"/>
                  <a:pt x="20181" y="3512"/>
                </a:cubicBezTo>
                <a:cubicBezTo>
                  <a:pt x="19872" y="3512"/>
                  <a:pt x="19622" y="3262"/>
                  <a:pt x="19622" y="2953"/>
                </a:cubicBezTo>
                <a:cubicBezTo>
                  <a:pt x="19634" y="2631"/>
                  <a:pt x="19872" y="2381"/>
                  <a:pt x="20181" y="2381"/>
                </a:cubicBezTo>
                <a:close/>
                <a:moveTo>
                  <a:pt x="27635" y="2381"/>
                </a:moveTo>
                <a:cubicBezTo>
                  <a:pt x="27956" y="2381"/>
                  <a:pt x="28206" y="2631"/>
                  <a:pt x="28206" y="2953"/>
                </a:cubicBezTo>
                <a:cubicBezTo>
                  <a:pt x="28206" y="3262"/>
                  <a:pt x="27956" y="3512"/>
                  <a:pt x="27635" y="3512"/>
                </a:cubicBezTo>
                <a:cubicBezTo>
                  <a:pt x="27325" y="3512"/>
                  <a:pt x="27075" y="3262"/>
                  <a:pt x="27075" y="2953"/>
                </a:cubicBezTo>
                <a:cubicBezTo>
                  <a:pt x="27087" y="2631"/>
                  <a:pt x="27325" y="2381"/>
                  <a:pt x="27635" y="2381"/>
                </a:cubicBezTo>
                <a:close/>
                <a:moveTo>
                  <a:pt x="35100" y="2381"/>
                </a:moveTo>
                <a:cubicBezTo>
                  <a:pt x="35409" y="2381"/>
                  <a:pt x="35659" y="2631"/>
                  <a:pt x="35659" y="2953"/>
                </a:cubicBezTo>
                <a:cubicBezTo>
                  <a:pt x="35659" y="3262"/>
                  <a:pt x="35409" y="3512"/>
                  <a:pt x="35100" y="3512"/>
                </a:cubicBezTo>
                <a:cubicBezTo>
                  <a:pt x="34778" y="3512"/>
                  <a:pt x="34528" y="3262"/>
                  <a:pt x="34528" y="2953"/>
                </a:cubicBezTo>
                <a:cubicBezTo>
                  <a:pt x="34540" y="2631"/>
                  <a:pt x="34778" y="2381"/>
                  <a:pt x="35100" y="2381"/>
                </a:cubicBezTo>
                <a:close/>
                <a:moveTo>
                  <a:pt x="42553" y="2381"/>
                </a:moveTo>
                <a:cubicBezTo>
                  <a:pt x="42863" y="2381"/>
                  <a:pt x="43113" y="2631"/>
                  <a:pt x="43113" y="2953"/>
                </a:cubicBezTo>
                <a:cubicBezTo>
                  <a:pt x="43113" y="3262"/>
                  <a:pt x="42863" y="3512"/>
                  <a:pt x="42553" y="3512"/>
                </a:cubicBezTo>
                <a:cubicBezTo>
                  <a:pt x="42232" y="3512"/>
                  <a:pt x="41982" y="3262"/>
                  <a:pt x="41982" y="2953"/>
                </a:cubicBezTo>
                <a:cubicBezTo>
                  <a:pt x="41982" y="2631"/>
                  <a:pt x="42244" y="2381"/>
                  <a:pt x="42553" y="2381"/>
                </a:cubicBezTo>
                <a:close/>
                <a:moveTo>
                  <a:pt x="50006" y="2381"/>
                </a:moveTo>
                <a:cubicBezTo>
                  <a:pt x="50316" y="2381"/>
                  <a:pt x="50578" y="2631"/>
                  <a:pt x="50578" y="2953"/>
                </a:cubicBezTo>
                <a:cubicBezTo>
                  <a:pt x="50578" y="3262"/>
                  <a:pt x="50316" y="3512"/>
                  <a:pt x="50006" y="3512"/>
                </a:cubicBezTo>
                <a:cubicBezTo>
                  <a:pt x="49697" y="3512"/>
                  <a:pt x="49447" y="3262"/>
                  <a:pt x="49447" y="2953"/>
                </a:cubicBezTo>
                <a:cubicBezTo>
                  <a:pt x="49447" y="2631"/>
                  <a:pt x="49697" y="2381"/>
                  <a:pt x="50006" y="2381"/>
                </a:cubicBezTo>
                <a:close/>
                <a:moveTo>
                  <a:pt x="57460" y="2381"/>
                </a:moveTo>
                <a:cubicBezTo>
                  <a:pt x="57781" y="2381"/>
                  <a:pt x="58031" y="2631"/>
                  <a:pt x="58031" y="2953"/>
                </a:cubicBezTo>
                <a:cubicBezTo>
                  <a:pt x="58031" y="3262"/>
                  <a:pt x="57781" y="3512"/>
                  <a:pt x="57460" y="3512"/>
                </a:cubicBezTo>
                <a:cubicBezTo>
                  <a:pt x="57150" y="3512"/>
                  <a:pt x="56900" y="3262"/>
                  <a:pt x="56900" y="2953"/>
                </a:cubicBezTo>
                <a:cubicBezTo>
                  <a:pt x="56900" y="2631"/>
                  <a:pt x="57150" y="2381"/>
                  <a:pt x="57460" y="2381"/>
                </a:cubicBezTo>
                <a:close/>
                <a:moveTo>
                  <a:pt x="64925" y="2381"/>
                </a:moveTo>
                <a:cubicBezTo>
                  <a:pt x="65234" y="2381"/>
                  <a:pt x="65485" y="2631"/>
                  <a:pt x="65485" y="2953"/>
                </a:cubicBezTo>
                <a:cubicBezTo>
                  <a:pt x="65485" y="3262"/>
                  <a:pt x="65234" y="3512"/>
                  <a:pt x="64925" y="3512"/>
                </a:cubicBezTo>
                <a:cubicBezTo>
                  <a:pt x="64603" y="3512"/>
                  <a:pt x="64353" y="3262"/>
                  <a:pt x="64353" y="2953"/>
                </a:cubicBezTo>
                <a:cubicBezTo>
                  <a:pt x="64353" y="2631"/>
                  <a:pt x="64603" y="2381"/>
                  <a:pt x="64925" y="2381"/>
                </a:cubicBezTo>
                <a:close/>
                <a:moveTo>
                  <a:pt x="72366" y="2381"/>
                </a:moveTo>
                <a:cubicBezTo>
                  <a:pt x="72676" y="2381"/>
                  <a:pt x="72926" y="2631"/>
                  <a:pt x="72926" y="2953"/>
                </a:cubicBezTo>
                <a:cubicBezTo>
                  <a:pt x="72926" y="3262"/>
                  <a:pt x="72676" y="3512"/>
                  <a:pt x="72366" y="3512"/>
                </a:cubicBezTo>
                <a:cubicBezTo>
                  <a:pt x="72045" y="3512"/>
                  <a:pt x="71795" y="3262"/>
                  <a:pt x="71795" y="2953"/>
                </a:cubicBezTo>
                <a:cubicBezTo>
                  <a:pt x="71807" y="2631"/>
                  <a:pt x="72069" y="2381"/>
                  <a:pt x="72366" y="2381"/>
                </a:cubicBezTo>
                <a:close/>
                <a:moveTo>
                  <a:pt x="83451" y="2381"/>
                </a:moveTo>
                <a:cubicBezTo>
                  <a:pt x="83761" y="2381"/>
                  <a:pt x="84011" y="2631"/>
                  <a:pt x="84011" y="2953"/>
                </a:cubicBezTo>
                <a:cubicBezTo>
                  <a:pt x="84011" y="3262"/>
                  <a:pt x="83761" y="3512"/>
                  <a:pt x="83451" y="3512"/>
                </a:cubicBezTo>
                <a:cubicBezTo>
                  <a:pt x="83141" y="3512"/>
                  <a:pt x="82880" y="3262"/>
                  <a:pt x="82880" y="2953"/>
                </a:cubicBezTo>
                <a:cubicBezTo>
                  <a:pt x="82880" y="2631"/>
                  <a:pt x="83141" y="2381"/>
                  <a:pt x="83451" y="2381"/>
                </a:cubicBezTo>
                <a:close/>
                <a:moveTo>
                  <a:pt x="90904" y="2381"/>
                </a:moveTo>
                <a:cubicBezTo>
                  <a:pt x="91214" y="2381"/>
                  <a:pt x="91464" y="2631"/>
                  <a:pt x="91464" y="2953"/>
                </a:cubicBezTo>
                <a:cubicBezTo>
                  <a:pt x="91464" y="3262"/>
                  <a:pt x="91214" y="3512"/>
                  <a:pt x="90904" y="3512"/>
                </a:cubicBezTo>
                <a:cubicBezTo>
                  <a:pt x="90595" y="3512"/>
                  <a:pt x="90345" y="3262"/>
                  <a:pt x="90345" y="2953"/>
                </a:cubicBezTo>
                <a:cubicBezTo>
                  <a:pt x="90345" y="2631"/>
                  <a:pt x="90595" y="2381"/>
                  <a:pt x="90904" y="2381"/>
                </a:cubicBezTo>
                <a:close/>
                <a:moveTo>
                  <a:pt x="98346" y="2381"/>
                </a:moveTo>
                <a:cubicBezTo>
                  <a:pt x="98655" y="2381"/>
                  <a:pt x="98905" y="2631"/>
                  <a:pt x="98905" y="2953"/>
                </a:cubicBezTo>
                <a:cubicBezTo>
                  <a:pt x="98905" y="3262"/>
                  <a:pt x="98655" y="3512"/>
                  <a:pt x="98346" y="3512"/>
                </a:cubicBezTo>
                <a:cubicBezTo>
                  <a:pt x="98036" y="3512"/>
                  <a:pt x="97786" y="3262"/>
                  <a:pt x="97786" y="2953"/>
                </a:cubicBezTo>
                <a:cubicBezTo>
                  <a:pt x="97798" y="2631"/>
                  <a:pt x="98036" y="2381"/>
                  <a:pt x="98346" y="2381"/>
                </a:cubicBezTo>
                <a:close/>
                <a:moveTo>
                  <a:pt x="105799" y="2381"/>
                </a:moveTo>
                <a:cubicBezTo>
                  <a:pt x="106121" y="2381"/>
                  <a:pt x="106371" y="2631"/>
                  <a:pt x="106371" y="2953"/>
                </a:cubicBezTo>
                <a:cubicBezTo>
                  <a:pt x="106371" y="3262"/>
                  <a:pt x="106109" y="3512"/>
                  <a:pt x="105799" y="3512"/>
                </a:cubicBezTo>
                <a:cubicBezTo>
                  <a:pt x="105490" y="3512"/>
                  <a:pt x="105239" y="3262"/>
                  <a:pt x="105239" y="2953"/>
                </a:cubicBezTo>
                <a:cubicBezTo>
                  <a:pt x="105251" y="2631"/>
                  <a:pt x="105490" y="2381"/>
                  <a:pt x="105799" y="2381"/>
                </a:cubicBezTo>
                <a:close/>
                <a:moveTo>
                  <a:pt x="113264" y="2381"/>
                </a:moveTo>
                <a:cubicBezTo>
                  <a:pt x="113574" y="2381"/>
                  <a:pt x="113824" y="2631"/>
                  <a:pt x="113824" y="2953"/>
                </a:cubicBezTo>
                <a:cubicBezTo>
                  <a:pt x="113824" y="3262"/>
                  <a:pt x="113574" y="3512"/>
                  <a:pt x="113264" y="3512"/>
                </a:cubicBezTo>
                <a:cubicBezTo>
                  <a:pt x="112943" y="3512"/>
                  <a:pt x="112693" y="3262"/>
                  <a:pt x="112693" y="2953"/>
                </a:cubicBezTo>
                <a:cubicBezTo>
                  <a:pt x="112705" y="2631"/>
                  <a:pt x="112943" y="2381"/>
                  <a:pt x="113264" y="2381"/>
                </a:cubicBezTo>
                <a:close/>
                <a:moveTo>
                  <a:pt x="120718" y="2381"/>
                </a:moveTo>
                <a:cubicBezTo>
                  <a:pt x="121027" y="2381"/>
                  <a:pt x="121277" y="2631"/>
                  <a:pt x="121277" y="2953"/>
                </a:cubicBezTo>
                <a:cubicBezTo>
                  <a:pt x="121277" y="3262"/>
                  <a:pt x="121027" y="3512"/>
                  <a:pt x="120718" y="3512"/>
                </a:cubicBezTo>
                <a:cubicBezTo>
                  <a:pt x="120408" y="3512"/>
                  <a:pt x="120146" y="3262"/>
                  <a:pt x="120146" y="2953"/>
                </a:cubicBezTo>
                <a:cubicBezTo>
                  <a:pt x="120170" y="2631"/>
                  <a:pt x="120420" y="2381"/>
                  <a:pt x="120718" y="2381"/>
                </a:cubicBezTo>
                <a:close/>
                <a:moveTo>
                  <a:pt x="128171" y="2381"/>
                </a:moveTo>
                <a:cubicBezTo>
                  <a:pt x="128480" y="2381"/>
                  <a:pt x="128742" y="2631"/>
                  <a:pt x="128742" y="2953"/>
                </a:cubicBezTo>
                <a:cubicBezTo>
                  <a:pt x="128742" y="3262"/>
                  <a:pt x="128480" y="3512"/>
                  <a:pt x="128171" y="3512"/>
                </a:cubicBezTo>
                <a:cubicBezTo>
                  <a:pt x="127861" y="3512"/>
                  <a:pt x="127611" y="3262"/>
                  <a:pt x="127611" y="2953"/>
                </a:cubicBezTo>
                <a:cubicBezTo>
                  <a:pt x="127611" y="2631"/>
                  <a:pt x="127861" y="2381"/>
                  <a:pt x="128171" y="2381"/>
                </a:cubicBezTo>
                <a:close/>
                <a:moveTo>
                  <a:pt x="1548" y="2393"/>
                </a:moveTo>
                <a:cubicBezTo>
                  <a:pt x="1846" y="2393"/>
                  <a:pt x="2119" y="2655"/>
                  <a:pt x="2119" y="2965"/>
                </a:cubicBezTo>
                <a:cubicBezTo>
                  <a:pt x="2119" y="3262"/>
                  <a:pt x="1858" y="3524"/>
                  <a:pt x="1548" y="3524"/>
                </a:cubicBezTo>
                <a:cubicBezTo>
                  <a:pt x="1238" y="3524"/>
                  <a:pt x="988" y="3274"/>
                  <a:pt x="988" y="2965"/>
                </a:cubicBezTo>
                <a:cubicBezTo>
                  <a:pt x="988" y="2655"/>
                  <a:pt x="1238" y="2393"/>
                  <a:pt x="1548" y="2393"/>
                </a:cubicBezTo>
                <a:close/>
                <a:moveTo>
                  <a:pt x="9001" y="2393"/>
                </a:moveTo>
                <a:cubicBezTo>
                  <a:pt x="9299" y="2393"/>
                  <a:pt x="9573" y="2655"/>
                  <a:pt x="9573" y="2965"/>
                </a:cubicBezTo>
                <a:cubicBezTo>
                  <a:pt x="9573" y="3262"/>
                  <a:pt x="9323" y="3524"/>
                  <a:pt x="9001" y="3524"/>
                </a:cubicBezTo>
                <a:cubicBezTo>
                  <a:pt x="8704" y="3524"/>
                  <a:pt x="8442" y="3274"/>
                  <a:pt x="8442" y="2965"/>
                </a:cubicBezTo>
                <a:cubicBezTo>
                  <a:pt x="8442" y="2655"/>
                  <a:pt x="8692" y="2393"/>
                  <a:pt x="9001" y="2393"/>
                </a:cubicBezTo>
                <a:close/>
                <a:moveTo>
                  <a:pt x="16466" y="2393"/>
                </a:moveTo>
                <a:cubicBezTo>
                  <a:pt x="16764" y="2393"/>
                  <a:pt x="17026" y="2655"/>
                  <a:pt x="17026" y="2965"/>
                </a:cubicBezTo>
                <a:cubicBezTo>
                  <a:pt x="17026" y="3262"/>
                  <a:pt x="16776" y="3524"/>
                  <a:pt x="16466" y="3524"/>
                </a:cubicBezTo>
                <a:cubicBezTo>
                  <a:pt x="16169" y="3524"/>
                  <a:pt x="15895" y="3274"/>
                  <a:pt x="15895" y="2965"/>
                </a:cubicBezTo>
                <a:cubicBezTo>
                  <a:pt x="15895" y="2655"/>
                  <a:pt x="16145" y="2393"/>
                  <a:pt x="16466" y="2393"/>
                </a:cubicBezTo>
                <a:close/>
                <a:moveTo>
                  <a:pt x="23920" y="2393"/>
                </a:moveTo>
                <a:cubicBezTo>
                  <a:pt x="24217" y="2393"/>
                  <a:pt x="24479" y="2655"/>
                  <a:pt x="24479" y="2965"/>
                </a:cubicBezTo>
                <a:cubicBezTo>
                  <a:pt x="24479" y="3262"/>
                  <a:pt x="24229" y="3524"/>
                  <a:pt x="23920" y="3524"/>
                </a:cubicBezTo>
                <a:cubicBezTo>
                  <a:pt x="23610" y="3524"/>
                  <a:pt x="23348" y="3274"/>
                  <a:pt x="23348" y="2965"/>
                </a:cubicBezTo>
                <a:cubicBezTo>
                  <a:pt x="23348" y="2655"/>
                  <a:pt x="23610" y="2393"/>
                  <a:pt x="23920" y="2393"/>
                </a:cubicBezTo>
                <a:close/>
                <a:moveTo>
                  <a:pt x="31373" y="2393"/>
                </a:moveTo>
                <a:cubicBezTo>
                  <a:pt x="31671" y="2393"/>
                  <a:pt x="31945" y="2655"/>
                  <a:pt x="31945" y="2965"/>
                </a:cubicBezTo>
                <a:cubicBezTo>
                  <a:pt x="31945" y="3262"/>
                  <a:pt x="31683" y="3524"/>
                  <a:pt x="31373" y="3524"/>
                </a:cubicBezTo>
                <a:cubicBezTo>
                  <a:pt x="31064" y="3524"/>
                  <a:pt x="30814" y="3274"/>
                  <a:pt x="30814" y="2965"/>
                </a:cubicBezTo>
                <a:cubicBezTo>
                  <a:pt x="30814" y="2655"/>
                  <a:pt x="31064" y="2393"/>
                  <a:pt x="31373" y="2393"/>
                </a:cubicBezTo>
                <a:close/>
                <a:moveTo>
                  <a:pt x="38815" y="2393"/>
                </a:moveTo>
                <a:cubicBezTo>
                  <a:pt x="39112" y="2393"/>
                  <a:pt x="39386" y="2655"/>
                  <a:pt x="39386" y="2965"/>
                </a:cubicBezTo>
                <a:cubicBezTo>
                  <a:pt x="39386" y="3262"/>
                  <a:pt x="39124" y="3524"/>
                  <a:pt x="38815" y="3524"/>
                </a:cubicBezTo>
                <a:cubicBezTo>
                  <a:pt x="38517" y="3524"/>
                  <a:pt x="38255" y="3274"/>
                  <a:pt x="38255" y="2965"/>
                </a:cubicBezTo>
                <a:cubicBezTo>
                  <a:pt x="38267" y="2655"/>
                  <a:pt x="38505" y="2393"/>
                  <a:pt x="38815" y="2393"/>
                </a:cubicBezTo>
                <a:close/>
                <a:moveTo>
                  <a:pt x="46268" y="2393"/>
                </a:moveTo>
                <a:cubicBezTo>
                  <a:pt x="46565" y="2393"/>
                  <a:pt x="46839" y="2655"/>
                  <a:pt x="46839" y="2965"/>
                </a:cubicBezTo>
                <a:cubicBezTo>
                  <a:pt x="46839" y="3262"/>
                  <a:pt x="46589" y="3524"/>
                  <a:pt x="46268" y="3524"/>
                </a:cubicBezTo>
                <a:cubicBezTo>
                  <a:pt x="45970" y="3524"/>
                  <a:pt x="45708" y="3274"/>
                  <a:pt x="45708" y="2965"/>
                </a:cubicBezTo>
                <a:cubicBezTo>
                  <a:pt x="45720" y="2655"/>
                  <a:pt x="45958" y="2393"/>
                  <a:pt x="46268" y="2393"/>
                </a:cubicBezTo>
                <a:close/>
                <a:moveTo>
                  <a:pt x="53733" y="2393"/>
                </a:moveTo>
                <a:cubicBezTo>
                  <a:pt x="54031" y="2393"/>
                  <a:pt x="54293" y="2655"/>
                  <a:pt x="54293" y="2965"/>
                </a:cubicBezTo>
                <a:cubicBezTo>
                  <a:pt x="54293" y="3262"/>
                  <a:pt x="54043" y="3524"/>
                  <a:pt x="53733" y="3524"/>
                </a:cubicBezTo>
                <a:cubicBezTo>
                  <a:pt x="53412" y="3524"/>
                  <a:pt x="53162" y="3274"/>
                  <a:pt x="53162" y="2965"/>
                </a:cubicBezTo>
                <a:cubicBezTo>
                  <a:pt x="53173" y="2655"/>
                  <a:pt x="53412" y="2393"/>
                  <a:pt x="53733" y="2393"/>
                </a:cubicBezTo>
                <a:close/>
                <a:moveTo>
                  <a:pt x="61186" y="2393"/>
                </a:moveTo>
                <a:cubicBezTo>
                  <a:pt x="61484" y="2393"/>
                  <a:pt x="61746" y="2655"/>
                  <a:pt x="61746" y="2965"/>
                </a:cubicBezTo>
                <a:cubicBezTo>
                  <a:pt x="61746" y="3262"/>
                  <a:pt x="61496" y="3524"/>
                  <a:pt x="61186" y="3524"/>
                </a:cubicBezTo>
                <a:cubicBezTo>
                  <a:pt x="60877" y="3524"/>
                  <a:pt x="60615" y="3274"/>
                  <a:pt x="60615" y="2965"/>
                </a:cubicBezTo>
                <a:cubicBezTo>
                  <a:pt x="60639" y="2655"/>
                  <a:pt x="60877" y="2393"/>
                  <a:pt x="61186" y="2393"/>
                </a:cubicBezTo>
                <a:close/>
                <a:moveTo>
                  <a:pt x="68640" y="2393"/>
                </a:moveTo>
                <a:cubicBezTo>
                  <a:pt x="68937" y="2393"/>
                  <a:pt x="69211" y="2655"/>
                  <a:pt x="69211" y="2965"/>
                </a:cubicBezTo>
                <a:cubicBezTo>
                  <a:pt x="69211" y="3262"/>
                  <a:pt x="68949" y="3524"/>
                  <a:pt x="68640" y="3524"/>
                </a:cubicBezTo>
                <a:cubicBezTo>
                  <a:pt x="68330" y="3524"/>
                  <a:pt x="68080" y="3274"/>
                  <a:pt x="68080" y="2965"/>
                </a:cubicBezTo>
                <a:cubicBezTo>
                  <a:pt x="68092" y="2655"/>
                  <a:pt x="68330" y="2393"/>
                  <a:pt x="68640" y="2393"/>
                </a:cubicBezTo>
                <a:close/>
                <a:moveTo>
                  <a:pt x="76093" y="2393"/>
                </a:moveTo>
                <a:cubicBezTo>
                  <a:pt x="76391" y="2393"/>
                  <a:pt x="76664" y="2655"/>
                  <a:pt x="76664" y="2965"/>
                </a:cubicBezTo>
                <a:cubicBezTo>
                  <a:pt x="76664" y="3262"/>
                  <a:pt x="76403" y="3524"/>
                  <a:pt x="76093" y="3524"/>
                </a:cubicBezTo>
                <a:cubicBezTo>
                  <a:pt x="75795" y="3524"/>
                  <a:pt x="75533" y="3274"/>
                  <a:pt x="75533" y="2965"/>
                </a:cubicBezTo>
                <a:cubicBezTo>
                  <a:pt x="75533" y="2655"/>
                  <a:pt x="75783" y="2393"/>
                  <a:pt x="76093" y="2393"/>
                </a:cubicBezTo>
                <a:close/>
                <a:moveTo>
                  <a:pt x="79712" y="2393"/>
                </a:moveTo>
                <a:cubicBezTo>
                  <a:pt x="80010" y="2393"/>
                  <a:pt x="80284" y="2655"/>
                  <a:pt x="80284" y="2965"/>
                </a:cubicBezTo>
                <a:cubicBezTo>
                  <a:pt x="80284" y="3262"/>
                  <a:pt x="80022" y="3524"/>
                  <a:pt x="79712" y="3524"/>
                </a:cubicBezTo>
                <a:cubicBezTo>
                  <a:pt x="79403" y="3524"/>
                  <a:pt x="79153" y="3274"/>
                  <a:pt x="79153" y="2965"/>
                </a:cubicBezTo>
                <a:cubicBezTo>
                  <a:pt x="79165" y="2655"/>
                  <a:pt x="79403" y="2393"/>
                  <a:pt x="79712" y="2393"/>
                </a:cubicBezTo>
                <a:close/>
                <a:moveTo>
                  <a:pt x="87166" y="2393"/>
                </a:moveTo>
                <a:cubicBezTo>
                  <a:pt x="87463" y="2393"/>
                  <a:pt x="87737" y="2655"/>
                  <a:pt x="87737" y="2965"/>
                </a:cubicBezTo>
                <a:cubicBezTo>
                  <a:pt x="87737" y="3262"/>
                  <a:pt x="87475" y="3524"/>
                  <a:pt x="87166" y="3524"/>
                </a:cubicBezTo>
                <a:cubicBezTo>
                  <a:pt x="86856" y="3524"/>
                  <a:pt x="86606" y="3274"/>
                  <a:pt x="86606" y="2965"/>
                </a:cubicBezTo>
                <a:cubicBezTo>
                  <a:pt x="86618" y="2655"/>
                  <a:pt x="86856" y="2393"/>
                  <a:pt x="87166" y="2393"/>
                </a:cubicBezTo>
                <a:close/>
                <a:moveTo>
                  <a:pt x="94631" y="2393"/>
                </a:moveTo>
                <a:cubicBezTo>
                  <a:pt x="94929" y="2393"/>
                  <a:pt x="95191" y="2655"/>
                  <a:pt x="95191" y="2965"/>
                </a:cubicBezTo>
                <a:cubicBezTo>
                  <a:pt x="95191" y="3262"/>
                  <a:pt x="94941" y="3524"/>
                  <a:pt x="94631" y="3524"/>
                </a:cubicBezTo>
                <a:cubicBezTo>
                  <a:pt x="94310" y="3524"/>
                  <a:pt x="94060" y="3274"/>
                  <a:pt x="94060" y="2965"/>
                </a:cubicBezTo>
                <a:cubicBezTo>
                  <a:pt x="94071" y="2655"/>
                  <a:pt x="94310" y="2393"/>
                  <a:pt x="94631" y="2393"/>
                </a:cubicBezTo>
                <a:close/>
                <a:moveTo>
                  <a:pt x="102084" y="2393"/>
                </a:moveTo>
                <a:cubicBezTo>
                  <a:pt x="102382" y="2393"/>
                  <a:pt x="102644" y="2655"/>
                  <a:pt x="102644" y="2965"/>
                </a:cubicBezTo>
                <a:cubicBezTo>
                  <a:pt x="102644" y="3262"/>
                  <a:pt x="102394" y="3524"/>
                  <a:pt x="102084" y="3524"/>
                </a:cubicBezTo>
                <a:cubicBezTo>
                  <a:pt x="101787" y="3524"/>
                  <a:pt x="101513" y="3274"/>
                  <a:pt x="101513" y="2965"/>
                </a:cubicBezTo>
                <a:cubicBezTo>
                  <a:pt x="101513" y="2655"/>
                  <a:pt x="101775" y="2393"/>
                  <a:pt x="102084" y="2393"/>
                </a:cubicBezTo>
                <a:close/>
                <a:moveTo>
                  <a:pt x="109538" y="2393"/>
                </a:moveTo>
                <a:cubicBezTo>
                  <a:pt x="109835" y="2393"/>
                  <a:pt x="110109" y="2655"/>
                  <a:pt x="110109" y="2965"/>
                </a:cubicBezTo>
                <a:cubicBezTo>
                  <a:pt x="110109" y="3262"/>
                  <a:pt x="109847" y="3524"/>
                  <a:pt x="109538" y="3524"/>
                </a:cubicBezTo>
                <a:cubicBezTo>
                  <a:pt x="109228" y="3524"/>
                  <a:pt x="108978" y="3274"/>
                  <a:pt x="108978" y="2965"/>
                </a:cubicBezTo>
                <a:cubicBezTo>
                  <a:pt x="108978" y="2655"/>
                  <a:pt x="109228" y="2393"/>
                  <a:pt x="109538" y="2393"/>
                </a:cubicBezTo>
                <a:close/>
                <a:moveTo>
                  <a:pt x="116991" y="2393"/>
                </a:moveTo>
                <a:cubicBezTo>
                  <a:pt x="117289" y="2393"/>
                  <a:pt x="117562" y="2655"/>
                  <a:pt x="117562" y="2965"/>
                </a:cubicBezTo>
                <a:cubicBezTo>
                  <a:pt x="117562" y="3262"/>
                  <a:pt x="117312" y="3524"/>
                  <a:pt x="116991" y="3524"/>
                </a:cubicBezTo>
                <a:cubicBezTo>
                  <a:pt x="116681" y="3524"/>
                  <a:pt x="116431" y="3274"/>
                  <a:pt x="116431" y="2965"/>
                </a:cubicBezTo>
                <a:cubicBezTo>
                  <a:pt x="116431" y="2655"/>
                  <a:pt x="116681" y="2393"/>
                  <a:pt x="116991" y="2393"/>
                </a:cubicBezTo>
                <a:close/>
                <a:moveTo>
                  <a:pt x="124456" y="2393"/>
                </a:moveTo>
                <a:cubicBezTo>
                  <a:pt x="124754" y="2393"/>
                  <a:pt x="125016" y="2655"/>
                  <a:pt x="125016" y="2965"/>
                </a:cubicBezTo>
                <a:cubicBezTo>
                  <a:pt x="125016" y="3262"/>
                  <a:pt x="124766" y="3524"/>
                  <a:pt x="124456" y="3524"/>
                </a:cubicBezTo>
                <a:cubicBezTo>
                  <a:pt x="124135" y="3524"/>
                  <a:pt x="123885" y="3274"/>
                  <a:pt x="123885" y="2965"/>
                </a:cubicBezTo>
                <a:cubicBezTo>
                  <a:pt x="123885" y="2655"/>
                  <a:pt x="124135" y="2393"/>
                  <a:pt x="124456" y="2393"/>
                </a:cubicBezTo>
                <a:close/>
                <a:moveTo>
                  <a:pt x="3405" y="4239"/>
                </a:moveTo>
                <a:cubicBezTo>
                  <a:pt x="3703" y="4239"/>
                  <a:pt x="3977" y="4501"/>
                  <a:pt x="3977" y="4810"/>
                </a:cubicBezTo>
                <a:cubicBezTo>
                  <a:pt x="3977" y="5108"/>
                  <a:pt x="3727" y="5370"/>
                  <a:pt x="3405" y="5370"/>
                </a:cubicBezTo>
                <a:cubicBezTo>
                  <a:pt x="3096" y="5370"/>
                  <a:pt x="2846" y="5120"/>
                  <a:pt x="2846" y="4810"/>
                </a:cubicBezTo>
                <a:cubicBezTo>
                  <a:pt x="2858" y="4501"/>
                  <a:pt x="3096" y="4239"/>
                  <a:pt x="3405" y="4239"/>
                </a:cubicBezTo>
                <a:close/>
                <a:moveTo>
                  <a:pt x="7132" y="4239"/>
                </a:moveTo>
                <a:cubicBezTo>
                  <a:pt x="7430" y="4239"/>
                  <a:pt x="7692" y="4501"/>
                  <a:pt x="7692" y="4810"/>
                </a:cubicBezTo>
                <a:cubicBezTo>
                  <a:pt x="7692" y="5108"/>
                  <a:pt x="7442" y="5370"/>
                  <a:pt x="7132" y="5370"/>
                </a:cubicBezTo>
                <a:cubicBezTo>
                  <a:pt x="6834" y="5370"/>
                  <a:pt x="6560" y="5120"/>
                  <a:pt x="6560" y="4810"/>
                </a:cubicBezTo>
                <a:cubicBezTo>
                  <a:pt x="6584" y="4501"/>
                  <a:pt x="6822" y="4239"/>
                  <a:pt x="7132" y="4239"/>
                </a:cubicBezTo>
                <a:close/>
                <a:moveTo>
                  <a:pt x="10871" y="4239"/>
                </a:moveTo>
                <a:cubicBezTo>
                  <a:pt x="11168" y="4239"/>
                  <a:pt x="11430" y="4501"/>
                  <a:pt x="11430" y="4810"/>
                </a:cubicBezTo>
                <a:cubicBezTo>
                  <a:pt x="11430" y="5108"/>
                  <a:pt x="11180" y="5370"/>
                  <a:pt x="10871" y="5370"/>
                </a:cubicBezTo>
                <a:cubicBezTo>
                  <a:pt x="10573" y="5370"/>
                  <a:pt x="10299" y="5120"/>
                  <a:pt x="10299" y="4810"/>
                </a:cubicBezTo>
                <a:cubicBezTo>
                  <a:pt x="10299" y="4501"/>
                  <a:pt x="10549" y="4239"/>
                  <a:pt x="10871" y="4239"/>
                </a:cubicBezTo>
                <a:close/>
                <a:moveTo>
                  <a:pt x="14585" y="4239"/>
                </a:moveTo>
                <a:cubicBezTo>
                  <a:pt x="14883" y="4239"/>
                  <a:pt x="15157" y="4501"/>
                  <a:pt x="15157" y="4810"/>
                </a:cubicBezTo>
                <a:cubicBezTo>
                  <a:pt x="15157" y="5108"/>
                  <a:pt x="14895" y="5370"/>
                  <a:pt x="14585" y="5370"/>
                </a:cubicBezTo>
                <a:cubicBezTo>
                  <a:pt x="14288" y="5370"/>
                  <a:pt x="14014" y="5120"/>
                  <a:pt x="14014" y="4810"/>
                </a:cubicBezTo>
                <a:cubicBezTo>
                  <a:pt x="14038" y="4501"/>
                  <a:pt x="14276" y="4239"/>
                  <a:pt x="14585" y="4239"/>
                </a:cubicBezTo>
                <a:close/>
                <a:moveTo>
                  <a:pt x="18324" y="4239"/>
                </a:moveTo>
                <a:cubicBezTo>
                  <a:pt x="18622" y="4239"/>
                  <a:pt x="18883" y="4501"/>
                  <a:pt x="18883" y="4810"/>
                </a:cubicBezTo>
                <a:cubicBezTo>
                  <a:pt x="18883" y="5108"/>
                  <a:pt x="18633" y="5370"/>
                  <a:pt x="18324" y="5370"/>
                </a:cubicBezTo>
                <a:cubicBezTo>
                  <a:pt x="18026" y="5370"/>
                  <a:pt x="17752" y="5120"/>
                  <a:pt x="17752" y="4810"/>
                </a:cubicBezTo>
                <a:cubicBezTo>
                  <a:pt x="17752" y="4501"/>
                  <a:pt x="18014" y="4239"/>
                  <a:pt x="18324" y="4239"/>
                </a:cubicBezTo>
                <a:close/>
                <a:moveTo>
                  <a:pt x="22039" y="4239"/>
                </a:moveTo>
                <a:cubicBezTo>
                  <a:pt x="22336" y="4239"/>
                  <a:pt x="22610" y="4501"/>
                  <a:pt x="22610" y="4810"/>
                </a:cubicBezTo>
                <a:cubicBezTo>
                  <a:pt x="22610" y="5108"/>
                  <a:pt x="22360" y="5370"/>
                  <a:pt x="22039" y="5370"/>
                </a:cubicBezTo>
                <a:cubicBezTo>
                  <a:pt x="21729" y="5370"/>
                  <a:pt x="21479" y="5120"/>
                  <a:pt x="21479" y="4810"/>
                </a:cubicBezTo>
                <a:cubicBezTo>
                  <a:pt x="21491" y="4501"/>
                  <a:pt x="21729" y="4239"/>
                  <a:pt x="22039" y="4239"/>
                </a:cubicBezTo>
                <a:close/>
                <a:moveTo>
                  <a:pt x="25777" y="4239"/>
                </a:moveTo>
                <a:cubicBezTo>
                  <a:pt x="26075" y="4239"/>
                  <a:pt x="26349" y="4501"/>
                  <a:pt x="26349" y="4810"/>
                </a:cubicBezTo>
                <a:cubicBezTo>
                  <a:pt x="26349" y="5108"/>
                  <a:pt x="26087" y="5370"/>
                  <a:pt x="25777" y="5370"/>
                </a:cubicBezTo>
                <a:cubicBezTo>
                  <a:pt x="25468" y="5370"/>
                  <a:pt x="25206" y="5120"/>
                  <a:pt x="25206" y="4810"/>
                </a:cubicBezTo>
                <a:cubicBezTo>
                  <a:pt x="25218" y="4501"/>
                  <a:pt x="25468" y="4239"/>
                  <a:pt x="25777" y="4239"/>
                </a:cubicBezTo>
                <a:close/>
                <a:moveTo>
                  <a:pt x="29504" y="4239"/>
                </a:moveTo>
                <a:cubicBezTo>
                  <a:pt x="29801" y="4239"/>
                  <a:pt x="30063" y="4501"/>
                  <a:pt x="30063" y="4810"/>
                </a:cubicBezTo>
                <a:cubicBezTo>
                  <a:pt x="30063" y="5108"/>
                  <a:pt x="29813" y="5370"/>
                  <a:pt x="29504" y="5370"/>
                </a:cubicBezTo>
                <a:cubicBezTo>
                  <a:pt x="29182" y="5370"/>
                  <a:pt x="28932" y="5120"/>
                  <a:pt x="28932" y="4810"/>
                </a:cubicBezTo>
                <a:cubicBezTo>
                  <a:pt x="28944" y="4501"/>
                  <a:pt x="29182" y="4239"/>
                  <a:pt x="29504" y="4239"/>
                </a:cubicBezTo>
                <a:close/>
                <a:moveTo>
                  <a:pt x="33230" y="4239"/>
                </a:moveTo>
                <a:cubicBezTo>
                  <a:pt x="33528" y="4239"/>
                  <a:pt x="33802" y="4501"/>
                  <a:pt x="33802" y="4810"/>
                </a:cubicBezTo>
                <a:cubicBezTo>
                  <a:pt x="33802" y="5108"/>
                  <a:pt x="33552" y="5370"/>
                  <a:pt x="33230" y="5370"/>
                </a:cubicBezTo>
                <a:cubicBezTo>
                  <a:pt x="32921" y="5370"/>
                  <a:pt x="32671" y="5120"/>
                  <a:pt x="32671" y="4810"/>
                </a:cubicBezTo>
                <a:cubicBezTo>
                  <a:pt x="32671" y="4501"/>
                  <a:pt x="32921" y="4239"/>
                  <a:pt x="33230" y="4239"/>
                </a:cubicBezTo>
                <a:close/>
                <a:moveTo>
                  <a:pt x="36957" y="4239"/>
                </a:moveTo>
                <a:cubicBezTo>
                  <a:pt x="37255" y="4239"/>
                  <a:pt x="37517" y="4501"/>
                  <a:pt x="37517" y="4810"/>
                </a:cubicBezTo>
                <a:cubicBezTo>
                  <a:pt x="37517" y="5108"/>
                  <a:pt x="37267" y="5370"/>
                  <a:pt x="36957" y="5370"/>
                </a:cubicBezTo>
                <a:cubicBezTo>
                  <a:pt x="36648" y="5370"/>
                  <a:pt x="36386" y="5120"/>
                  <a:pt x="36386" y="4810"/>
                </a:cubicBezTo>
                <a:cubicBezTo>
                  <a:pt x="36409" y="4501"/>
                  <a:pt x="36648" y="4239"/>
                  <a:pt x="36957" y="4239"/>
                </a:cubicBezTo>
                <a:close/>
                <a:moveTo>
                  <a:pt x="40672" y="4239"/>
                </a:moveTo>
                <a:cubicBezTo>
                  <a:pt x="40970" y="4239"/>
                  <a:pt x="41243" y="4501"/>
                  <a:pt x="41243" y="4810"/>
                </a:cubicBezTo>
                <a:cubicBezTo>
                  <a:pt x="41243" y="5108"/>
                  <a:pt x="40993" y="5370"/>
                  <a:pt x="40672" y="5370"/>
                </a:cubicBezTo>
                <a:cubicBezTo>
                  <a:pt x="40374" y="5370"/>
                  <a:pt x="40112" y="5120"/>
                  <a:pt x="40112" y="4810"/>
                </a:cubicBezTo>
                <a:cubicBezTo>
                  <a:pt x="40124" y="4501"/>
                  <a:pt x="40362" y="4239"/>
                  <a:pt x="40672" y="4239"/>
                </a:cubicBezTo>
                <a:close/>
                <a:moveTo>
                  <a:pt x="44410" y="4239"/>
                </a:moveTo>
                <a:cubicBezTo>
                  <a:pt x="44708" y="4239"/>
                  <a:pt x="44982" y="4501"/>
                  <a:pt x="44982" y="4810"/>
                </a:cubicBezTo>
                <a:cubicBezTo>
                  <a:pt x="44982" y="5108"/>
                  <a:pt x="44720" y="5370"/>
                  <a:pt x="44410" y="5370"/>
                </a:cubicBezTo>
                <a:cubicBezTo>
                  <a:pt x="44113" y="5370"/>
                  <a:pt x="43851" y="5120"/>
                  <a:pt x="43851" y="4810"/>
                </a:cubicBezTo>
                <a:cubicBezTo>
                  <a:pt x="43851" y="4501"/>
                  <a:pt x="44101" y="4239"/>
                  <a:pt x="44410" y="4239"/>
                </a:cubicBezTo>
                <a:close/>
                <a:moveTo>
                  <a:pt x="48137" y="4239"/>
                </a:moveTo>
                <a:cubicBezTo>
                  <a:pt x="48435" y="4239"/>
                  <a:pt x="48697" y="4501"/>
                  <a:pt x="48697" y="4810"/>
                </a:cubicBezTo>
                <a:cubicBezTo>
                  <a:pt x="48697" y="5108"/>
                  <a:pt x="48447" y="5370"/>
                  <a:pt x="48137" y="5370"/>
                </a:cubicBezTo>
                <a:cubicBezTo>
                  <a:pt x="47839" y="5370"/>
                  <a:pt x="47566" y="5120"/>
                  <a:pt x="47566" y="4810"/>
                </a:cubicBezTo>
                <a:cubicBezTo>
                  <a:pt x="47578" y="4501"/>
                  <a:pt x="47839" y="4239"/>
                  <a:pt x="48137" y="4239"/>
                </a:cubicBezTo>
                <a:close/>
                <a:moveTo>
                  <a:pt x="51864" y="4239"/>
                </a:moveTo>
                <a:cubicBezTo>
                  <a:pt x="52161" y="4239"/>
                  <a:pt x="52435" y="4501"/>
                  <a:pt x="52435" y="4810"/>
                </a:cubicBezTo>
                <a:cubicBezTo>
                  <a:pt x="52435" y="5108"/>
                  <a:pt x="52185" y="5370"/>
                  <a:pt x="51864" y="5370"/>
                </a:cubicBezTo>
                <a:cubicBezTo>
                  <a:pt x="51566" y="5370"/>
                  <a:pt x="51304" y="5120"/>
                  <a:pt x="51304" y="4810"/>
                </a:cubicBezTo>
                <a:cubicBezTo>
                  <a:pt x="51304" y="4501"/>
                  <a:pt x="51554" y="4239"/>
                  <a:pt x="51864" y="4239"/>
                </a:cubicBezTo>
                <a:close/>
                <a:moveTo>
                  <a:pt x="55602" y="4239"/>
                </a:moveTo>
                <a:cubicBezTo>
                  <a:pt x="55900" y="4239"/>
                  <a:pt x="56174" y="4501"/>
                  <a:pt x="56174" y="4810"/>
                </a:cubicBezTo>
                <a:cubicBezTo>
                  <a:pt x="56174" y="5108"/>
                  <a:pt x="55912" y="5370"/>
                  <a:pt x="55602" y="5370"/>
                </a:cubicBezTo>
                <a:cubicBezTo>
                  <a:pt x="55293" y="5370"/>
                  <a:pt x="55043" y="5120"/>
                  <a:pt x="55043" y="4810"/>
                </a:cubicBezTo>
                <a:cubicBezTo>
                  <a:pt x="55043" y="4501"/>
                  <a:pt x="55293" y="4239"/>
                  <a:pt x="55602" y="4239"/>
                </a:cubicBezTo>
                <a:close/>
                <a:moveTo>
                  <a:pt x="59329" y="4239"/>
                </a:moveTo>
                <a:cubicBezTo>
                  <a:pt x="59627" y="4239"/>
                  <a:pt x="59889" y="4501"/>
                  <a:pt x="59889" y="4810"/>
                </a:cubicBezTo>
                <a:cubicBezTo>
                  <a:pt x="59889" y="5108"/>
                  <a:pt x="59639" y="5370"/>
                  <a:pt x="59329" y="5370"/>
                </a:cubicBezTo>
                <a:cubicBezTo>
                  <a:pt x="59008" y="5370"/>
                  <a:pt x="58757" y="5120"/>
                  <a:pt x="58757" y="4810"/>
                </a:cubicBezTo>
                <a:cubicBezTo>
                  <a:pt x="58757" y="4501"/>
                  <a:pt x="59008" y="4239"/>
                  <a:pt x="59329" y="4239"/>
                </a:cubicBezTo>
                <a:close/>
                <a:moveTo>
                  <a:pt x="63056" y="4239"/>
                </a:moveTo>
                <a:cubicBezTo>
                  <a:pt x="63353" y="4239"/>
                  <a:pt x="63627" y="4501"/>
                  <a:pt x="63627" y="4810"/>
                </a:cubicBezTo>
                <a:cubicBezTo>
                  <a:pt x="63627" y="5108"/>
                  <a:pt x="63377" y="5370"/>
                  <a:pt x="63056" y="5370"/>
                </a:cubicBezTo>
                <a:cubicBezTo>
                  <a:pt x="62746" y="5370"/>
                  <a:pt x="62496" y="5120"/>
                  <a:pt x="62496" y="4810"/>
                </a:cubicBezTo>
                <a:cubicBezTo>
                  <a:pt x="62496" y="4501"/>
                  <a:pt x="62746" y="4239"/>
                  <a:pt x="63056" y="4239"/>
                </a:cubicBezTo>
                <a:close/>
                <a:moveTo>
                  <a:pt x="66782" y="4239"/>
                </a:moveTo>
                <a:cubicBezTo>
                  <a:pt x="67080" y="4239"/>
                  <a:pt x="67342" y="4501"/>
                  <a:pt x="67342" y="4810"/>
                </a:cubicBezTo>
                <a:cubicBezTo>
                  <a:pt x="67342" y="5108"/>
                  <a:pt x="67092" y="5370"/>
                  <a:pt x="66782" y="5370"/>
                </a:cubicBezTo>
                <a:cubicBezTo>
                  <a:pt x="66473" y="5370"/>
                  <a:pt x="66211" y="5120"/>
                  <a:pt x="66211" y="4810"/>
                </a:cubicBezTo>
                <a:cubicBezTo>
                  <a:pt x="66235" y="4501"/>
                  <a:pt x="66473" y="4239"/>
                  <a:pt x="66782" y="4239"/>
                </a:cubicBezTo>
                <a:close/>
                <a:moveTo>
                  <a:pt x="70509" y="4239"/>
                </a:moveTo>
                <a:cubicBezTo>
                  <a:pt x="70807" y="4239"/>
                  <a:pt x="71080" y="4501"/>
                  <a:pt x="71080" y="4810"/>
                </a:cubicBezTo>
                <a:cubicBezTo>
                  <a:pt x="71080" y="5108"/>
                  <a:pt x="70830" y="5370"/>
                  <a:pt x="70509" y="5370"/>
                </a:cubicBezTo>
                <a:cubicBezTo>
                  <a:pt x="70199" y="5370"/>
                  <a:pt x="69949" y="5120"/>
                  <a:pt x="69949" y="4810"/>
                </a:cubicBezTo>
                <a:cubicBezTo>
                  <a:pt x="69949" y="4501"/>
                  <a:pt x="70199" y="4239"/>
                  <a:pt x="70509" y="4239"/>
                </a:cubicBezTo>
                <a:close/>
                <a:moveTo>
                  <a:pt x="74236" y="4239"/>
                </a:moveTo>
                <a:cubicBezTo>
                  <a:pt x="74533" y="4239"/>
                  <a:pt x="74795" y="4501"/>
                  <a:pt x="74795" y="4810"/>
                </a:cubicBezTo>
                <a:cubicBezTo>
                  <a:pt x="74795" y="5108"/>
                  <a:pt x="74545" y="5370"/>
                  <a:pt x="74236" y="5370"/>
                </a:cubicBezTo>
                <a:cubicBezTo>
                  <a:pt x="73938" y="5370"/>
                  <a:pt x="73676" y="5120"/>
                  <a:pt x="73676" y="4810"/>
                </a:cubicBezTo>
                <a:cubicBezTo>
                  <a:pt x="73676" y="4501"/>
                  <a:pt x="73926" y="4239"/>
                  <a:pt x="74236" y="4239"/>
                </a:cubicBezTo>
                <a:close/>
                <a:moveTo>
                  <a:pt x="77855" y="4239"/>
                </a:moveTo>
                <a:cubicBezTo>
                  <a:pt x="78153" y="4239"/>
                  <a:pt x="78415" y="4501"/>
                  <a:pt x="78415" y="4810"/>
                </a:cubicBezTo>
                <a:cubicBezTo>
                  <a:pt x="78415" y="5108"/>
                  <a:pt x="78165" y="5370"/>
                  <a:pt x="77855" y="5370"/>
                </a:cubicBezTo>
                <a:cubicBezTo>
                  <a:pt x="77546" y="5370"/>
                  <a:pt x="77284" y="5120"/>
                  <a:pt x="77284" y="4810"/>
                </a:cubicBezTo>
                <a:cubicBezTo>
                  <a:pt x="77284" y="4501"/>
                  <a:pt x="77546" y="4239"/>
                  <a:pt x="77855" y="4239"/>
                </a:cubicBezTo>
                <a:close/>
                <a:moveTo>
                  <a:pt x="81570" y="4239"/>
                </a:moveTo>
                <a:cubicBezTo>
                  <a:pt x="81868" y="4239"/>
                  <a:pt x="82141" y="4501"/>
                  <a:pt x="82141" y="4810"/>
                </a:cubicBezTo>
                <a:cubicBezTo>
                  <a:pt x="82141" y="5108"/>
                  <a:pt x="81879" y="5370"/>
                  <a:pt x="81570" y="5370"/>
                </a:cubicBezTo>
                <a:cubicBezTo>
                  <a:pt x="81260" y="5370"/>
                  <a:pt x="81010" y="5120"/>
                  <a:pt x="81010" y="4810"/>
                </a:cubicBezTo>
                <a:cubicBezTo>
                  <a:pt x="81022" y="4501"/>
                  <a:pt x="81260" y="4239"/>
                  <a:pt x="81570" y="4239"/>
                </a:cubicBezTo>
                <a:close/>
                <a:moveTo>
                  <a:pt x="85308" y="4239"/>
                </a:moveTo>
                <a:cubicBezTo>
                  <a:pt x="85606" y="4239"/>
                  <a:pt x="85880" y="4501"/>
                  <a:pt x="85880" y="4810"/>
                </a:cubicBezTo>
                <a:cubicBezTo>
                  <a:pt x="85880" y="5108"/>
                  <a:pt x="85618" y="5370"/>
                  <a:pt x="85308" y="5370"/>
                </a:cubicBezTo>
                <a:cubicBezTo>
                  <a:pt x="84999" y="5370"/>
                  <a:pt x="84749" y="5120"/>
                  <a:pt x="84749" y="4810"/>
                </a:cubicBezTo>
                <a:cubicBezTo>
                  <a:pt x="84749" y="4501"/>
                  <a:pt x="84999" y="4239"/>
                  <a:pt x="85308" y="4239"/>
                </a:cubicBezTo>
                <a:close/>
                <a:moveTo>
                  <a:pt x="89035" y="4239"/>
                </a:moveTo>
                <a:cubicBezTo>
                  <a:pt x="89333" y="4239"/>
                  <a:pt x="89595" y="4501"/>
                  <a:pt x="89595" y="4810"/>
                </a:cubicBezTo>
                <a:cubicBezTo>
                  <a:pt x="89595" y="5108"/>
                  <a:pt x="89345" y="5370"/>
                  <a:pt x="89035" y="5370"/>
                </a:cubicBezTo>
                <a:cubicBezTo>
                  <a:pt x="88714" y="5370"/>
                  <a:pt x="88464" y="5120"/>
                  <a:pt x="88464" y="4810"/>
                </a:cubicBezTo>
                <a:cubicBezTo>
                  <a:pt x="88475" y="4501"/>
                  <a:pt x="88714" y="4239"/>
                  <a:pt x="89035" y="4239"/>
                </a:cubicBezTo>
                <a:close/>
                <a:moveTo>
                  <a:pt x="92762" y="4239"/>
                </a:moveTo>
                <a:cubicBezTo>
                  <a:pt x="93059" y="4239"/>
                  <a:pt x="93333" y="4501"/>
                  <a:pt x="93333" y="4810"/>
                </a:cubicBezTo>
                <a:cubicBezTo>
                  <a:pt x="93333" y="5108"/>
                  <a:pt x="93071" y="5370"/>
                  <a:pt x="92762" y="5370"/>
                </a:cubicBezTo>
                <a:cubicBezTo>
                  <a:pt x="92452" y="5370"/>
                  <a:pt x="92202" y="5120"/>
                  <a:pt x="92202" y="4810"/>
                </a:cubicBezTo>
                <a:cubicBezTo>
                  <a:pt x="92202" y="4501"/>
                  <a:pt x="92452" y="4239"/>
                  <a:pt x="92762" y="4239"/>
                </a:cubicBezTo>
                <a:close/>
                <a:moveTo>
                  <a:pt x="96488" y="4239"/>
                </a:moveTo>
                <a:cubicBezTo>
                  <a:pt x="96786" y="4239"/>
                  <a:pt x="97048" y="4501"/>
                  <a:pt x="97048" y="4810"/>
                </a:cubicBezTo>
                <a:cubicBezTo>
                  <a:pt x="97048" y="5108"/>
                  <a:pt x="96798" y="5370"/>
                  <a:pt x="96488" y="5370"/>
                </a:cubicBezTo>
                <a:cubicBezTo>
                  <a:pt x="96191" y="5370"/>
                  <a:pt x="95917" y="5120"/>
                  <a:pt x="95917" y="4810"/>
                </a:cubicBezTo>
                <a:cubicBezTo>
                  <a:pt x="95917" y="4501"/>
                  <a:pt x="96179" y="4239"/>
                  <a:pt x="96488" y="4239"/>
                </a:cubicBezTo>
                <a:close/>
                <a:moveTo>
                  <a:pt x="100203" y="4239"/>
                </a:moveTo>
                <a:cubicBezTo>
                  <a:pt x="100501" y="4239"/>
                  <a:pt x="100775" y="4501"/>
                  <a:pt x="100775" y="4810"/>
                </a:cubicBezTo>
                <a:cubicBezTo>
                  <a:pt x="100775" y="5108"/>
                  <a:pt x="100513" y="5370"/>
                  <a:pt x="100203" y="5370"/>
                </a:cubicBezTo>
                <a:cubicBezTo>
                  <a:pt x="99905" y="5370"/>
                  <a:pt x="99644" y="5120"/>
                  <a:pt x="99644" y="4810"/>
                </a:cubicBezTo>
                <a:cubicBezTo>
                  <a:pt x="99655" y="4501"/>
                  <a:pt x="99894" y="4239"/>
                  <a:pt x="100203" y="4239"/>
                </a:cubicBezTo>
                <a:close/>
                <a:moveTo>
                  <a:pt x="103942" y="4239"/>
                </a:moveTo>
                <a:cubicBezTo>
                  <a:pt x="104239" y="4239"/>
                  <a:pt x="104513" y="4501"/>
                  <a:pt x="104513" y="4810"/>
                </a:cubicBezTo>
                <a:cubicBezTo>
                  <a:pt x="104513" y="5108"/>
                  <a:pt x="104251" y="5370"/>
                  <a:pt x="103942" y="5370"/>
                </a:cubicBezTo>
                <a:cubicBezTo>
                  <a:pt x="103644" y="5370"/>
                  <a:pt x="103382" y="5120"/>
                  <a:pt x="103382" y="4810"/>
                </a:cubicBezTo>
                <a:cubicBezTo>
                  <a:pt x="103382" y="4501"/>
                  <a:pt x="103632" y="4239"/>
                  <a:pt x="103942" y="4239"/>
                </a:cubicBezTo>
                <a:close/>
                <a:moveTo>
                  <a:pt x="107668" y="4239"/>
                </a:moveTo>
                <a:cubicBezTo>
                  <a:pt x="107966" y="4239"/>
                  <a:pt x="108228" y="4501"/>
                  <a:pt x="108228" y="4810"/>
                </a:cubicBezTo>
                <a:cubicBezTo>
                  <a:pt x="108228" y="5108"/>
                  <a:pt x="107978" y="5370"/>
                  <a:pt x="107668" y="5370"/>
                </a:cubicBezTo>
                <a:cubicBezTo>
                  <a:pt x="107371" y="5370"/>
                  <a:pt x="107097" y="5120"/>
                  <a:pt x="107097" y="4810"/>
                </a:cubicBezTo>
                <a:cubicBezTo>
                  <a:pt x="107109" y="4501"/>
                  <a:pt x="107347" y="4239"/>
                  <a:pt x="107668" y="4239"/>
                </a:cubicBezTo>
                <a:close/>
                <a:moveTo>
                  <a:pt x="111395" y="4239"/>
                </a:moveTo>
                <a:cubicBezTo>
                  <a:pt x="111693" y="4239"/>
                  <a:pt x="111967" y="4501"/>
                  <a:pt x="111967" y="4810"/>
                </a:cubicBezTo>
                <a:cubicBezTo>
                  <a:pt x="111967" y="5108"/>
                  <a:pt x="111705" y="5370"/>
                  <a:pt x="111395" y="5370"/>
                </a:cubicBezTo>
                <a:cubicBezTo>
                  <a:pt x="111085" y="5370"/>
                  <a:pt x="110835" y="5120"/>
                  <a:pt x="110835" y="4810"/>
                </a:cubicBezTo>
                <a:cubicBezTo>
                  <a:pt x="110835" y="4501"/>
                  <a:pt x="111085" y="4239"/>
                  <a:pt x="111395" y="4239"/>
                </a:cubicBezTo>
                <a:close/>
                <a:moveTo>
                  <a:pt x="115122" y="4239"/>
                </a:moveTo>
                <a:cubicBezTo>
                  <a:pt x="115419" y="4239"/>
                  <a:pt x="115681" y="4501"/>
                  <a:pt x="115681" y="4810"/>
                </a:cubicBezTo>
                <a:cubicBezTo>
                  <a:pt x="115681" y="5108"/>
                  <a:pt x="115431" y="5370"/>
                  <a:pt x="115122" y="5370"/>
                </a:cubicBezTo>
                <a:cubicBezTo>
                  <a:pt x="114812" y="5370"/>
                  <a:pt x="114550" y="5120"/>
                  <a:pt x="114550" y="4810"/>
                </a:cubicBezTo>
                <a:cubicBezTo>
                  <a:pt x="114574" y="4501"/>
                  <a:pt x="114812" y="4239"/>
                  <a:pt x="115122" y="4239"/>
                </a:cubicBezTo>
                <a:close/>
                <a:moveTo>
                  <a:pt x="118860" y="4239"/>
                </a:moveTo>
                <a:cubicBezTo>
                  <a:pt x="119158" y="4239"/>
                  <a:pt x="119420" y="4501"/>
                  <a:pt x="119420" y="4810"/>
                </a:cubicBezTo>
                <a:cubicBezTo>
                  <a:pt x="119420" y="5108"/>
                  <a:pt x="119170" y="5370"/>
                  <a:pt x="118860" y="5370"/>
                </a:cubicBezTo>
                <a:cubicBezTo>
                  <a:pt x="118539" y="5370"/>
                  <a:pt x="118289" y="5120"/>
                  <a:pt x="118289" y="4810"/>
                </a:cubicBezTo>
                <a:cubicBezTo>
                  <a:pt x="118289" y="4501"/>
                  <a:pt x="118539" y="4239"/>
                  <a:pt x="118860" y="4239"/>
                </a:cubicBezTo>
                <a:close/>
                <a:moveTo>
                  <a:pt x="122575" y="4239"/>
                </a:moveTo>
                <a:cubicBezTo>
                  <a:pt x="122873" y="4239"/>
                  <a:pt x="123146" y="4501"/>
                  <a:pt x="123146" y="4810"/>
                </a:cubicBezTo>
                <a:cubicBezTo>
                  <a:pt x="123146" y="5108"/>
                  <a:pt x="122885" y="5370"/>
                  <a:pt x="122575" y="5370"/>
                </a:cubicBezTo>
                <a:cubicBezTo>
                  <a:pt x="122265" y="5370"/>
                  <a:pt x="122015" y="5120"/>
                  <a:pt x="122015" y="4810"/>
                </a:cubicBezTo>
                <a:cubicBezTo>
                  <a:pt x="122027" y="4501"/>
                  <a:pt x="122277" y="4239"/>
                  <a:pt x="122575" y="4239"/>
                </a:cubicBezTo>
                <a:close/>
                <a:moveTo>
                  <a:pt x="126314" y="4239"/>
                </a:moveTo>
                <a:cubicBezTo>
                  <a:pt x="126611" y="4239"/>
                  <a:pt x="126873" y="4501"/>
                  <a:pt x="126873" y="4810"/>
                </a:cubicBezTo>
                <a:cubicBezTo>
                  <a:pt x="126873" y="5108"/>
                  <a:pt x="126623" y="5370"/>
                  <a:pt x="126314" y="5370"/>
                </a:cubicBezTo>
                <a:cubicBezTo>
                  <a:pt x="126004" y="5370"/>
                  <a:pt x="125742" y="5120"/>
                  <a:pt x="125742" y="4810"/>
                </a:cubicBezTo>
                <a:cubicBezTo>
                  <a:pt x="125742" y="4501"/>
                  <a:pt x="126004" y="4239"/>
                  <a:pt x="126314" y="4239"/>
                </a:cubicBezTo>
                <a:close/>
                <a:moveTo>
                  <a:pt x="130028" y="4239"/>
                </a:moveTo>
                <a:cubicBezTo>
                  <a:pt x="130326" y="4239"/>
                  <a:pt x="130600" y="4501"/>
                  <a:pt x="130600" y="4810"/>
                </a:cubicBezTo>
                <a:cubicBezTo>
                  <a:pt x="130600" y="5108"/>
                  <a:pt x="130350" y="5370"/>
                  <a:pt x="130028" y="5370"/>
                </a:cubicBezTo>
                <a:cubicBezTo>
                  <a:pt x="129731" y="5370"/>
                  <a:pt x="129469" y="5120"/>
                  <a:pt x="129469" y="4810"/>
                </a:cubicBezTo>
                <a:cubicBezTo>
                  <a:pt x="129469" y="4501"/>
                  <a:pt x="129719" y="4239"/>
                  <a:pt x="130028" y="4239"/>
                </a:cubicBezTo>
                <a:close/>
                <a:moveTo>
                  <a:pt x="1548" y="6120"/>
                </a:moveTo>
                <a:cubicBezTo>
                  <a:pt x="1846" y="6120"/>
                  <a:pt x="2119" y="6370"/>
                  <a:pt x="2119" y="6679"/>
                </a:cubicBezTo>
                <a:cubicBezTo>
                  <a:pt x="2119" y="6989"/>
                  <a:pt x="1858" y="7251"/>
                  <a:pt x="1548" y="7251"/>
                </a:cubicBezTo>
                <a:cubicBezTo>
                  <a:pt x="1238" y="7251"/>
                  <a:pt x="988" y="6989"/>
                  <a:pt x="988" y="6679"/>
                </a:cubicBezTo>
                <a:cubicBezTo>
                  <a:pt x="988" y="6370"/>
                  <a:pt x="1238" y="6120"/>
                  <a:pt x="1548" y="6120"/>
                </a:cubicBezTo>
                <a:close/>
                <a:moveTo>
                  <a:pt x="5287" y="6120"/>
                </a:moveTo>
                <a:cubicBezTo>
                  <a:pt x="5596" y="6120"/>
                  <a:pt x="5846" y="6370"/>
                  <a:pt x="5846" y="6679"/>
                </a:cubicBezTo>
                <a:cubicBezTo>
                  <a:pt x="5846" y="6989"/>
                  <a:pt x="5596" y="7251"/>
                  <a:pt x="5287" y="7251"/>
                </a:cubicBezTo>
                <a:cubicBezTo>
                  <a:pt x="4977" y="7251"/>
                  <a:pt x="4715" y="6989"/>
                  <a:pt x="4715" y="6679"/>
                </a:cubicBezTo>
                <a:cubicBezTo>
                  <a:pt x="4715" y="6370"/>
                  <a:pt x="4977" y="6120"/>
                  <a:pt x="5287" y="6120"/>
                </a:cubicBezTo>
                <a:close/>
                <a:moveTo>
                  <a:pt x="9001" y="6120"/>
                </a:moveTo>
                <a:cubicBezTo>
                  <a:pt x="9299" y="6120"/>
                  <a:pt x="9573" y="6370"/>
                  <a:pt x="9573" y="6679"/>
                </a:cubicBezTo>
                <a:cubicBezTo>
                  <a:pt x="9573" y="6989"/>
                  <a:pt x="9323" y="7251"/>
                  <a:pt x="9001" y="7251"/>
                </a:cubicBezTo>
                <a:cubicBezTo>
                  <a:pt x="8704" y="7251"/>
                  <a:pt x="8442" y="6989"/>
                  <a:pt x="8442" y="6679"/>
                </a:cubicBezTo>
                <a:cubicBezTo>
                  <a:pt x="8442" y="6370"/>
                  <a:pt x="8692" y="6120"/>
                  <a:pt x="9001" y="6120"/>
                </a:cubicBezTo>
                <a:close/>
                <a:moveTo>
                  <a:pt x="12728" y="6120"/>
                </a:moveTo>
                <a:cubicBezTo>
                  <a:pt x="13037" y="6120"/>
                  <a:pt x="13288" y="6370"/>
                  <a:pt x="13288" y="6679"/>
                </a:cubicBezTo>
                <a:cubicBezTo>
                  <a:pt x="13288" y="6989"/>
                  <a:pt x="13037" y="7251"/>
                  <a:pt x="12728" y="7251"/>
                </a:cubicBezTo>
                <a:cubicBezTo>
                  <a:pt x="12418" y="7251"/>
                  <a:pt x="12156" y="6989"/>
                  <a:pt x="12156" y="6679"/>
                </a:cubicBezTo>
                <a:cubicBezTo>
                  <a:pt x="12156" y="6370"/>
                  <a:pt x="12418" y="6120"/>
                  <a:pt x="12728" y="6120"/>
                </a:cubicBezTo>
                <a:close/>
                <a:moveTo>
                  <a:pt x="16466" y="6120"/>
                </a:moveTo>
                <a:cubicBezTo>
                  <a:pt x="16764" y="6120"/>
                  <a:pt x="17026" y="6370"/>
                  <a:pt x="17026" y="6679"/>
                </a:cubicBezTo>
                <a:cubicBezTo>
                  <a:pt x="17026" y="6989"/>
                  <a:pt x="16776" y="7251"/>
                  <a:pt x="16466" y="7251"/>
                </a:cubicBezTo>
                <a:cubicBezTo>
                  <a:pt x="16169" y="7251"/>
                  <a:pt x="15895" y="6989"/>
                  <a:pt x="15895" y="6679"/>
                </a:cubicBezTo>
                <a:cubicBezTo>
                  <a:pt x="15895" y="6370"/>
                  <a:pt x="16145" y="6120"/>
                  <a:pt x="16466" y="6120"/>
                </a:cubicBezTo>
                <a:close/>
                <a:moveTo>
                  <a:pt x="20181" y="6120"/>
                </a:moveTo>
                <a:cubicBezTo>
                  <a:pt x="20491" y="6120"/>
                  <a:pt x="20753" y="6370"/>
                  <a:pt x="20753" y="6679"/>
                </a:cubicBezTo>
                <a:cubicBezTo>
                  <a:pt x="20753" y="6989"/>
                  <a:pt x="20491" y="7251"/>
                  <a:pt x="20181" y="7251"/>
                </a:cubicBezTo>
                <a:cubicBezTo>
                  <a:pt x="19872" y="7251"/>
                  <a:pt x="19622" y="6989"/>
                  <a:pt x="19622" y="6679"/>
                </a:cubicBezTo>
                <a:cubicBezTo>
                  <a:pt x="19622" y="6370"/>
                  <a:pt x="19872" y="6120"/>
                  <a:pt x="20181" y="6120"/>
                </a:cubicBezTo>
                <a:close/>
                <a:moveTo>
                  <a:pt x="23920" y="6120"/>
                </a:moveTo>
                <a:cubicBezTo>
                  <a:pt x="24217" y="6120"/>
                  <a:pt x="24479" y="6370"/>
                  <a:pt x="24479" y="6679"/>
                </a:cubicBezTo>
                <a:cubicBezTo>
                  <a:pt x="24479" y="6989"/>
                  <a:pt x="24229" y="7251"/>
                  <a:pt x="23920" y="7251"/>
                </a:cubicBezTo>
                <a:cubicBezTo>
                  <a:pt x="23610" y="7251"/>
                  <a:pt x="23348" y="6989"/>
                  <a:pt x="23348" y="6679"/>
                </a:cubicBezTo>
                <a:cubicBezTo>
                  <a:pt x="23348" y="6370"/>
                  <a:pt x="23610" y="6120"/>
                  <a:pt x="23920" y="6120"/>
                </a:cubicBezTo>
                <a:close/>
                <a:moveTo>
                  <a:pt x="27635" y="6120"/>
                </a:moveTo>
                <a:cubicBezTo>
                  <a:pt x="27956" y="6120"/>
                  <a:pt x="28206" y="6370"/>
                  <a:pt x="28206" y="6679"/>
                </a:cubicBezTo>
                <a:cubicBezTo>
                  <a:pt x="28206" y="6989"/>
                  <a:pt x="27956" y="7251"/>
                  <a:pt x="27635" y="7251"/>
                </a:cubicBezTo>
                <a:cubicBezTo>
                  <a:pt x="27325" y="7251"/>
                  <a:pt x="27075" y="6989"/>
                  <a:pt x="27075" y="6679"/>
                </a:cubicBezTo>
                <a:cubicBezTo>
                  <a:pt x="27075" y="6370"/>
                  <a:pt x="27325" y="6120"/>
                  <a:pt x="27635" y="6120"/>
                </a:cubicBezTo>
                <a:close/>
                <a:moveTo>
                  <a:pt x="31373" y="6120"/>
                </a:moveTo>
                <a:cubicBezTo>
                  <a:pt x="31671" y="6120"/>
                  <a:pt x="31945" y="6370"/>
                  <a:pt x="31945" y="6679"/>
                </a:cubicBezTo>
                <a:cubicBezTo>
                  <a:pt x="31945" y="6989"/>
                  <a:pt x="31683" y="7251"/>
                  <a:pt x="31373" y="7251"/>
                </a:cubicBezTo>
                <a:cubicBezTo>
                  <a:pt x="31064" y="7251"/>
                  <a:pt x="30814" y="6989"/>
                  <a:pt x="30814" y="6679"/>
                </a:cubicBezTo>
                <a:cubicBezTo>
                  <a:pt x="30814" y="6370"/>
                  <a:pt x="31064" y="6120"/>
                  <a:pt x="31373" y="6120"/>
                </a:cubicBezTo>
                <a:close/>
                <a:moveTo>
                  <a:pt x="35100" y="6120"/>
                </a:moveTo>
                <a:cubicBezTo>
                  <a:pt x="35409" y="6120"/>
                  <a:pt x="35659" y="6370"/>
                  <a:pt x="35659" y="6679"/>
                </a:cubicBezTo>
                <a:cubicBezTo>
                  <a:pt x="35659" y="6989"/>
                  <a:pt x="35409" y="7251"/>
                  <a:pt x="35100" y="7251"/>
                </a:cubicBezTo>
                <a:cubicBezTo>
                  <a:pt x="34778" y="7251"/>
                  <a:pt x="34528" y="6989"/>
                  <a:pt x="34528" y="6679"/>
                </a:cubicBezTo>
                <a:cubicBezTo>
                  <a:pt x="34528" y="6370"/>
                  <a:pt x="34778" y="6120"/>
                  <a:pt x="35100" y="6120"/>
                </a:cubicBezTo>
                <a:close/>
                <a:moveTo>
                  <a:pt x="38815" y="6120"/>
                </a:moveTo>
                <a:cubicBezTo>
                  <a:pt x="39112" y="6120"/>
                  <a:pt x="39386" y="6370"/>
                  <a:pt x="39386" y="6679"/>
                </a:cubicBezTo>
                <a:cubicBezTo>
                  <a:pt x="39386" y="6989"/>
                  <a:pt x="39124" y="7251"/>
                  <a:pt x="38815" y="7251"/>
                </a:cubicBezTo>
                <a:cubicBezTo>
                  <a:pt x="38517" y="7251"/>
                  <a:pt x="38255" y="6989"/>
                  <a:pt x="38255" y="6679"/>
                </a:cubicBezTo>
                <a:cubicBezTo>
                  <a:pt x="38255" y="6370"/>
                  <a:pt x="38505" y="6120"/>
                  <a:pt x="38815" y="6120"/>
                </a:cubicBezTo>
                <a:close/>
                <a:moveTo>
                  <a:pt x="42553" y="6120"/>
                </a:moveTo>
                <a:cubicBezTo>
                  <a:pt x="42863" y="6120"/>
                  <a:pt x="43113" y="6370"/>
                  <a:pt x="43113" y="6679"/>
                </a:cubicBezTo>
                <a:cubicBezTo>
                  <a:pt x="43113" y="6989"/>
                  <a:pt x="42863" y="7251"/>
                  <a:pt x="42553" y="7251"/>
                </a:cubicBezTo>
                <a:cubicBezTo>
                  <a:pt x="42232" y="7251"/>
                  <a:pt x="41982" y="6989"/>
                  <a:pt x="41982" y="6679"/>
                </a:cubicBezTo>
                <a:cubicBezTo>
                  <a:pt x="41982" y="6370"/>
                  <a:pt x="42244" y="6120"/>
                  <a:pt x="42553" y="6120"/>
                </a:cubicBezTo>
                <a:close/>
                <a:moveTo>
                  <a:pt x="46268" y="6120"/>
                </a:moveTo>
                <a:cubicBezTo>
                  <a:pt x="46565" y="6120"/>
                  <a:pt x="46839" y="6370"/>
                  <a:pt x="46839" y="6679"/>
                </a:cubicBezTo>
                <a:cubicBezTo>
                  <a:pt x="46839" y="6989"/>
                  <a:pt x="46589" y="7251"/>
                  <a:pt x="46268" y="7251"/>
                </a:cubicBezTo>
                <a:cubicBezTo>
                  <a:pt x="45970" y="7251"/>
                  <a:pt x="45708" y="6989"/>
                  <a:pt x="45708" y="6679"/>
                </a:cubicBezTo>
                <a:cubicBezTo>
                  <a:pt x="45708" y="6370"/>
                  <a:pt x="45958" y="6120"/>
                  <a:pt x="46268" y="6120"/>
                </a:cubicBezTo>
                <a:close/>
                <a:moveTo>
                  <a:pt x="50006" y="6120"/>
                </a:moveTo>
                <a:cubicBezTo>
                  <a:pt x="50316" y="6120"/>
                  <a:pt x="50578" y="6370"/>
                  <a:pt x="50578" y="6679"/>
                </a:cubicBezTo>
                <a:cubicBezTo>
                  <a:pt x="50578" y="6989"/>
                  <a:pt x="50316" y="7251"/>
                  <a:pt x="50006" y="7251"/>
                </a:cubicBezTo>
                <a:cubicBezTo>
                  <a:pt x="49697" y="7251"/>
                  <a:pt x="49447" y="6989"/>
                  <a:pt x="49447" y="6679"/>
                </a:cubicBezTo>
                <a:cubicBezTo>
                  <a:pt x="49447" y="6370"/>
                  <a:pt x="49697" y="6120"/>
                  <a:pt x="50006" y="6120"/>
                </a:cubicBezTo>
                <a:close/>
                <a:moveTo>
                  <a:pt x="53733" y="6120"/>
                </a:moveTo>
                <a:cubicBezTo>
                  <a:pt x="54031" y="6120"/>
                  <a:pt x="54293" y="6370"/>
                  <a:pt x="54293" y="6679"/>
                </a:cubicBezTo>
                <a:cubicBezTo>
                  <a:pt x="54293" y="6989"/>
                  <a:pt x="54043" y="7251"/>
                  <a:pt x="53733" y="7251"/>
                </a:cubicBezTo>
                <a:cubicBezTo>
                  <a:pt x="53412" y="7251"/>
                  <a:pt x="53162" y="6989"/>
                  <a:pt x="53162" y="6679"/>
                </a:cubicBezTo>
                <a:cubicBezTo>
                  <a:pt x="53162" y="6370"/>
                  <a:pt x="53412" y="6120"/>
                  <a:pt x="53733" y="6120"/>
                </a:cubicBezTo>
                <a:close/>
                <a:moveTo>
                  <a:pt x="57460" y="6120"/>
                </a:moveTo>
                <a:cubicBezTo>
                  <a:pt x="57781" y="6120"/>
                  <a:pt x="58031" y="6370"/>
                  <a:pt x="58031" y="6679"/>
                </a:cubicBezTo>
                <a:cubicBezTo>
                  <a:pt x="58031" y="6989"/>
                  <a:pt x="57781" y="7251"/>
                  <a:pt x="57460" y="7251"/>
                </a:cubicBezTo>
                <a:cubicBezTo>
                  <a:pt x="57150" y="7251"/>
                  <a:pt x="56900" y="6989"/>
                  <a:pt x="56900" y="6679"/>
                </a:cubicBezTo>
                <a:cubicBezTo>
                  <a:pt x="56900" y="6370"/>
                  <a:pt x="57150" y="6120"/>
                  <a:pt x="57460" y="6120"/>
                </a:cubicBezTo>
                <a:close/>
                <a:moveTo>
                  <a:pt x="61186" y="6120"/>
                </a:moveTo>
                <a:cubicBezTo>
                  <a:pt x="61484" y="6120"/>
                  <a:pt x="61746" y="6370"/>
                  <a:pt x="61746" y="6679"/>
                </a:cubicBezTo>
                <a:cubicBezTo>
                  <a:pt x="61746" y="6989"/>
                  <a:pt x="61496" y="7251"/>
                  <a:pt x="61186" y="7251"/>
                </a:cubicBezTo>
                <a:cubicBezTo>
                  <a:pt x="60877" y="7251"/>
                  <a:pt x="60615" y="6989"/>
                  <a:pt x="60615" y="6679"/>
                </a:cubicBezTo>
                <a:cubicBezTo>
                  <a:pt x="60615" y="6370"/>
                  <a:pt x="60877" y="6120"/>
                  <a:pt x="61186" y="6120"/>
                </a:cubicBezTo>
                <a:close/>
                <a:moveTo>
                  <a:pt x="64925" y="6120"/>
                </a:moveTo>
                <a:cubicBezTo>
                  <a:pt x="65234" y="6120"/>
                  <a:pt x="65485" y="6370"/>
                  <a:pt x="65485" y="6679"/>
                </a:cubicBezTo>
                <a:cubicBezTo>
                  <a:pt x="65485" y="6989"/>
                  <a:pt x="65234" y="7251"/>
                  <a:pt x="64925" y="7251"/>
                </a:cubicBezTo>
                <a:cubicBezTo>
                  <a:pt x="64603" y="7251"/>
                  <a:pt x="64353" y="6989"/>
                  <a:pt x="64353" y="6679"/>
                </a:cubicBezTo>
                <a:cubicBezTo>
                  <a:pt x="64353" y="6370"/>
                  <a:pt x="64603" y="6120"/>
                  <a:pt x="64925" y="6120"/>
                </a:cubicBezTo>
                <a:close/>
                <a:moveTo>
                  <a:pt x="68640" y="6120"/>
                </a:moveTo>
                <a:cubicBezTo>
                  <a:pt x="68937" y="6120"/>
                  <a:pt x="69211" y="6370"/>
                  <a:pt x="69211" y="6679"/>
                </a:cubicBezTo>
                <a:cubicBezTo>
                  <a:pt x="69211" y="6989"/>
                  <a:pt x="68949" y="7251"/>
                  <a:pt x="68640" y="7251"/>
                </a:cubicBezTo>
                <a:cubicBezTo>
                  <a:pt x="68330" y="7251"/>
                  <a:pt x="68080" y="6989"/>
                  <a:pt x="68080" y="6679"/>
                </a:cubicBezTo>
                <a:cubicBezTo>
                  <a:pt x="68080" y="6370"/>
                  <a:pt x="68330" y="6120"/>
                  <a:pt x="68640" y="6120"/>
                </a:cubicBezTo>
                <a:close/>
                <a:moveTo>
                  <a:pt x="72366" y="6120"/>
                </a:moveTo>
                <a:cubicBezTo>
                  <a:pt x="72676" y="6120"/>
                  <a:pt x="72926" y="6370"/>
                  <a:pt x="72926" y="6679"/>
                </a:cubicBezTo>
                <a:cubicBezTo>
                  <a:pt x="72926" y="6989"/>
                  <a:pt x="72676" y="7251"/>
                  <a:pt x="72366" y="7251"/>
                </a:cubicBezTo>
                <a:cubicBezTo>
                  <a:pt x="72045" y="7251"/>
                  <a:pt x="71795" y="6989"/>
                  <a:pt x="71795" y="6679"/>
                </a:cubicBezTo>
                <a:cubicBezTo>
                  <a:pt x="71795" y="6370"/>
                  <a:pt x="72069" y="6120"/>
                  <a:pt x="72366" y="6120"/>
                </a:cubicBezTo>
                <a:close/>
                <a:moveTo>
                  <a:pt x="76093" y="6120"/>
                </a:moveTo>
                <a:cubicBezTo>
                  <a:pt x="76391" y="6120"/>
                  <a:pt x="76664" y="6370"/>
                  <a:pt x="76664" y="6679"/>
                </a:cubicBezTo>
                <a:cubicBezTo>
                  <a:pt x="76664" y="6989"/>
                  <a:pt x="76403" y="7251"/>
                  <a:pt x="76093" y="7251"/>
                </a:cubicBezTo>
                <a:cubicBezTo>
                  <a:pt x="75795" y="7251"/>
                  <a:pt x="75533" y="6989"/>
                  <a:pt x="75533" y="6679"/>
                </a:cubicBezTo>
                <a:cubicBezTo>
                  <a:pt x="75533" y="6370"/>
                  <a:pt x="75783" y="6120"/>
                  <a:pt x="76093" y="6120"/>
                </a:cubicBezTo>
                <a:close/>
                <a:moveTo>
                  <a:pt x="79712" y="6120"/>
                </a:moveTo>
                <a:cubicBezTo>
                  <a:pt x="80010" y="6120"/>
                  <a:pt x="80284" y="6370"/>
                  <a:pt x="80284" y="6679"/>
                </a:cubicBezTo>
                <a:cubicBezTo>
                  <a:pt x="80284" y="6989"/>
                  <a:pt x="80022" y="7251"/>
                  <a:pt x="79712" y="7251"/>
                </a:cubicBezTo>
                <a:cubicBezTo>
                  <a:pt x="79403" y="7251"/>
                  <a:pt x="79153" y="6989"/>
                  <a:pt x="79153" y="6679"/>
                </a:cubicBezTo>
                <a:cubicBezTo>
                  <a:pt x="79153" y="6370"/>
                  <a:pt x="79403" y="6120"/>
                  <a:pt x="79712" y="6120"/>
                </a:cubicBezTo>
                <a:close/>
                <a:moveTo>
                  <a:pt x="83451" y="6120"/>
                </a:moveTo>
                <a:cubicBezTo>
                  <a:pt x="83761" y="6120"/>
                  <a:pt x="84011" y="6370"/>
                  <a:pt x="84011" y="6679"/>
                </a:cubicBezTo>
                <a:cubicBezTo>
                  <a:pt x="84011" y="6989"/>
                  <a:pt x="83761" y="7251"/>
                  <a:pt x="83451" y="7251"/>
                </a:cubicBezTo>
                <a:cubicBezTo>
                  <a:pt x="83141" y="7251"/>
                  <a:pt x="82880" y="6989"/>
                  <a:pt x="82880" y="6679"/>
                </a:cubicBezTo>
                <a:cubicBezTo>
                  <a:pt x="82880" y="6370"/>
                  <a:pt x="83141" y="6120"/>
                  <a:pt x="83451" y="6120"/>
                </a:cubicBezTo>
                <a:close/>
                <a:moveTo>
                  <a:pt x="87166" y="6120"/>
                </a:moveTo>
                <a:cubicBezTo>
                  <a:pt x="87463" y="6120"/>
                  <a:pt x="87737" y="6370"/>
                  <a:pt x="87737" y="6679"/>
                </a:cubicBezTo>
                <a:cubicBezTo>
                  <a:pt x="87737" y="6989"/>
                  <a:pt x="87475" y="7251"/>
                  <a:pt x="87166" y="7251"/>
                </a:cubicBezTo>
                <a:cubicBezTo>
                  <a:pt x="86856" y="7251"/>
                  <a:pt x="86606" y="6989"/>
                  <a:pt x="86606" y="6679"/>
                </a:cubicBezTo>
                <a:cubicBezTo>
                  <a:pt x="86606" y="6370"/>
                  <a:pt x="86856" y="6120"/>
                  <a:pt x="87166" y="6120"/>
                </a:cubicBezTo>
                <a:close/>
                <a:moveTo>
                  <a:pt x="90904" y="6120"/>
                </a:moveTo>
                <a:cubicBezTo>
                  <a:pt x="91214" y="6120"/>
                  <a:pt x="91464" y="6370"/>
                  <a:pt x="91464" y="6679"/>
                </a:cubicBezTo>
                <a:cubicBezTo>
                  <a:pt x="91464" y="6989"/>
                  <a:pt x="91214" y="7251"/>
                  <a:pt x="90904" y="7251"/>
                </a:cubicBezTo>
                <a:cubicBezTo>
                  <a:pt x="90595" y="7251"/>
                  <a:pt x="90345" y="6989"/>
                  <a:pt x="90345" y="6679"/>
                </a:cubicBezTo>
                <a:cubicBezTo>
                  <a:pt x="90345" y="6370"/>
                  <a:pt x="90595" y="6120"/>
                  <a:pt x="90904" y="6120"/>
                </a:cubicBezTo>
                <a:close/>
                <a:moveTo>
                  <a:pt x="94631" y="6120"/>
                </a:moveTo>
                <a:cubicBezTo>
                  <a:pt x="94929" y="6120"/>
                  <a:pt x="95191" y="6370"/>
                  <a:pt x="95191" y="6679"/>
                </a:cubicBezTo>
                <a:cubicBezTo>
                  <a:pt x="95191" y="6989"/>
                  <a:pt x="94941" y="7251"/>
                  <a:pt x="94631" y="7251"/>
                </a:cubicBezTo>
                <a:cubicBezTo>
                  <a:pt x="94310" y="7251"/>
                  <a:pt x="94060" y="6989"/>
                  <a:pt x="94060" y="6679"/>
                </a:cubicBezTo>
                <a:cubicBezTo>
                  <a:pt x="94060" y="6370"/>
                  <a:pt x="94310" y="6120"/>
                  <a:pt x="94631" y="6120"/>
                </a:cubicBezTo>
                <a:close/>
                <a:moveTo>
                  <a:pt x="98346" y="6120"/>
                </a:moveTo>
                <a:cubicBezTo>
                  <a:pt x="98655" y="6120"/>
                  <a:pt x="98905" y="6370"/>
                  <a:pt x="98905" y="6679"/>
                </a:cubicBezTo>
                <a:cubicBezTo>
                  <a:pt x="98905" y="6989"/>
                  <a:pt x="98655" y="7251"/>
                  <a:pt x="98346" y="7251"/>
                </a:cubicBezTo>
                <a:cubicBezTo>
                  <a:pt x="98036" y="7251"/>
                  <a:pt x="97786" y="6989"/>
                  <a:pt x="97786" y="6679"/>
                </a:cubicBezTo>
                <a:cubicBezTo>
                  <a:pt x="97786" y="6370"/>
                  <a:pt x="98036" y="6120"/>
                  <a:pt x="98346" y="6120"/>
                </a:cubicBezTo>
                <a:close/>
                <a:moveTo>
                  <a:pt x="102084" y="6120"/>
                </a:moveTo>
                <a:cubicBezTo>
                  <a:pt x="102382" y="6120"/>
                  <a:pt x="102644" y="6370"/>
                  <a:pt x="102644" y="6679"/>
                </a:cubicBezTo>
                <a:cubicBezTo>
                  <a:pt x="102644" y="6989"/>
                  <a:pt x="102394" y="7251"/>
                  <a:pt x="102084" y="7251"/>
                </a:cubicBezTo>
                <a:cubicBezTo>
                  <a:pt x="101787" y="7251"/>
                  <a:pt x="101513" y="6989"/>
                  <a:pt x="101513" y="6679"/>
                </a:cubicBezTo>
                <a:cubicBezTo>
                  <a:pt x="101513" y="6370"/>
                  <a:pt x="101775" y="6120"/>
                  <a:pt x="102084" y="6120"/>
                </a:cubicBezTo>
                <a:close/>
                <a:moveTo>
                  <a:pt x="105799" y="6120"/>
                </a:moveTo>
                <a:cubicBezTo>
                  <a:pt x="106121" y="6120"/>
                  <a:pt x="106371" y="6370"/>
                  <a:pt x="106371" y="6679"/>
                </a:cubicBezTo>
                <a:cubicBezTo>
                  <a:pt x="106371" y="6989"/>
                  <a:pt x="106109" y="7251"/>
                  <a:pt x="105799" y="7251"/>
                </a:cubicBezTo>
                <a:cubicBezTo>
                  <a:pt x="105490" y="7251"/>
                  <a:pt x="105239" y="6989"/>
                  <a:pt x="105239" y="6679"/>
                </a:cubicBezTo>
                <a:cubicBezTo>
                  <a:pt x="105239" y="6370"/>
                  <a:pt x="105490" y="6120"/>
                  <a:pt x="105799" y="6120"/>
                </a:cubicBezTo>
                <a:close/>
                <a:moveTo>
                  <a:pt x="109538" y="6120"/>
                </a:moveTo>
                <a:cubicBezTo>
                  <a:pt x="109835" y="6120"/>
                  <a:pt x="110109" y="6370"/>
                  <a:pt x="110109" y="6679"/>
                </a:cubicBezTo>
                <a:cubicBezTo>
                  <a:pt x="110109" y="6989"/>
                  <a:pt x="109847" y="7251"/>
                  <a:pt x="109538" y="7251"/>
                </a:cubicBezTo>
                <a:cubicBezTo>
                  <a:pt x="109228" y="7251"/>
                  <a:pt x="108978" y="6989"/>
                  <a:pt x="108978" y="6679"/>
                </a:cubicBezTo>
                <a:cubicBezTo>
                  <a:pt x="108978" y="6370"/>
                  <a:pt x="109228" y="6120"/>
                  <a:pt x="109538" y="6120"/>
                </a:cubicBezTo>
                <a:close/>
                <a:moveTo>
                  <a:pt x="113264" y="6120"/>
                </a:moveTo>
                <a:cubicBezTo>
                  <a:pt x="113574" y="6120"/>
                  <a:pt x="113824" y="6370"/>
                  <a:pt x="113824" y="6679"/>
                </a:cubicBezTo>
                <a:cubicBezTo>
                  <a:pt x="113824" y="6989"/>
                  <a:pt x="113574" y="7251"/>
                  <a:pt x="113264" y="7251"/>
                </a:cubicBezTo>
                <a:cubicBezTo>
                  <a:pt x="112943" y="7251"/>
                  <a:pt x="112693" y="6989"/>
                  <a:pt x="112693" y="6679"/>
                </a:cubicBezTo>
                <a:cubicBezTo>
                  <a:pt x="112693" y="6370"/>
                  <a:pt x="112943" y="6120"/>
                  <a:pt x="113264" y="6120"/>
                </a:cubicBezTo>
                <a:close/>
                <a:moveTo>
                  <a:pt x="116991" y="6120"/>
                </a:moveTo>
                <a:cubicBezTo>
                  <a:pt x="117289" y="6120"/>
                  <a:pt x="117562" y="6370"/>
                  <a:pt x="117562" y="6679"/>
                </a:cubicBezTo>
                <a:cubicBezTo>
                  <a:pt x="117562" y="6989"/>
                  <a:pt x="117312" y="7251"/>
                  <a:pt x="116991" y="7251"/>
                </a:cubicBezTo>
                <a:cubicBezTo>
                  <a:pt x="116681" y="7251"/>
                  <a:pt x="116431" y="6989"/>
                  <a:pt x="116431" y="6679"/>
                </a:cubicBezTo>
                <a:cubicBezTo>
                  <a:pt x="116431" y="6370"/>
                  <a:pt x="116681" y="6120"/>
                  <a:pt x="116991" y="6120"/>
                </a:cubicBezTo>
                <a:close/>
                <a:moveTo>
                  <a:pt x="120718" y="6120"/>
                </a:moveTo>
                <a:cubicBezTo>
                  <a:pt x="121027" y="6120"/>
                  <a:pt x="121277" y="6370"/>
                  <a:pt x="121277" y="6679"/>
                </a:cubicBezTo>
                <a:cubicBezTo>
                  <a:pt x="121277" y="6989"/>
                  <a:pt x="121027" y="7251"/>
                  <a:pt x="120718" y="7251"/>
                </a:cubicBezTo>
                <a:cubicBezTo>
                  <a:pt x="120408" y="7251"/>
                  <a:pt x="120146" y="6989"/>
                  <a:pt x="120146" y="6679"/>
                </a:cubicBezTo>
                <a:cubicBezTo>
                  <a:pt x="120146" y="6370"/>
                  <a:pt x="120420" y="6120"/>
                  <a:pt x="120718" y="6120"/>
                </a:cubicBezTo>
                <a:close/>
                <a:moveTo>
                  <a:pt x="124456" y="6120"/>
                </a:moveTo>
                <a:cubicBezTo>
                  <a:pt x="124754" y="6120"/>
                  <a:pt x="125016" y="6370"/>
                  <a:pt x="125016" y="6679"/>
                </a:cubicBezTo>
                <a:cubicBezTo>
                  <a:pt x="125016" y="6989"/>
                  <a:pt x="124766" y="7251"/>
                  <a:pt x="124456" y="7251"/>
                </a:cubicBezTo>
                <a:cubicBezTo>
                  <a:pt x="124135" y="7251"/>
                  <a:pt x="123885" y="6989"/>
                  <a:pt x="123885" y="6679"/>
                </a:cubicBezTo>
                <a:cubicBezTo>
                  <a:pt x="123885" y="6370"/>
                  <a:pt x="124135" y="6120"/>
                  <a:pt x="124456" y="6120"/>
                </a:cubicBezTo>
                <a:close/>
                <a:moveTo>
                  <a:pt x="128171" y="6120"/>
                </a:moveTo>
                <a:cubicBezTo>
                  <a:pt x="128480" y="6120"/>
                  <a:pt x="128742" y="6370"/>
                  <a:pt x="128742" y="6679"/>
                </a:cubicBezTo>
                <a:cubicBezTo>
                  <a:pt x="128742" y="6989"/>
                  <a:pt x="128480" y="7251"/>
                  <a:pt x="128171" y="7251"/>
                </a:cubicBezTo>
                <a:cubicBezTo>
                  <a:pt x="127861" y="7251"/>
                  <a:pt x="127611" y="6989"/>
                  <a:pt x="127611" y="6679"/>
                </a:cubicBezTo>
                <a:cubicBezTo>
                  <a:pt x="127611" y="6370"/>
                  <a:pt x="127861" y="6120"/>
                  <a:pt x="128171" y="6120"/>
                </a:cubicBezTo>
                <a:close/>
                <a:moveTo>
                  <a:pt x="131898" y="6120"/>
                </a:moveTo>
                <a:cubicBezTo>
                  <a:pt x="132195" y="6120"/>
                  <a:pt x="132457" y="6370"/>
                  <a:pt x="132457" y="6679"/>
                </a:cubicBezTo>
                <a:cubicBezTo>
                  <a:pt x="132457" y="6989"/>
                  <a:pt x="132207" y="7251"/>
                  <a:pt x="131898" y="7251"/>
                </a:cubicBezTo>
                <a:cubicBezTo>
                  <a:pt x="131600" y="7251"/>
                  <a:pt x="131326" y="6989"/>
                  <a:pt x="131326" y="6679"/>
                </a:cubicBezTo>
                <a:cubicBezTo>
                  <a:pt x="131326" y="6370"/>
                  <a:pt x="131576" y="6120"/>
                  <a:pt x="131898" y="6120"/>
                </a:cubicBezTo>
                <a:close/>
                <a:moveTo>
                  <a:pt x="3405" y="7977"/>
                </a:moveTo>
                <a:cubicBezTo>
                  <a:pt x="3703" y="7977"/>
                  <a:pt x="3977" y="8227"/>
                  <a:pt x="3977" y="8537"/>
                </a:cubicBezTo>
                <a:cubicBezTo>
                  <a:pt x="3977" y="8835"/>
                  <a:pt x="3727" y="9108"/>
                  <a:pt x="3405" y="9108"/>
                </a:cubicBezTo>
                <a:cubicBezTo>
                  <a:pt x="3096" y="9108"/>
                  <a:pt x="2846" y="8858"/>
                  <a:pt x="2846" y="8537"/>
                </a:cubicBezTo>
                <a:cubicBezTo>
                  <a:pt x="2858" y="8215"/>
                  <a:pt x="3096" y="7977"/>
                  <a:pt x="3405" y="7977"/>
                </a:cubicBezTo>
                <a:close/>
                <a:moveTo>
                  <a:pt x="7132" y="7977"/>
                </a:moveTo>
                <a:cubicBezTo>
                  <a:pt x="7430" y="7977"/>
                  <a:pt x="7692" y="8227"/>
                  <a:pt x="7692" y="8537"/>
                </a:cubicBezTo>
                <a:cubicBezTo>
                  <a:pt x="7692" y="8835"/>
                  <a:pt x="7442" y="9108"/>
                  <a:pt x="7132" y="9108"/>
                </a:cubicBezTo>
                <a:cubicBezTo>
                  <a:pt x="6834" y="9108"/>
                  <a:pt x="6560" y="8858"/>
                  <a:pt x="6560" y="8537"/>
                </a:cubicBezTo>
                <a:cubicBezTo>
                  <a:pt x="6584" y="8215"/>
                  <a:pt x="6822" y="7977"/>
                  <a:pt x="7132" y="7977"/>
                </a:cubicBezTo>
                <a:close/>
                <a:moveTo>
                  <a:pt x="10871" y="7977"/>
                </a:moveTo>
                <a:cubicBezTo>
                  <a:pt x="11168" y="7977"/>
                  <a:pt x="11430" y="8227"/>
                  <a:pt x="11430" y="8537"/>
                </a:cubicBezTo>
                <a:cubicBezTo>
                  <a:pt x="11430" y="8835"/>
                  <a:pt x="11180" y="9108"/>
                  <a:pt x="10871" y="9108"/>
                </a:cubicBezTo>
                <a:cubicBezTo>
                  <a:pt x="10573" y="9108"/>
                  <a:pt x="10299" y="8858"/>
                  <a:pt x="10299" y="8537"/>
                </a:cubicBezTo>
                <a:cubicBezTo>
                  <a:pt x="10299" y="8215"/>
                  <a:pt x="10549" y="7977"/>
                  <a:pt x="10871" y="7977"/>
                </a:cubicBezTo>
                <a:close/>
                <a:moveTo>
                  <a:pt x="14585" y="7977"/>
                </a:moveTo>
                <a:cubicBezTo>
                  <a:pt x="14883" y="7977"/>
                  <a:pt x="15157" y="8227"/>
                  <a:pt x="15157" y="8537"/>
                </a:cubicBezTo>
                <a:cubicBezTo>
                  <a:pt x="15157" y="8835"/>
                  <a:pt x="14895" y="9108"/>
                  <a:pt x="14585" y="9108"/>
                </a:cubicBezTo>
                <a:cubicBezTo>
                  <a:pt x="14288" y="9108"/>
                  <a:pt x="14014" y="8858"/>
                  <a:pt x="14014" y="8537"/>
                </a:cubicBezTo>
                <a:cubicBezTo>
                  <a:pt x="14038" y="8215"/>
                  <a:pt x="14276" y="7977"/>
                  <a:pt x="14585" y="7977"/>
                </a:cubicBezTo>
                <a:close/>
                <a:moveTo>
                  <a:pt x="18324" y="7977"/>
                </a:moveTo>
                <a:cubicBezTo>
                  <a:pt x="18622" y="7977"/>
                  <a:pt x="18883" y="8227"/>
                  <a:pt x="18883" y="8537"/>
                </a:cubicBezTo>
                <a:cubicBezTo>
                  <a:pt x="18883" y="8835"/>
                  <a:pt x="18633" y="9108"/>
                  <a:pt x="18324" y="9108"/>
                </a:cubicBezTo>
                <a:cubicBezTo>
                  <a:pt x="18026" y="9108"/>
                  <a:pt x="17752" y="8858"/>
                  <a:pt x="17752" y="8537"/>
                </a:cubicBezTo>
                <a:cubicBezTo>
                  <a:pt x="17752" y="8215"/>
                  <a:pt x="18014" y="7977"/>
                  <a:pt x="18324" y="7977"/>
                </a:cubicBezTo>
                <a:close/>
                <a:moveTo>
                  <a:pt x="22039" y="7977"/>
                </a:moveTo>
                <a:cubicBezTo>
                  <a:pt x="22336" y="7977"/>
                  <a:pt x="22610" y="8227"/>
                  <a:pt x="22610" y="8537"/>
                </a:cubicBezTo>
                <a:cubicBezTo>
                  <a:pt x="22610" y="8835"/>
                  <a:pt x="22360" y="9108"/>
                  <a:pt x="22039" y="9108"/>
                </a:cubicBezTo>
                <a:cubicBezTo>
                  <a:pt x="21729" y="9108"/>
                  <a:pt x="21479" y="8858"/>
                  <a:pt x="21479" y="8537"/>
                </a:cubicBezTo>
                <a:cubicBezTo>
                  <a:pt x="21491" y="8215"/>
                  <a:pt x="21729" y="7977"/>
                  <a:pt x="22039" y="7977"/>
                </a:cubicBezTo>
                <a:close/>
                <a:moveTo>
                  <a:pt x="25777" y="7977"/>
                </a:moveTo>
                <a:cubicBezTo>
                  <a:pt x="26075" y="7977"/>
                  <a:pt x="26349" y="8227"/>
                  <a:pt x="26349" y="8537"/>
                </a:cubicBezTo>
                <a:cubicBezTo>
                  <a:pt x="26349" y="8835"/>
                  <a:pt x="26087" y="9108"/>
                  <a:pt x="25777" y="9108"/>
                </a:cubicBezTo>
                <a:cubicBezTo>
                  <a:pt x="25468" y="9108"/>
                  <a:pt x="25206" y="8858"/>
                  <a:pt x="25206" y="8537"/>
                </a:cubicBezTo>
                <a:cubicBezTo>
                  <a:pt x="25218" y="8215"/>
                  <a:pt x="25468" y="7977"/>
                  <a:pt x="25777" y="7977"/>
                </a:cubicBezTo>
                <a:close/>
                <a:moveTo>
                  <a:pt x="29504" y="7977"/>
                </a:moveTo>
                <a:cubicBezTo>
                  <a:pt x="29801" y="7977"/>
                  <a:pt x="30063" y="8227"/>
                  <a:pt x="30063" y="8537"/>
                </a:cubicBezTo>
                <a:cubicBezTo>
                  <a:pt x="30063" y="8835"/>
                  <a:pt x="29813" y="9108"/>
                  <a:pt x="29504" y="9108"/>
                </a:cubicBezTo>
                <a:cubicBezTo>
                  <a:pt x="29182" y="9108"/>
                  <a:pt x="28932" y="8858"/>
                  <a:pt x="28932" y="8537"/>
                </a:cubicBezTo>
                <a:cubicBezTo>
                  <a:pt x="28944" y="8215"/>
                  <a:pt x="29182" y="7977"/>
                  <a:pt x="29504" y="7977"/>
                </a:cubicBezTo>
                <a:close/>
                <a:moveTo>
                  <a:pt x="33230" y="7977"/>
                </a:moveTo>
                <a:cubicBezTo>
                  <a:pt x="33528" y="7977"/>
                  <a:pt x="33802" y="8227"/>
                  <a:pt x="33802" y="8537"/>
                </a:cubicBezTo>
                <a:cubicBezTo>
                  <a:pt x="33802" y="8835"/>
                  <a:pt x="33552" y="9108"/>
                  <a:pt x="33230" y="9108"/>
                </a:cubicBezTo>
                <a:cubicBezTo>
                  <a:pt x="32921" y="9108"/>
                  <a:pt x="32671" y="8858"/>
                  <a:pt x="32671" y="8537"/>
                </a:cubicBezTo>
                <a:cubicBezTo>
                  <a:pt x="32671" y="8215"/>
                  <a:pt x="32921" y="7977"/>
                  <a:pt x="33230" y="7977"/>
                </a:cubicBezTo>
                <a:close/>
                <a:moveTo>
                  <a:pt x="36957" y="7977"/>
                </a:moveTo>
                <a:cubicBezTo>
                  <a:pt x="37255" y="7977"/>
                  <a:pt x="37517" y="8227"/>
                  <a:pt x="37517" y="8537"/>
                </a:cubicBezTo>
                <a:cubicBezTo>
                  <a:pt x="37517" y="8835"/>
                  <a:pt x="37267" y="9108"/>
                  <a:pt x="36957" y="9108"/>
                </a:cubicBezTo>
                <a:cubicBezTo>
                  <a:pt x="36648" y="9108"/>
                  <a:pt x="36386" y="8858"/>
                  <a:pt x="36386" y="8537"/>
                </a:cubicBezTo>
                <a:cubicBezTo>
                  <a:pt x="36409" y="8215"/>
                  <a:pt x="36648" y="7977"/>
                  <a:pt x="36957" y="7977"/>
                </a:cubicBezTo>
                <a:close/>
                <a:moveTo>
                  <a:pt x="40672" y="7977"/>
                </a:moveTo>
                <a:cubicBezTo>
                  <a:pt x="40970" y="7977"/>
                  <a:pt x="41243" y="8227"/>
                  <a:pt x="41243" y="8537"/>
                </a:cubicBezTo>
                <a:cubicBezTo>
                  <a:pt x="41243" y="8835"/>
                  <a:pt x="40993" y="9108"/>
                  <a:pt x="40672" y="9108"/>
                </a:cubicBezTo>
                <a:cubicBezTo>
                  <a:pt x="40374" y="9108"/>
                  <a:pt x="40112" y="8858"/>
                  <a:pt x="40112" y="8537"/>
                </a:cubicBezTo>
                <a:cubicBezTo>
                  <a:pt x="40124" y="8215"/>
                  <a:pt x="40362" y="7977"/>
                  <a:pt x="40672" y="7977"/>
                </a:cubicBezTo>
                <a:close/>
                <a:moveTo>
                  <a:pt x="44410" y="7977"/>
                </a:moveTo>
                <a:cubicBezTo>
                  <a:pt x="44708" y="7977"/>
                  <a:pt x="44982" y="8227"/>
                  <a:pt x="44982" y="8537"/>
                </a:cubicBezTo>
                <a:cubicBezTo>
                  <a:pt x="44982" y="8835"/>
                  <a:pt x="44720" y="9108"/>
                  <a:pt x="44410" y="9108"/>
                </a:cubicBezTo>
                <a:cubicBezTo>
                  <a:pt x="44113" y="9108"/>
                  <a:pt x="43851" y="8858"/>
                  <a:pt x="43851" y="8537"/>
                </a:cubicBezTo>
                <a:cubicBezTo>
                  <a:pt x="43851" y="8215"/>
                  <a:pt x="44101" y="7977"/>
                  <a:pt x="44410" y="7977"/>
                </a:cubicBezTo>
                <a:close/>
                <a:moveTo>
                  <a:pt x="48137" y="7977"/>
                </a:moveTo>
                <a:cubicBezTo>
                  <a:pt x="48435" y="7977"/>
                  <a:pt x="48697" y="8227"/>
                  <a:pt x="48697" y="8537"/>
                </a:cubicBezTo>
                <a:cubicBezTo>
                  <a:pt x="48697" y="8835"/>
                  <a:pt x="48447" y="9108"/>
                  <a:pt x="48137" y="9108"/>
                </a:cubicBezTo>
                <a:cubicBezTo>
                  <a:pt x="47839" y="9108"/>
                  <a:pt x="47566" y="8858"/>
                  <a:pt x="47566" y="8537"/>
                </a:cubicBezTo>
                <a:cubicBezTo>
                  <a:pt x="47578" y="8215"/>
                  <a:pt x="47839" y="7977"/>
                  <a:pt x="48137" y="7977"/>
                </a:cubicBezTo>
                <a:close/>
                <a:moveTo>
                  <a:pt x="51864" y="7977"/>
                </a:moveTo>
                <a:cubicBezTo>
                  <a:pt x="52161" y="7977"/>
                  <a:pt x="52435" y="8227"/>
                  <a:pt x="52435" y="8537"/>
                </a:cubicBezTo>
                <a:cubicBezTo>
                  <a:pt x="52435" y="8835"/>
                  <a:pt x="52185" y="9108"/>
                  <a:pt x="51864" y="9108"/>
                </a:cubicBezTo>
                <a:cubicBezTo>
                  <a:pt x="51566" y="9108"/>
                  <a:pt x="51304" y="8858"/>
                  <a:pt x="51304" y="8537"/>
                </a:cubicBezTo>
                <a:cubicBezTo>
                  <a:pt x="51304" y="8215"/>
                  <a:pt x="51554" y="7977"/>
                  <a:pt x="51864" y="7977"/>
                </a:cubicBezTo>
                <a:close/>
                <a:moveTo>
                  <a:pt x="55602" y="7977"/>
                </a:moveTo>
                <a:cubicBezTo>
                  <a:pt x="55900" y="7977"/>
                  <a:pt x="56174" y="8227"/>
                  <a:pt x="56174" y="8537"/>
                </a:cubicBezTo>
                <a:cubicBezTo>
                  <a:pt x="56174" y="8835"/>
                  <a:pt x="55912" y="9108"/>
                  <a:pt x="55602" y="9108"/>
                </a:cubicBezTo>
                <a:cubicBezTo>
                  <a:pt x="55293" y="9108"/>
                  <a:pt x="55043" y="8858"/>
                  <a:pt x="55043" y="8537"/>
                </a:cubicBezTo>
                <a:cubicBezTo>
                  <a:pt x="55043" y="8215"/>
                  <a:pt x="55293" y="7977"/>
                  <a:pt x="55602" y="7977"/>
                </a:cubicBezTo>
                <a:close/>
                <a:moveTo>
                  <a:pt x="59329" y="7977"/>
                </a:moveTo>
                <a:cubicBezTo>
                  <a:pt x="59627" y="7977"/>
                  <a:pt x="59889" y="8227"/>
                  <a:pt x="59889" y="8537"/>
                </a:cubicBezTo>
                <a:cubicBezTo>
                  <a:pt x="59889" y="8835"/>
                  <a:pt x="59639" y="9108"/>
                  <a:pt x="59329" y="9108"/>
                </a:cubicBezTo>
                <a:cubicBezTo>
                  <a:pt x="59008" y="9108"/>
                  <a:pt x="58757" y="8858"/>
                  <a:pt x="58757" y="8537"/>
                </a:cubicBezTo>
                <a:cubicBezTo>
                  <a:pt x="58757" y="8215"/>
                  <a:pt x="59008" y="7977"/>
                  <a:pt x="59329" y="7977"/>
                </a:cubicBezTo>
                <a:close/>
                <a:moveTo>
                  <a:pt x="63056" y="7977"/>
                </a:moveTo>
                <a:cubicBezTo>
                  <a:pt x="63353" y="7977"/>
                  <a:pt x="63627" y="8227"/>
                  <a:pt x="63627" y="8537"/>
                </a:cubicBezTo>
                <a:cubicBezTo>
                  <a:pt x="63627" y="8835"/>
                  <a:pt x="63377" y="9108"/>
                  <a:pt x="63056" y="9108"/>
                </a:cubicBezTo>
                <a:cubicBezTo>
                  <a:pt x="62746" y="9108"/>
                  <a:pt x="62496" y="8858"/>
                  <a:pt x="62496" y="8537"/>
                </a:cubicBezTo>
                <a:cubicBezTo>
                  <a:pt x="62496" y="8215"/>
                  <a:pt x="62746" y="7977"/>
                  <a:pt x="63056" y="7977"/>
                </a:cubicBezTo>
                <a:close/>
                <a:moveTo>
                  <a:pt x="66782" y="7977"/>
                </a:moveTo>
                <a:cubicBezTo>
                  <a:pt x="67080" y="7977"/>
                  <a:pt x="67342" y="8227"/>
                  <a:pt x="67342" y="8537"/>
                </a:cubicBezTo>
                <a:cubicBezTo>
                  <a:pt x="67342" y="8835"/>
                  <a:pt x="67092" y="9108"/>
                  <a:pt x="66782" y="9108"/>
                </a:cubicBezTo>
                <a:cubicBezTo>
                  <a:pt x="66473" y="9108"/>
                  <a:pt x="66211" y="8858"/>
                  <a:pt x="66211" y="8537"/>
                </a:cubicBezTo>
                <a:cubicBezTo>
                  <a:pt x="66235" y="8215"/>
                  <a:pt x="66473" y="7977"/>
                  <a:pt x="66782" y="7977"/>
                </a:cubicBezTo>
                <a:close/>
                <a:moveTo>
                  <a:pt x="70509" y="7977"/>
                </a:moveTo>
                <a:cubicBezTo>
                  <a:pt x="70807" y="7977"/>
                  <a:pt x="71080" y="8227"/>
                  <a:pt x="71080" y="8537"/>
                </a:cubicBezTo>
                <a:cubicBezTo>
                  <a:pt x="71080" y="8835"/>
                  <a:pt x="70830" y="9108"/>
                  <a:pt x="70509" y="9108"/>
                </a:cubicBezTo>
                <a:cubicBezTo>
                  <a:pt x="70199" y="9108"/>
                  <a:pt x="69949" y="8858"/>
                  <a:pt x="69949" y="8537"/>
                </a:cubicBezTo>
                <a:cubicBezTo>
                  <a:pt x="69949" y="8215"/>
                  <a:pt x="70199" y="7977"/>
                  <a:pt x="70509" y="7977"/>
                </a:cubicBezTo>
                <a:close/>
                <a:moveTo>
                  <a:pt x="74236" y="7977"/>
                </a:moveTo>
                <a:cubicBezTo>
                  <a:pt x="74533" y="7977"/>
                  <a:pt x="74795" y="8227"/>
                  <a:pt x="74795" y="8537"/>
                </a:cubicBezTo>
                <a:cubicBezTo>
                  <a:pt x="74795" y="8835"/>
                  <a:pt x="74545" y="9108"/>
                  <a:pt x="74236" y="9108"/>
                </a:cubicBezTo>
                <a:cubicBezTo>
                  <a:pt x="73938" y="9108"/>
                  <a:pt x="73676" y="8858"/>
                  <a:pt x="73676" y="8537"/>
                </a:cubicBezTo>
                <a:cubicBezTo>
                  <a:pt x="73676" y="8215"/>
                  <a:pt x="73926" y="7977"/>
                  <a:pt x="74236" y="7977"/>
                </a:cubicBezTo>
                <a:close/>
                <a:moveTo>
                  <a:pt x="77855" y="7977"/>
                </a:moveTo>
                <a:cubicBezTo>
                  <a:pt x="78153" y="7977"/>
                  <a:pt x="78415" y="8227"/>
                  <a:pt x="78415" y="8537"/>
                </a:cubicBezTo>
                <a:cubicBezTo>
                  <a:pt x="78415" y="8835"/>
                  <a:pt x="78165" y="9108"/>
                  <a:pt x="77855" y="9108"/>
                </a:cubicBezTo>
                <a:cubicBezTo>
                  <a:pt x="77546" y="9108"/>
                  <a:pt x="77284" y="8858"/>
                  <a:pt x="77284" y="8537"/>
                </a:cubicBezTo>
                <a:cubicBezTo>
                  <a:pt x="77284" y="8215"/>
                  <a:pt x="77546" y="7977"/>
                  <a:pt x="77855" y="7977"/>
                </a:cubicBezTo>
                <a:close/>
                <a:moveTo>
                  <a:pt x="81570" y="7977"/>
                </a:moveTo>
                <a:cubicBezTo>
                  <a:pt x="81868" y="7977"/>
                  <a:pt x="82141" y="8227"/>
                  <a:pt x="82141" y="8537"/>
                </a:cubicBezTo>
                <a:cubicBezTo>
                  <a:pt x="82141" y="8835"/>
                  <a:pt x="81879" y="9108"/>
                  <a:pt x="81570" y="9108"/>
                </a:cubicBezTo>
                <a:cubicBezTo>
                  <a:pt x="81260" y="9108"/>
                  <a:pt x="81010" y="8858"/>
                  <a:pt x="81010" y="8537"/>
                </a:cubicBezTo>
                <a:cubicBezTo>
                  <a:pt x="81022" y="8215"/>
                  <a:pt x="81260" y="7977"/>
                  <a:pt x="81570" y="7977"/>
                </a:cubicBezTo>
                <a:close/>
                <a:moveTo>
                  <a:pt x="85308" y="7977"/>
                </a:moveTo>
                <a:cubicBezTo>
                  <a:pt x="85606" y="7977"/>
                  <a:pt x="85880" y="8227"/>
                  <a:pt x="85880" y="8537"/>
                </a:cubicBezTo>
                <a:cubicBezTo>
                  <a:pt x="85880" y="8835"/>
                  <a:pt x="85618" y="9108"/>
                  <a:pt x="85308" y="9108"/>
                </a:cubicBezTo>
                <a:cubicBezTo>
                  <a:pt x="84999" y="9108"/>
                  <a:pt x="84749" y="8858"/>
                  <a:pt x="84749" y="8537"/>
                </a:cubicBezTo>
                <a:cubicBezTo>
                  <a:pt x="84749" y="8215"/>
                  <a:pt x="84999" y="7977"/>
                  <a:pt x="85308" y="7977"/>
                </a:cubicBezTo>
                <a:close/>
                <a:moveTo>
                  <a:pt x="89035" y="7977"/>
                </a:moveTo>
                <a:cubicBezTo>
                  <a:pt x="89333" y="7977"/>
                  <a:pt x="89595" y="8227"/>
                  <a:pt x="89595" y="8537"/>
                </a:cubicBezTo>
                <a:cubicBezTo>
                  <a:pt x="89595" y="8835"/>
                  <a:pt x="89345" y="9108"/>
                  <a:pt x="89035" y="9108"/>
                </a:cubicBezTo>
                <a:cubicBezTo>
                  <a:pt x="88714" y="9108"/>
                  <a:pt x="88464" y="8858"/>
                  <a:pt x="88464" y="8537"/>
                </a:cubicBezTo>
                <a:cubicBezTo>
                  <a:pt x="88475" y="8215"/>
                  <a:pt x="88714" y="7977"/>
                  <a:pt x="89035" y="7977"/>
                </a:cubicBezTo>
                <a:close/>
                <a:moveTo>
                  <a:pt x="92762" y="7977"/>
                </a:moveTo>
                <a:cubicBezTo>
                  <a:pt x="93059" y="7977"/>
                  <a:pt x="93333" y="8227"/>
                  <a:pt x="93333" y="8537"/>
                </a:cubicBezTo>
                <a:cubicBezTo>
                  <a:pt x="93333" y="8835"/>
                  <a:pt x="93071" y="9108"/>
                  <a:pt x="92762" y="9108"/>
                </a:cubicBezTo>
                <a:cubicBezTo>
                  <a:pt x="92452" y="9108"/>
                  <a:pt x="92202" y="8858"/>
                  <a:pt x="92202" y="8537"/>
                </a:cubicBezTo>
                <a:cubicBezTo>
                  <a:pt x="92202" y="8215"/>
                  <a:pt x="92452" y="7977"/>
                  <a:pt x="92762" y="7977"/>
                </a:cubicBezTo>
                <a:close/>
                <a:moveTo>
                  <a:pt x="96488" y="7977"/>
                </a:moveTo>
                <a:cubicBezTo>
                  <a:pt x="96786" y="7977"/>
                  <a:pt x="97048" y="8227"/>
                  <a:pt x="97048" y="8537"/>
                </a:cubicBezTo>
                <a:cubicBezTo>
                  <a:pt x="97048" y="8835"/>
                  <a:pt x="96798" y="9108"/>
                  <a:pt x="96488" y="9108"/>
                </a:cubicBezTo>
                <a:cubicBezTo>
                  <a:pt x="96191" y="9108"/>
                  <a:pt x="95917" y="8858"/>
                  <a:pt x="95917" y="8537"/>
                </a:cubicBezTo>
                <a:cubicBezTo>
                  <a:pt x="95917" y="8215"/>
                  <a:pt x="96179" y="7977"/>
                  <a:pt x="96488" y="7977"/>
                </a:cubicBezTo>
                <a:close/>
                <a:moveTo>
                  <a:pt x="100203" y="7977"/>
                </a:moveTo>
                <a:cubicBezTo>
                  <a:pt x="100501" y="7977"/>
                  <a:pt x="100775" y="8227"/>
                  <a:pt x="100775" y="8537"/>
                </a:cubicBezTo>
                <a:cubicBezTo>
                  <a:pt x="100775" y="8835"/>
                  <a:pt x="100513" y="9108"/>
                  <a:pt x="100203" y="9108"/>
                </a:cubicBezTo>
                <a:cubicBezTo>
                  <a:pt x="99905" y="9108"/>
                  <a:pt x="99644" y="8858"/>
                  <a:pt x="99644" y="8537"/>
                </a:cubicBezTo>
                <a:cubicBezTo>
                  <a:pt x="99655" y="8215"/>
                  <a:pt x="99894" y="7977"/>
                  <a:pt x="100203" y="7977"/>
                </a:cubicBezTo>
                <a:close/>
                <a:moveTo>
                  <a:pt x="103942" y="7977"/>
                </a:moveTo>
                <a:cubicBezTo>
                  <a:pt x="104239" y="7977"/>
                  <a:pt x="104513" y="8227"/>
                  <a:pt x="104513" y="8537"/>
                </a:cubicBezTo>
                <a:cubicBezTo>
                  <a:pt x="104513" y="8835"/>
                  <a:pt x="104251" y="9108"/>
                  <a:pt x="103942" y="9108"/>
                </a:cubicBezTo>
                <a:cubicBezTo>
                  <a:pt x="103644" y="9108"/>
                  <a:pt x="103382" y="8858"/>
                  <a:pt x="103382" y="8537"/>
                </a:cubicBezTo>
                <a:cubicBezTo>
                  <a:pt x="103382" y="8215"/>
                  <a:pt x="103632" y="7977"/>
                  <a:pt x="103942" y="7977"/>
                </a:cubicBezTo>
                <a:close/>
                <a:moveTo>
                  <a:pt x="107668" y="7977"/>
                </a:moveTo>
                <a:cubicBezTo>
                  <a:pt x="107966" y="7977"/>
                  <a:pt x="108228" y="8227"/>
                  <a:pt x="108228" y="8537"/>
                </a:cubicBezTo>
                <a:cubicBezTo>
                  <a:pt x="108228" y="8835"/>
                  <a:pt x="107978" y="9108"/>
                  <a:pt x="107668" y="9108"/>
                </a:cubicBezTo>
                <a:cubicBezTo>
                  <a:pt x="107371" y="9108"/>
                  <a:pt x="107097" y="8858"/>
                  <a:pt x="107097" y="8537"/>
                </a:cubicBezTo>
                <a:cubicBezTo>
                  <a:pt x="107109" y="8215"/>
                  <a:pt x="107347" y="7977"/>
                  <a:pt x="107668" y="7977"/>
                </a:cubicBezTo>
                <a:close/>
                <a:moveTo>
                  <a:pt x="111395" y="7977"/>
                </a:moveTo>
                <a:cubicBezTo>
                  <a:pt x="111693" y="7977"/>
                  <a:pt x="111967" y="8227"/>
                  <a:pt x="111967" y="8537"/>
                </a:cubicBezTo>
                <a:cubicBezTo>
                  <a:pt x="111967" y="8835"/>
                  <a:pt x="111705" y="9108"/>
                  <a:pt x="111395" y="9108"/>
                </a:cubicBezTo>
                <a:cubicBezTo>
                  <a:pt x="111085" y="9108"/>
                  <a:pt x="110835" y="8858"/>
                  <a:pt x="110835" y="8537"/>
                </a:cubicBezTo>
                <a:cubicBezTo>
                  <a:pt x="110835" y="8215"/>
                  <a:pt x="111085" y="7977"/>
                  <a:pt x="111395" y="7977"/>
                </a:cubicBezTo>
                <a:close/>
                <a:moveTo>
                  <a:pt x="115122" y="7977"/>
                </a:moveTo>
                <a:cubicBezTo>
                  <a:pt x="115419" y="7977"/>
                  <a:pt x="115681" y="8227"/>
                  <a:pt x="115681" y="8537"/>
                </a:cubicBezTo>
                <a:cubicBezTo>
                  <a:pt x="115681" y="8835"/>
                  <a:pt x="115431" y="9108"/>
                  <a:pt x="115122" y="9108"/>
                </a:cubicBezTo>
                <a:cubicBezTo>
                  <a:pt x="114812" y="9108"/>
                  <a:pt x="114550" y="8858"/>
                  <a:pt x="114550" y="8537"/>
                </a:cubicBezTo>
                <a:cubicBezTo>
                  <a:pt x="114574" y="8215"/>
                  <a:pt x="114812" y="7977"/>
                  <a:pt x="115122" y="7977"/>
                </a:cubicBezTo>
                <a:close/>
                <a:moveTo>
                  <a:pt x="118860" y="7977"/>
                </a:moveTo>
                <a:cubicBezTo>
                  <a:pt x="119158" y="7977"/>
                  <a:pt x="119420" y="8227"/>
                  <a:pt x="119420" y="8537"/>
                </a:cubicBezTo>
                <a:cubicBezTo>
                  <a:pt x="119420" y="8835"/>
                  <a:pt x="119170" y="9108"/>
                  <a:pt x="118860" y="9108"/>
                </a:cubicBezTo>
                <a:cubicBezTo>
                  <a:pt x="118539" y="9108"/>
                  <a:pt x="118289" y="8858"/>
                  <a:pt x="118289" y="8537"/>
                </a:cubicBezTo>
                <a:cubicBezTo>
                  <a:pt x="118289" y="8215"/>
                  <a:pt x="118539" y="7977"/>
                  <a:pt x="118860" y="7977"/>
                </a:cubicBezTo>
                <a:close/>
                <a:moveTo>
                  <a:pt x="122575" y="7977"/>
                </a:moveTo>
                <a:cubicBezTo>
                  <a:pt x="122873" y="7977"/>
                  <a:pt x="123146" y="8227"/>
                  <a:pt x="123146" y="8537"/>
                </a:cubicBezTo>
                <a:cubicBezTo>
                  <a:pt x="123146" y="8835"/>
                  <a:pt x="122885" y="9108"/>
                  <a:pt x="122575" y="9108"/>
                </a:cubicBezTo>
                <a:cubicBezTo>
                  <a:pt x="122265" y="9108"/>
                  <a:pt x="122015" y="8858"/>
                  <a:pt x="122015" y="8537"/>
                </a:cubicBezTo>
                <a:cubicBezTo>
                  <a:pt x="122027" y="8215"/>
                  <a:pt x="122277" y="7977"/>
                  <a:pt x="122575" y="7977"/>
                </a:cubicBezTo>
                <a:close/>
                <a:moveTo>
                  <a:pt x="126314" y="7977"/>
                </a:moveTo>
                <a:cubicBezTo>
                  <a:pt x="126611" y="7977"/>
                  <a:pt x="126873" y="8227"/>
                  <a:pt x="126873" y="8537"/>
                </a:cubicBezTo>
                <a:cubicBezTo>
                  <a:pt x="126873" y="8835"/>
                  <a:pt x="126623" y="9108"/>
                  <a:pt x="126314" y="9108"/>
                </a:cubicBezTo>
                <a:cubicBezTo>
                  <a:pt x="126004" y="9108"/>
                  <a:pt x="125742" y="8858"/>
                  <a:pt x="125742" y="8537"/>
                </a:cubicBezTo>
                <a:cubicBezTo>
                  <a:pt x="125742" y="8215"/>
                  <a:pt x="126004" y="7977"/>
                  <a:pt x="126314" y="7977"/>
                </a:cubicBezTo>
                <a:close/>
                <a:moveTo>
                  <a:pt x="130028" y="7977"/>
                </a:moveTo>
                <a:cubicBezTo>
                  <a:pt x="130326" y="7977"/>
                  <a:pt x="130600" y="8227"/>
                  <a:pt x="130600" y="8537"/>
                </a:cubicBezTo>
                <a:cubicBezTo>
                  <a:pt x="130600" y="8835"/>
                  <a:pt x="130350" y="9108"/>
                  <a:pt x="130028" y="9108"/>
                </a:cubicBezTo>
                <a:cubicBezTo>
                  <a:pt x="129731" y="9108"/>
                  <a:pt x="129469" y="8858"/>
                  <a:pt x="129469" y="8537"/>
                </a:cubicBezTo>
                <a:cubicBezTo>
                  <a:pt x="129469" y="8215"/>
                  <a:pt x="129719" y="7977"/>
                  <a:pt x="130028" y="7977"/>
                </a:cubicBezTo>
                <a:close/>
                <a:moveTo>
                  <a:pt x="1548" y="9835"/>
                </a:moveTo>
                <a:cubicBezTo>
                  <a:pt x="1846" y="9835"/>
                  <a:pt x="2119" y="10097"/>
                  <a:pt x="2119" y="10406"/>
                </a:cubicBezTo>
                <a:cubicBezTo>
                  <a:pt x="2119" y="10704"/>
                  <a:pt x="1858" y="10966"/>
                  <a:pt x="1548" y="10966"/>
                </a:cubicBezTo>
                <a:cubicBezTo>
                  <a:pt x="1238" y="10966"/>
                  <a:pt x="988" y="10716"/>
                  <a:pt x="988" y="10406"/>
                </a:cubicBezTo>
                <a:cubicBezTo>
                  <a:pt x="988" y="10097"/>
                  <a:pt x="1238" y="9835"/>
                  <a:pt x="1548" y="9835"/>
                </a:cubicBezTo>
                <a:close/>
                <a:moveTo>
                  <a:pt x="5287" y="9835"/>
                </a:moveTo>
                <a:cubicBezTo>
                  <a:pt x="5596" y="9835"/>
                  <a:pt x="5846" y="10097"/>
                  <a:pt x="5846" y="10406"/>
                </a:cubicBezTo>
                <a:cubicBezTo>
                  <a:pt x="5846" y="10716"/>
                  <a:pt x="5596" y="10966"/>
                  <a:pt x="5287" y="10966"/>
                </a:cubicBezTo>
                <a:cubicBezTo>
                  <a:pt x="4977" y="10966"/>
                  <a:pt x="4715" y="10716"/>
                  <a:pt x="4715" y="10406"/>
                </a:cubicBezTo>
                <a:cubicBezTo>
                  <a:pt x="4715" y="10097"/>
                  <a:pt x="4977" y="9835"/>
                  <a:pt x="5287" y="9835"/>
                </a:cubicBezTo>
                <a:close/>
                <a:moveTo>
                  <a:pt x="9001" y="9835"/>
                </a:moveTo>
                <a:cubicBezTo>
                  <a:pt x="9299" y="9835"/>
                  <a:pt x="9573" y="10097"/>
                  <a:pt x="9573" y="10406"/>
                </a:cubicBezTo>
                <a:cubicBezTo>
                  <a:pt x="9573" y="10704"/>
                  <a:pt x="9323" y="10966"/>
                  <a:pt x="9001" y="10966"/>
                </a:cubicBezTo>
                <a:cubicBezTo>
                  <a:pt x="8704" y="10966"/>
                  <a:pt x="8442" y="10716"/>
                  <a:pt x="8442" y="10406"/>
                </a:cubicBezTo>
                <a:cubicBezTo>
                  <a:pt x="8442" y="10097"/>
                  <a:pt x="8692" y="9835"/>
                  <a:pt x="9001" y="9835"/>
                </a:cubicBezTo>
                <a:close/>
                <a:moveTo>
                  <a:pt x="12728" y="9835"/>
                </a:moveTo>
                <a:cubicBezTo>
                  <a:pt x="13037" y="9835"/>
                  <a:pt x="13288" y="10097"/>
                  <a:pt x="13288" y="10406"/>
                </a:cubicBezTo>
                <a:cubicBezTo>
                  <a:pt x="13288" y="10716"/>
                  <a:pt x="13037" y="10966"/>
                  <a:pt x="12728" y="10966"/>
                </a:cubicBezTo>
                <a:cubicBezTo>
                  <a:pt x="12418" y="10966"/>
                  <a:pt x="12156" y="10716"/>
                  <a:pt x="12156" y="10406"/>
                </a:cubicBezTo>
                <a:cubicBezTo>
                  <a:pt x="12180" y="10097"/>
                  <a:pt x="12418" y="9835"/>
                  <a:pt x="12728" y="9835"/>
                </a:cubicBezTo>
                <a:close/>
                <a:moveTo>
                  <a:pt x="16466" y="9835"/>
                </a:moveTo>
                <a:cubicBezTo>
                  <a:pt x="16764" y="9835"/>
                  <a:pt x="17026" y="10097"/>
                  <a:pt x="17026" y="10406"/>
                </a:cubicBezTo>
                <a:cubicBezTo>
                  <a:pt x="17026" y="10704"/>
                  <a:pt x="16776" y="10966"/>
                  <a:pt x="16466" y="10966"/>
                </a:cubicBezTo>
                <a:cubicBezTo>
                  <a:pt x="16169" y="10966"/>
                  <a:pt x="15895" y="10716"/>
                  <a:pt x="15895" y="10406"/>
                </a:cubicBezTo>
                <a:cubicBezTo>
                  <a:pt x="15895" y="10097"/>
                  <a:pt x="16145" y="9835"/>
                  <a:pt x="16466" y="9835"/>
                </a:cubicBezTo>
                <a:close/>
                <a:moveTo>
                  <a:pt x="20181" y="9835"/>
                </a:moveTo>
                <a:cubicBezTo>
                  <a:pt x="20491" y="9835"/>
                  <a:pt x="20753" y="10097"/>
                  <a:pt x="20753" y="10406"/>
                </a:cubicBezTo>
                <a:cubicBezTo>
                  <a:pt x="20753" y="10716"/>
                  <a:pt x="20491" y="10966"/>
                  <a:pt x="20181" y="10966"/>
                </a:cubicBezTo>
                <a:cubicBezTo>
                  <a:pt x="19872" y="10966"/>
                  <a:pt x="19622" y="10716"/>
                  <a:pt x="19622" y="10406"/>
                </a:cubicBezTo>
                <a:cubicBezTo>
                  <a:pt x="19634" y="10097"/>
                  <a:pt x="19872" y="9835"/>
                  <a:pt x="20181" y="9835"/>
                </a:cubicBezTo>
                <a:close/>
                <a:moveTo>
                  <a:pt x="23920" y="9835"/>
                </a:moveTo>
                <a:cubicBezTo>
                  <a:pt x="24217" y="9835"/>
                  <a:pt x="24479" y="10097"/>
                  <a:pt x="24479" y="10406"/>
                </a:cubicBezTo>
                <a:cubicBezTo>
                  <a:pt x="24479" y="10704"/>
                  <a:pt x="24229" y="10966"/>
                  <a:pt x="23920" y="10966"/>
                </a:cubicBezTo>
                <a:cubicBezTo>
                  <a:pt x="23610" y="10966"/>
                  <a:pt x="23348" y="10716"/>
                  <a:pt x="23348" y="10406"/>
                </a:cubicBezTo>
                <a:cubicBezTo>
                  <a:pt x="23348" y="10097"/>
                  <a:pt x="23610" y="9835"/>
                  <a:pt x="23920" y="9835"/>
                </a:cubicBezTo>
                <a:close/>
                <a:moveTo>
                  <a:pt x="27635" y="9835"/>
                </a:moveTo>
                <a:cubicBezTo>
                  <a:pt x="27956" y="9835"/>
                  <a:pt x="28206" y="10097"/>
                  <a:pt x="28206" y="10406"/>
                </a:cubicBezTo>
                <a:cubicBezTo>
                  <a:pt x="28206" y="10716"/>
                  <a:pt x="27956" y="10966"/>
                  <a:pt x="27635" y="10966"/>
                </a:cubicBezTo>
                <a:cubicBezTo>
                  <a:pt x="27325" y="10966"/>
                  <a:pt x="27075" y="10716"/>
                  <a:pt x="27075" y="10406"/>
                </a:cubicBezTo>
                <a:cubicBezTo>
                  <a:pt x="27087" y="10097"/>
                  <a:pt x="27325" y="9835"/>
                  <a:pt x="27635" y="9835"/>
                </a:cubicBezTo>
                <a:close/>
                <a:moveTo>
                  <a:pt x="31373" y="9835"/>
                </a:moveTo>
                <a:cubicBezTo>
                  <a:pt x="31671" y="9835"/>
                  <a:pt x="31945" y="10097"/>
                  <a:pt x="31945" y="10406"/>
                </a:cubicBezTo>
                <a:cubicBezTo>
                  <a:pt x="31945" y="10704"/>
                  <a:pt x="31683" y="10966"/>
                  <a:pt x="31373" y="10966"/>
                </a:cubicBezTo>
                <a:cubicBezTo>
                  <a:pt x="31064" y="10966"/>
                  <a:pt x="30814" y="10716"/>
                  <a:pt x="30814" y="10406"/>
                </a:cubicBezTo>
                <a:cubicBezTo>
                  <a:pt x="30814" y="10097"/>
                  <a:pt x="31064" y="9835"/>
                  <a:pt x="31373" y="9835"/>
                </a:cubicBezTo>
                <a:close/>
                <a:moveTo>
                  <a:pt x="35100" y="9835"/>
                </a:moveTo>
                <a:cubicBezTo>
                  <a:pt x="35409" y="9835"/>
                  <a:pt x="35659" y="10097"/>
                  <a:pt x="35659" y="10406"/>
                </a:cubicBezTo>
                <a:cubicBezTo>
                  <a:pt x="35659" y="10716"/>
                  <a:pt x="35409" y="10966"/>
                  <a:pt x="35100" y="10966"/>
                </a:cubicBezTo>
                <a:cubicBezTo>
                  <a:pt x="34778" y="10966"/>
                  <a:pt x="34528" y="10716"/>
                  <a:pt x="34528" y="10406"/>
                </a:cubicBezTo>
                <a:cubicBezTo>
                  <a:pt x="34540" y="10097"/>
                  <a:pt x="34778" y="9835"/>
                  <a:pt x="35100" y="9835"/>
                </a:cubicBezTo>
                <a:close/>
                <a:moveTo>
                  <a:pt x="38815" y="9835"/>
                </a:moveTo>
                <a:cubicBezTo>
                  <a:pt x="39112" y="9835"/>
                  <a:pt x="39386" y="10097"/>
                  <a:pt x="39386" y="10406"/>
                </a:cubicBezTo>
                <a:cubicBezTo>
                  <a:pt x="39386" y="10704"/>
                  <a:pt x="39124" y="10966"/>
                  <a:pt x="38815" y="10966"/>
                </a:cubicBezTo>
                <a:cubicBezTo>
                  <a:pt x="38517" y="10966"/>
                  <a:pt x="38255" y="10716"/>
                  <a:pt x="38255" y="10406"/>
                </a:cubicBezTo>
                <a:cubicBezTo>
                  <a:pt x="38267" y="10097"/>
                  <a:pt x="38505" y="9835"/>
                  <a:pt x="38815" y="9835"/>
                </a:cubicBezTo>
                <a:close/>
                <a:moveTo>
                  <a:pt x="42553" y="9835"/>
                </a:moveTo>
                <a:cubicBezTo>
                  <a:pt x="42863" y="9835"/>
                  <a:pt x="43113" y="10097"/>
                  <a:pt x="43113" y="10406"/>
                </a:cubicBezTo>
                <a:cubicBezTo>
                  <a:pt x="43113" y="10716"/>
                  <a:pt x="42863" y="10966"/>
                  <a:pt x="42553" y="10966"/>
                </a:cubicBezTo>
                <a:cubicBezTo>
                  <a:pt x="42232" y="10966"/>
                  <a:pt x="41982" y="10716"/>
                  <a:pt x="41982" y="10406"/>
                </a:cubicBezTo>
                <a:cubicBezTo>
                  <a:pt x="41982" y="10097"/>
                  <a:pt x="42244" y="9835"/>
                  <a:pt x="42553" y="9835"/>
                </a:cubicBezTo>
                <a:close/>
                <a:moveTo>
                  <a:pt x="46268" y="9835"/>
                </a:moveTo>
                <a:cubicBezTo>
                  <a:pt x="46565" y="9835"/>
                  <a:pt x="46839" y="10097"/>
                  <a:pt x="46839" y="10406"/>
                </a:cubicBezTo>
                <a:cubicBezTo>
                  <a:pt x="46839" y="10704"/>
                  <a:pt x="46589" y="10966"/>
                  <a:pt x="46268" y="10966"/>
                </a:cubicBezTo>
                <a:cubicBezTo>
                  <a:pt x="45970" y="10966"/>
                  <a:pt x="45708" y="10716"/>
                  <a:pt x="45708" y="10406"/>
                </a:cubicBezTo>
                <a:cubicBezTo>
                  <a:pt x="45720" y="10097"/>
                  <a:pt x="45958" y="9835"/>
                  <a:pt x="46268" y="9835"/>
                </a:cubicBezTo>
                <a:close/>
                <a:moveTo>
                  <a:pt x="50006" y="9835"/>
                </a:moveTo>
                <a:cubicBezTo>
                  <a:pt x="50316" y="9835"/>
                  <a:pt x="50578" y="10097"/>
                  <a:pt x="50578" y="10406"/>
                </a:cubicBezTo>
                <a:cubicBezTo>
                  <a:pt x="50578" y="10716"/>
                  <a:pt x="50316" y="10966"/>
                  <a:pt x="50006" y="10966"/>
                </a:cubicBezTo>
                <a:cubicBezTo>
                  <a:pt x="49697" y="10966"/>
                  <a:pt x="49447" y="10716"/>
                  <a:pt x="49447" y="10406"/>
                </a:cubicBezTo>
                <a:cubicBezTo>
                  <a:pt x="49447" y="10097"/>
                  <a:pt x="49697" y="9835"/>
                  <a:pt x="50006" y="9835"/>
                </a:cubicBezTo>
                <a:close/>
                <a:moveTo>
                  <a:pt x="53733" y="9835"/>
                </a:moveTo>
                <a:cubicBezTo>
                  <a:pt x="54031" y="9835"/>
                  <a:pt x="54293" y="10097"/>
                  <a:pt x="54293" y="10406"/>
                </a:cubicBezTo>
                <a:cubicBezTo>
                  <a:pt x="54293" y="10704"/>
                  <a:pt x="54043" y="10966"/>
                  <a:pt x="53733" y="10966"/>
                </a:cubicBezTo>
                <a:cubicBezTo>
                  <a:pt x="53412" y="10966"/>
                  <a:pt x="53162" y="10716"/>
                  <a:pt x="53162" y="10406"/>
                </a:cubicBezTo>
                <a:cubicBezTo>
                  <a:pt x="53173" y="10097"/>
                  <a:pt x="53412" y="9835"/>
                  <a:pt x="53733" y="9835"/>
                </a:cubicBezTo>
                <a:close/>
                <a:moveTo>
                  <a:pt x="57460" y="9835"/>
                </a:moveTo>
                <a:cubicBezTo>
                  <a:pt x="57781" y="9835"/>
                  <a:pt x="58031" y="10097"/>
                  <a:pt x="58031" y="10406"/>
                </a:cubicBezTo>
                <a:cubicBezTo>
                  <a:pt x="58031" y="10716"/>
                  <a:pt x="57781" y="10966"/>
                  <a:pt x="57460" y="10966"/>
                </a:cubicBezTo>
                <a:cubicBezTo>
                  <a:pt x="57150" y="10966"/>
                  <a:pt x="56900" y="10716"/>
                  <a:pt x="56900" y="10406"/>
                </a:cubicBezTo>
                <a:cubicBezTo>
                  <a:pt x="56900" y="10097"/>
                  <a:pt x="57150" y="9835"/>
                  <a:pt x="57460" y="9835"/>
                </a:cubicBezTo>
                <a:close/>
                <a:moveTo>
                  <a:pt x="61186" y="9835"/>
                </a:moveTo>
                <a:cubicBezTo>
                  <a:pt x="61484" y="9835"/>
                  <a:pt x="61746" y="10097"/>
                  <a:pt x="61746" y="10406"/>
                </a:cubicBezTo>
                <a:cubicBezTo>
                  <a:pt x="61746" y="10704"/>
                  <a:pt x="61496" y="10966"/>
                  <a:pt x="61186" y="10966"/>
                </a:cubicBezTo>
                <a:cubicBezTo>
                  <a:pt x="60877" y="10966"/>
                  <a:pt x="60615" y="10716"/>
                  <a:pt x="60615" y="10406"/>
                </a:cubicBezTo>
                <a:cubicBezTo>
                  <a:pt x="60639" y="10097"/>
                  <a:pt x="60877" y="9835"/>
                  <a:pt x="61186" y="9835"/>
                </a:cubicBezTo>
                <a:close/>
                <a:moveTo>
                  <a:pt x="64925" y="9835"/>
                </a:moveTo>
                <a:cubicBezTo>
                  <a:pt x="65234" y="9835"/>
                  <a:pt x="65485" y="10097"/>
                  <a:pt x="65485" y="10406"/>
                </a:cubicBezTo>
                <a:cubicBezTo>
                  <a:pt x="65485" y="10716"/>
                  <a:pt x="65234" y="10966"/>
                  <a:pt x="64925" y="10966"/>
                </a:cubicBezTo>
                <a:cubicBezTo>
                  <a:pt x="64603" y="10966"/>
                  <a:pt x="64353" y="10716"/>
                  <a:pt x="64353" y="10406"/>
                </a:cubicBezTo>
                <a:cubicBezTo>
                  <a:pt x="64353" y="10097"/>
                  <a:pt x="64603" y="9835"/>
                  <a:pt x="64925" y="9835"/>
                </a:cubicBezTo>
                <a:close/>
                <a:moveTo>
                  <a:pt x="68640" y="9835"/>
                </a:moveTo>
                <a:cubicBezTo>
                  <a:pt x="68937" y="9835"/>
                  <a:pt x="69211" y="10097"/>
                  <a:pt x="69211" y="10406"/>
                </a:cubicBezTo>
                <a:cubicBezTo>
                  <a:pt x="69211" y="10704"/>
                  <a:pt x="68949" y="10966"/>
                  <a:pt x="68640" y="10966"/>
                </a:cubicBezTo>
                <a:cubicBezTo>
                  <a:pt x="68330" y="10966"/>
                  <a:pt x="68080" y="10716"/>
                  <a:pt x="68080" y="10406"/>
                </a:cubicBezTo>
                <a:cubicBezTo>
                  <a:pt x="68092" y="10097"/>
                  <a:pt x="68330" y="9835"/>
                  <a:pt x="68640" y="9835"/>
                </a:cubicBezTo>
                <a:close/>
                <a:moveTo>
                  <a:pt x="72366" y="9835"/>
                </a:moveTo>
                <a:cubicBezTo>
                  <a:pt x="72676" y="9835"/>
                  <a:pt x="72926" y="10097"/>
                  <a:pt x="72926" y="10406"/>
                </a:cubicBezTo>
                <a:cubicBezTo>
                  <a:pt x="72926" y="10716"/>
                  <a:pt x="72676" y="10966"/>
                  <a:pt x="72366" y="10966"/>
                </a:cubicBezTo>
                <a:cubicBezTo>
                  <a:pt x="72045" y="10966"/>
                  <a:pt x="71795" y="10716"/>
                  <a:pt x="71795" y="10406"/>
                </a:cubicBezTo>
                <a:cubicBezTo>
                  <a:pt x="71807" y="10097"/>
                  <a:pt x="72069" y="9835"/>
                  <a:pt x="72366" y="9835"/>
                </a:cubicBezTo>
                <a:close/>
                <a:moveTo>
                  <a:pt x="76093" y="9835"/>
                </a:moveTo>
                <a:cubicBezTo>
                  <a:pt x="76391" y="9835"/>
                  <a:pt x="76664" y="10097"/>
                  <a:pt x="76664" y="10406"/>
                </a:cubicBezTo>
                <a:cubicBezTo>
                  <a:pt x="76664" y="10704"/>
                  <a:pt x="76403" y="10966"/>
                  <a:pt x="76093" y="10966"/>
                </a:cubicBezTo>
                <a:cubicBezTo>
                  <a:pt x="75795" y="10966"/>
                  <a:pt x="75533" y="10716"/>
                  <a:pt x="75533" y="10406"/>
                </a:cubicBezTo>
                <a:cubicBezTo>
                  <a:pt x="75533" y="10097"/>
                  <a:pt x="75783" y="9835"/>
                  <a:pt x="76093" y="9835"/>
                </a:cubicBezTo>
                <a:close/>
                <a:moveTo>
                  <a:pt x="79712" y="9835"/>
                </a:moveTo>
                <a:cubicBezTo>
                  <a:pt x="80010" y="9835"/>
                  <a:pt x="80284" y="10097"/>
                  <a:pt x="80284" y="10406"/>
                </a:cubicBezTo>
                <a:cubicBezTo>
                  <a:pt x="80284" y="10704"/>
                  <a:pt x="80022" y="10966"/>
                  <a:pt x="79712" y="10966"/>
                </a:cubicBezTo>
                <a:cubicBezTo>
                  <a:pt x="79403" y="10966"/>
                  <a:pt x="79153" y="10716"/>
                  <a:pt x="79153" y="10406"/>
                </a:cubicBezTo>
                <a:cubicBezTo>
                  <a:pt x="79165" y="10097"/>
                  <a:pt x="79403" y="9835"/>
                  <a:pt x="79712" y="9835"/>
                </a:cubicBezTo>
                <a:close/>
                <a:moveTo>
                  <a:pt x="83451" y="9835"/>
                </a:moveTo>
                <a:cubicBezTo>
                  <a:pt x="83761" y="9835"/>
                  <a:pt x="84011" y="10097"/>
                  <a:pt x="84011" y="10406"/>
                </a:cubicBezTo>
                <a:cubicBezTo>
                  <a:pt x="84011" y="10716"/>
                  <a:pt x="83761" y="10966"/>
                  <a:pt x="83451" y="10966"/>
                </a:cubicBezTo>
                <a:cubicBezTo>
                  <a:pt x="83141" y="10966"/>
                  <a:pt x="82880" y="10716"/>
                  <a:pt x="82880" y="10406"/>
                </a:cubicBezTo>
                <a:cubicBezTo>
                  <a:pt x="82880" y="10097"/>
                  <a:pt x="83141" y="9835"/>
                  <a:pt x="83451" y="9835"/>
                </a:cubicBezTo>
                <a:close/>
                <a:moveTo>
                  <a:pt x="87166" y="9835"/>
                </a:moveTo>
                <a:cubicBezTo>
                  <a:pt x="87463" y="9835"/>
                  <a:pt x="87737" y="10097"/>
                  <a:pt x="87737" y="10406"/>
                </a:cubicBezTo>
                <a:cubicBezTo>
                  <a:pt x="87737" y="10704"/>
                  <a:pt x="87475" y="10966"/>
                  <a:pt x="87166" y="10966"/>
                </a:cubicBezTo>
                <a:cubicBezTo>
                  <a:pt x="86856" y="10966"/>
                  <a:pt x="86606" y="10716"/>
                  <a:pt x="86606" y="10406"/>
                </a:cubicBezTo>
                <a:cubicBezTo>
                  <a:pt x="86618" y="10097"/>
                  <a:pt x="86856" y="9835"/>
                  <a:pt x="87166" y="9835"/>
                </a:cubicBezTo>
                <a:close/>
                <a:moveTo>
                  <a:pt x="90904" y="9835"/>
                </a:moveTo>
                <a:cubicBezTo>
                  <a:pt x="91214" y="9835"/>
                  <a:pt x="91464" y="10097"/>
                  <a:pt x="91464" y="10406"/>
                </a:cubicBezTo>
                <a:cubicBezTo>
                  <a:pt x="91464" y="10716"/>
                  <a:pt x="91214" y="10966"/>
                  <a:pt x="90904" y="10966"/>
                </a:cubicBezTo>
                <a:cubicBezTo>
                  <a:pt x="90595" y="10966"/>
                  <a:pt x="90345" y="10716"/>
                  <a:pt x="90345" y="10406"/>
                </a:cubicBezTo>
                <a:cubicBezTo>
                  <a:pt x="90345" y="10097"/>
                  <a:pt x="90595" y="9835"/>
                  <a:pt x="90904" y="9835"/>
                </a:cubicBezTo>
                <a:close/>
                <a:moveTo>
                  <a:pt x="94631" y="9835"/>
                </a:moveTo>
                <a:cubicBezTo>
                  <a:pt x="94929" y="9835"/>
                  <a:pt x="95191" y="10097"/>
                  <a:pt x="95191" y="10406"/>
                </a:cubicBezTo>
                <a:cubicBezTo>
                  <a:pt x="95191" y="10704"/>
                  <a:pt x="94941" y="10966"/>
                  <a:pt x="94631" y="10966"/>
                </a:cubicBezTo>
                <a:cubicBezTo>
                  <a:pt x="94310" y="10966"/>
                  <a:pt x="94060" y="10716"/>
                  <a:pt x="94060" y="10406"/>
                </a:cubicBezTo>
                <a:cubicBezTo>
                  <a:pt x="94071" y="10097"/>
                  <a:pt x="94310" y="9835"/>
                  <a:pt x="94631" y="9835"/>
                </a:cubicBezTo>
                <a:close/>
                <a:moveTo>
                  <a:pt x="98346" y="9835"/>
                </a:moveTo>
                <a:cubicBezTo>
                  <a:pt x="98655" y="9835"/>
                  <a:pt x="98905" y="10097"/>
                  <a:pt x="98905" y="10406"/>
                </a:cubicBezTo>
                <a:cubicBezTo>
                  <a:pt x="98905" y="10716"/>
                  <a:pt x="98655" y="10966"/>
                  <a:pt x="98346" y="10966"/>
                </a:cubicBezTo>
                <a:cubicBezTo>
                  <a:pt x="98036" y="10966"/>
                  <a:pt x="97786" y="10716"/>
                  <a:pt x="97786" y="10406"/>
                </a:cubicBezTo>
                <a:cubicBezTo>
                  <a:pt x="97798" y="10097"/>
                  <a:pt x="98036" y="9835"/>
                  <a:pt x="98346" y="9835"/>
                </a:cubicBezTo>
                <a:close/>
                <a:moveTo>
                  <a:pt x="102084" y="9835"/>
                </a:moveTo>
                <a:cubicBezTo>
                  <a:pt x="102382" y="9835"/>
                  <a:pt x="102644" y="10097"/>
                  <a:pt x="102644" y="10406"/>
                </a:cubicBezTo>
                <a:cubicBezTo>
                  <a:pt x="102644" y="10704"/>
                  <a:pt x="102394" y="10966"/>
                  <a:pt x="102084" y="10966"/>
                </a:cubicBezTo>
                <a:cubicBezTo>
                  <a:pt x="101787" y="10966"/>
                  <a:pt x="101513" y="10716"/>
                  <a:pt x="101513" y="10406"/>
                </a:cubicBezTo>
                <a:cubicBezTo>
                  <a:pt x="101513" y="10097"/>
                  <a:pt x="101775" y="9835"/>
                  <a:pt x="102084" y="9835"/>
                </a:cubicBezTo>
                <a:close/>
                <a:moveTo>
                  <a:pt x="105799" y="9835"/>
                </a:moveTo>
                <a:cubicBezTo>
                  <a:pt x="106121" y="9835"/>
                  <a:pt x="106371" y="10097"/>
                  <a:pt x="106371" y="10406"/>
                </a:cubicBezTo>
                <a:cubicBezTo>
                  <a:pt x="106371" y="10716"/>
                  <a:pt x="106109" y="10966"/>
                  <a:pt x="105799" y="10966"/>
                </a:cubicBezTo>
                <a:cubicBezTo>
                  <a:pt x="105490" y="10966"/>
                  <a:pt x="105239" y="10716"/>
                  <a:pt x="105239" y="10406"/>
                </a:cubicBezTo>
                <a:cubicBezTo>
                  <a:pt x="105251" y="10097"/>
                  <a:pt x="105490" y="9835"/>
                  <a:pt x="105799" y="9835"/>
                </a:cubicBezTo>
                <a:close/>
                <a:moveTo>
                  <a:pt x="109538" y="9835"/>
                </a:moveTo>
                <a:cubicBezTo>
                  <a:pt x="109835" y="9835"/>
                  <a:pt x="110109" y="10097"/>
                  <a:pt x="110109" y="10406"/>
                </a:cubicBezTo>
                <a:cubicBezTo>
                  <a:pt x="110109" y="10704"/>
                  <a:pt x="109847" y="10966"/>
                  <a:pt x="109538" y="10966"/>
                </a:cubicBezTo>
                <a:cubicBezTo>
                  <a:pt x="109228" y="10966"/>
                  <a:pt x="108978" y="10716"/>
                  <a:pt x="108978" y="10406"/>
                </a:cubicBezTo>
                <a:cubicBezTo>
                  <a:pt x="108978" y="10097"/>
                  <a:pt x="109228" y="9835"/>
                  <a:pt x="109538" y="9835"/>
                </a:cubicBezTo>
                <a:close/>
                <a:moveTo>
                  <a:pt x="113264" y="9835"/>
                </a:moveTo>
                <a:cubicBezTo>
                  <a:pt x="113574" y="9835"/>
                  <a:pt x="113824" y="10097"/>
                  <a:pt x="113824" y="10406"/>
                </a:cubicBezTo>
                <a:cubicBezTo>
                  <a:pt x="113824" y="10716"/>
                  <a:pt x="113574" y="10966"/>
                  <a:pt x="113264" y="10966"/>
                </a:cubicBezTo>
                <a:cubicBezTo>
                  <a:pt x="112943" y="10966"/>
                  <a:pt x="112693" y="10716"/>
                  <a:pt x="112693" y="10406"/>
                </a:cubicBezTo>
                <a:cubicBezTo>
                  <a:pt x="112705" y="10097"/>
                  <a:pt x="112943" y="9835"/>
                  <a:pt x="113264" y="9835"/>
                </a:cubicBezTo>
                <a:close/>
                <a:moveTo>
                  <a:pt x="116991" y="9835"/>
                </a:moveTo>
                <a:cubicBezTo>
                  <a:pt x="117289" y="9835"/>
                  <a:pt x="117562" y="10097"/>
                  <a:pt x="117562" y="10406"/>
                </a:cubicBezTo>
                <a:cubicBezTo>
                  <a:pt x="117562" y="10704"/>
                  <a:pt x="117312" y="10966"/>
                  <a:pt x="116991" y="10966"/>
                </a:cubicBezTo>
                <a:cubicBezTo>
                  <a:pt x="116681" y="10966"/>
                  <a:pt x="116431" y="10716"/>
                  <a:pt x="116431" y="10406"/>
                </a:cubicBezTo>
                <a:cubicBezTo>
                  <a:pt x="116431" y="10097"/>
                  <a:pt x="116681" y="9835"/>
                  <a:pt x="116991" y="9835"/>
                </a:cubicBezTo>
                <a:close/>
                <a:moveTo>
                  <a:pt x="120718" y="9835"/>
                </a:moveTo>
                <a:cubicBezTo>
                  <a:pt x="121027" y="9835"/>
                  <a:pt x="121277" y="10097"/>
                  <a:pt x="121277" y="10406"/>
                </a:cubicBezTo>
                <a:cubicBezTo>
                  <a:pt x="121277" y="10716"/>
                  <a:pt x="121027" y="10966"/>
                  <a:pt x="120718" y="10966"/>
                </a:cubicBezTo>
                <a:cubicBezTo>
                  <a:pt x="120408" y="10966"/>
                  <a:pt x="120146" y="10716"/>
                  <a:pt x="120146" y="10406"/>
                </a:cubicBezTo>
                <a:cubicBezTo>
                  <a:pt x="120170" y="10097"/>
                  <a:pt x="120420" y="9835"/>
                  <a:pt x="120718" y="9835"/>
                </a:cubicBezTo>
                <a:close/>
                <a:moveTo>
                  <a:pt x="124456" y="9835"/>
                </a:moveTo>
                <a:cubicBezTo>
                  <a:pt x="124754" y="9835"/>
                  <a:pt x="125016" y="10097"/>
                  <a:pt x="125016" y="10406"/>
                </a:cubicBezTo>
                <a:cubicBezTo>
                  <a:pt x="125016" y="10704"/>
                  <a:pt x="124766" y="10966"/>
                  <a:pt x="124456" y="10966"/>
                </a:cubicBezTo>
                <a:cubicBezTo>
                  <a:pt x="124135" y="10966"/>
                  <a:pt x="123885" y="10716"/>
                  <a:pt x="123885" y="10406"/>
                </a:cubicBezTo>
                <a:cubicBezTo>
                  <a:pt x="123885" y="10097"/>
                  <a:pt x="124135" y="9835"/>
                  <a:pt x="124456" y="9835"/>
                </a:cubicBezTo>
                <a:close/>
                <a:moveTo>
                  <a:pt x="128171" y="9835"/>
                </a:moveTo>
                <a:cubicBezTo>
                  <a:pt x="128480" y="9835"/>
                  <a:pt x="128742" y="10097"/>
                  <a:pt x="128742" y="10406"/>
                </a:cubicBezTo>
                <a:cubicBezTo>
                  <a:pt x="128742" y="10716"/>
                  <a:pt x="128480" y="10966"/>
                  <a:pt x="128171" y="10966"/>
                </a:cubicBezTo>
                <a:cubicBezTo>
                  <a:pt x="127861" y="10966"/>
                  <a:pt x="127611" y="10716"/>
                  <a:pt x="127611" y="10406"/>
                </a:cubicBezTo>
                <a:cubicBezTo>
                  <a:pt x="127611" y="10097"/>
                  <a:pt x="127861" y="9835"/>
                  <a:pt x="128171" y="9835"/>
                </a:cubicBezTo>
                <a:close/>
                <a:moveTo>
                  <a:pt x="131898" y="9835"/>
                </a:moveTo>
                <a:cubicBezTo>
                  <a:pt x="132195" y="9835"/>
                  <a:pt x="132457" y="10097"/>
                  <a:pt x="132457" y="10406"/>
                </a:cubicBezTo>
                <a:cubicBezTo>
                  <a:pt x="132457" y="10704"/>
                  <a:pt x="132207" y="10966"/>
                  <a:pt x="131898" y="10966"/>
                </a:cubicBezTo>
                <a:cubicBezTo>
                  <a:pt x="131600" y="10966"/>
                  <a:pt x="131326" y="10716"/>
                  <a:pt x="131326" y="10406"/>
                </a:cubicBezTo>
                <a:cubicBezTo>
                  <a:pt x="131338" y="10097"/>
                  <a:pt x="131576" y="9835"/>
                  <a:pt x="131898" y="9835"/>
                </a:cubicBezTo>
                <a:close/>
                <a:moveTo>
                  <a:pt x="3405" y="11692"/>
                </a:moveTo>
                <a:cubicBezTo>
                  <a:pt x="3703" y="11692"/>
                  <a:pt x="3977" y="11954"/>
                  <a:pt x="3977" y="12263"/>
                </a:cubicBezTo>
                <a:cubicBezTo>
                  <a:pt x="3977" y="12561"/>
                  <a:pt x="3727" y="12823"/>
                  <a:pt x="3405" y="12823"/>
                </a:cubicBezTo>
                <a:cubicBezTo>
                  <a:pt x="3096" y="12823"/>
                  <a:pt x="2846" y="12573"/>
                  <a:pt x="2846" y="12263"/>
                </a:cubicBezTo>
                <a:cubicBezTo>
                  <a:pt x="2858" y="11954"/>
                  <a:pt x="3096" y="11692"/>
                  <a:pt x="3405" y="11692"/>
                </a:cubicBezTo>
                <a:close/>
                <a:moveTo>
                  <a:pt x="7132" y="11692"/>
                </a:moveTo>
                <a:cubicBezTo>
                  <a:pt x="7430" y="11692"/>
                  <a:pt x="7692" y="11954"/>
                  <a:pt x="7692" y="12263"/>
                </a:cubicBezTo>
                <a:cubicBezTo>
                  <a:pt x="7692" y="12561"/>
                  <a:pt x="7442" y="12823"/>
                  <a:pt x="7132" y="12823"/>
                </a:cubicBezTo>
                <a:cubicBezTo>
                  <a:pt x="6834" y="12823"/>
                  <a:pt x="6560" y="12573"/>
                  <a:pt x="6560" y="12263"/>
                </a:cubicBezTo>
                <a:cubicBezTo>
                  <a:pt x="6584" y="11954"/>
                  <a:pt x="6822" y="11692"/>
                  <a:pt x="7132" y="11692"/>
                </a:cubicBezTo>
                <a:close/>
                <a:moveTo>
                  <a:pt x="10871" y="11692"/>
                </a:moveTo>
                <a:cubicBezTo>
                  <a:pt x="11168" y="11692"/>
                  <a:pt x="11430" y="11954"/>
                  <a:pt x="11430" y="12263"/>
                </a:cubicBezTo>
                <a:cubicBezTo>
                  <a:pt x="11430" y="12561"/>
                  <a:pt x="11180" y="12823"/>
                  <a:pt x="10871" y="12823"/>
                </a:cubicBezTo>
                <a:cubicBezTo>
                  <a:pt x="10573" y="12823"/>
                  <a:pt x="10299" y="12573"/>
                  <a:pt x="10299" y="12263"/>
                </a:cubicBezTo>
                <a:cubicBezTo>
                  <a:pt x="10299" y="11954"/>
                  <a:pt x="10549" y="11692"/>
                  <a:pt x="10871" y="11692"/>
                </a:cubicBezTo>
                <a:close/>
                <a:moveTo>
                  <a:pt x="14585" y="11692"/>
                </a:moveTo>
                <a:cubicBezTo>
                  <a:pt x="14883" y="11692"/>
                  <a:pt x="15157" y="11954"/>
                  <a:pt x="15157" y="12263"/>
                </a:cubicBezTo>
                <a:cubicBezTo>
                  <a:pt x="15157" y="12561"/>
                  <a:pt x="14895" y="12823"/>
                  <a:pt x="14585" y="12823"/>
                </a:cubicBezTo>
                <a:cubicBezTo>
                  <a:pt x="14288" y="12823"/>
                  <a:pt x="14014" y="12573"/>
                  <a:pt x="14014" y="12263"/>
                </a:cubicBezTo>
                <a:cubicBezTo>
                  <a:pt x="14038" y="11954"/>
                  <a:pt x="14276" y="11692"/>
                  <a:pt x="14585" y="11692"/>
                </a:cubicBezTo>
                <a:close/>
                <a:moveTo>
                  <a:pt x="18324" y="11692"/>
                </a:moveTo>
                <a:cubicBezTo>
                  <a:pt x="18622" y="11692"/>
                  <a:pt x="18883" y="11954"/>
                  <a:pt x="18883" y="12263"/>
                </a:cubicBezTo>
                <a:cubicBezTo>
                  <a:pt x="18883" y="12561"/>
                  <a:pt x="18633" y="12823"/>
                  <a:pt x="18324" y="12823"/>
                </a:cubicBezTo>
                <a:cubicBezTo>
                  <a:pt x="18026" y="12823"/>
                  <a:pt x="17752" y="12573"/>
                  <a:pt x="17752" y="12263"/>
                </a:cubicBezTo>
                <a:cubicBezTo>
                  <a:pt x="17752" y="11954"/>
                  <a:pt x="18014" y="11692"/>
                  <a:pt x="18324" y="11692"/>
                </a:cubicBezTo>
                <a:close/>
                <a:moveTo>
                  <a:pt x="22039" y="11692"/>
                </a:moveTo>
                <a:cubicBezTo>
                  <a:pt x="22336" y="11692"/>
                  <a:pt x="22610" y="11954"/>
                  <a:pt x="22610" y="12263"/>
                </a:cubicBezTo>
                <a:cubicBezTo>
                  <a:pt x="22610" y="12561"/>
                  <a:pt x="22360" y="12823"/>
                  <a:pt x="22039" y="12823"/>
                </a:cubicBezTo>
                <a:cubicBezTo>
                  <a:pt x="21729" y="12823"/>
                  <a:pt x="21479" y="12573"/>
                  <a:pt x="21479" y="12263"/>
                </a:cubicBezTo>
                <a:cubicBezTo>
                  <a:pt x="21491" y="11954"/>
                  <a:pt x="21729" y="11692"/>
                  <a:pt x="22039" y="11692"/>
                </a:cubicBezTo>
                <a:close/>
                <a:moveTo>
                  <a:pt x="25777" y="11692"/>
                </a:moveTo>
                <a:cubicBezTo>
                  <a:pt x="26075" y="11692"/>
                  <a:pt x="26349" y="11954"/>
                  <a:pt x="26349" y="12263"/>
                </a:cubicBezTo>
                <a:cubicBezTo>
                  <a:pt x="26349" y="12561"/>
                  <a:pt x="26087" y="12823"/>
                  <a:pt x="25777" y="12823"/>
                </a:cubicBezTo>
                <a:cubicBezTo>
                  <a:pt x="25468" y="12823"/>
                  <a:pt x="25206" y="12573"/>
                  <a:pt x="25206" y="12263"/>
                </a:cubicBezTo>
                <a:cubicBezTo>
                  <a:pt x="25218" y="11954"/>
                  <a:pt x="25468" y="11692"/>
                  <a:pt x="25777" y="11692"/>
                </a:cubicBezTo>
                <a:close/>
                <a:moveTo>
                  <a:pt x="29504" y="11692"/>
                </a:moveTo>
                <a:cubicBezTo>
                  <a:pt x="29801" y="11692"/>
                  <a:pt x="30063" y="11954"/>
                  <a:pt x="30063" y="12263"/>
                </a:cubicBezTo>
                <a:cubicBezTo>
                  <a:pt x="30063" y="12561"/>
                  <a:pt x="29813" y="12823"/>
                  <a:pt x="29504" y="12823"/>
                </a:cubicBezTo>
                <a:cubicBezTo>
                  <a:pt x="29182" y="12823"/>
                  <a:pt x="28932" y="12573"/>
                  <a:pt x="28932" y="12263"/>
                </a:cubicBezTo>
                <a:cubicBezTo>
                  <a:pt x="28944" y="11954"/>
                  <a:pt x="29182" y="11692"/>
                  <a:pt x="29504" y="11692"/>
                </a:cubicBezTo>
                <a:close/>
                <a:moveTo>
                  <a:pt x="33230" y="11692"/>
                </a:moveTo>
                <a:cubicBezTo>
                  <a:pt x="33528" y="11692"/>
                  <a:pt x="33802" y="11954"/>
                  <a:pt x="33802" y="12263"/>
                </a:cubicBezTo>
                <a:cubicBezTo>
                  <a:pt x="33802" y="12561"/>
                  <a:pt x="33552" y="12823"/>
                  <a:pt x="33230" y="12823"/>
                </a:cubicBezTo>
                <a:cubicBezTo>
                  <a:pt x="32921" y="12823"/>
                  <a:pt x="32671" y="12573"/>
                  <a:pt x="32671" y="12263"/>
                </a:cubicBezTo>
                <a:cubicBezTo>
                  <a:pt x="32671" y="11954"/>
                  <a:pt x="32921" y="11692"/>
                  <a:pt x="33230" y="11692"/>
                </a:cubicBezTo>
                <a:close/>
                <a:moveTo>
                  <a:pt x="36957" y="11692"/>
                </a:moveTo>
                <a:cubicBezTo>
                  <a:pt x="37255" y="11692"/>
                  <a:pt x="37517" y="11954"/>
                  <a:pt x="37517" y="12263"/>
                </a:cubicBezTo>
                <a:cubicBezTo>
                  <a:pt x="37517" y="12561"/>
                  <a:pt x="37267" y="12823"/>
                  <a:pt x="36957" y="12823"/>
                </a:cubicBezTo>
                <a:cubicBezTo>
                  <a:pt x="36648" y="12823"/>
                  <a:pt x="36386" y="12573"/>
                  <a:pt x="36386" y="12263"/>
                </a:cubicBezTo>
                <a:cubicBezTo>
                  <a:pt x="36409" y="11954"/>
                  <a:pt x="36648" y="11692"/>
                  <a:pt x="36957" y="11692"/>
                </a:cubicBezTo>
                <a:close/>
                <a:moveTo>
                  <a:pt x="40672" y="11692"/>
                </a:moveTo>
                <a:cubicBezTo>
                  <a:pt x="40970" y="11692"/>
                  <a:pt x="41243" y="11954"/>
                  <a:pt x="41243" y="12263"/>
                </a:cubicBezTo>
                <a:cubicBezTo>
                  <a:pt x="41243" y="12561"/>
                  <a:pt x="40993" y="12823"/>
                  <a:pt x="40672" y="12823"/>
                </a:cubicBezTo>
                <a:cubicBezTo>
                  <a:pt x="40374" y="12823"/>
                  <a:pt x="40112" y="12573"/>
                  <a:pt x="40112" y="12263"/>
                </a:cubicBezTo>
                <a:cubicBezTo>
                  <a:pt x="40124" y="11954"/>
                  <a:pt x="40362" y="11692"/>
                  <a:pt x="40672" y="11692"/>
                </a:cubicBezTo>
                <a:close/>
                <a:moveTo>
                  <a:pt x="44410" y="11692"/>
                </a:moveTo>
                <a:cubicBezTo>
                  <a:pt x="44708" y="11692"/>
                  <a:pt x="44982" y="11954"/>
                  <a:pt x="44982" y="12263"/>
                </a:cubicBezTo>
                <a:cubicBezTo>
                  <a:pt x="44982" y="12561"/>
                  <a:pt x="44720" y="12823"/>
                  <a:pt x="44410" y="12823"/>
                </a:cubicBezTo>
                <a:cubicBezTo>
                  <a:pt x="44113" y="12823"/>
                  <a:pt x="43851" y="12573"/>
                  <a:pt x="43851" y="12263"/>
                </a:cubicBezTo>
                <a:cubicBezTo>
                  <a:pt x="43851" y="11954"/>
                  <a:pt x="44101" y="11692"/>
                  <a:pt x="44410" y="11692"/>
                </a:cubicBezTo>
                <a:close/>
                <a:moveTo>
                  <a:pt x="48137" y="11692"/>
                </a:moveTo>
                <a:cubicBezTo>
                  <a:pt x="48435" y="11692"/>
                  <a:pt x="48697" y="11954"/>
                  <a:pt x="48697" y="12263"/>
                </a:cubicBezTo>
                <a:cubicBezTo>
                  <a:pt x="48697" y="12561"/>
                  <a:pt x="48447" y="12823"/>
                  <a:pt x="48137" y="12823"/>
                </a:cubicBezTo>
                <a:cubicBezTo>
                  <a:pt x="47839" y="12823"/>
                  <a:pt x="47566" y="12573"/>
                  <a:pt x="47566" y="12263"/>
                </a:cubicBezTo>
                <a:cubicBezTo>
                  <a:pt x="47578" y="11954"/>
                  <a:pt x="47839" y="11692"/>
                  <a:pt x="48137" y="11692"/>
                </a:cubicBezTo>
                <a:close/>
                <a:moveTo>
                  <a:pt x="51864" y="11692"/>
                </a:moveTo>
                <a:cubicBezTo>
                  <a:pt x="52161" y="11692"/>
                  <a:pt x="52435" y="11954"/>
                  <a:pt x="52435" y="12263"/>
                </a:cubicBezTo>
                <a:cubicBezTo>
                  <a:pt x="52435" y="12561"/>
                  <a:pt x="52185" y="12823"/>
                  <a:pt x="51864" y="12823"/>
                </a:cubicBezTo>
                <a:cubicBezTo>
                  <a:pt x="51566" y="12823"/>
                  <a:pt x="51304" y="12573"/>
                  <a:pt x="51304" y="12263"/>
                </a:cubicBezTo>
                <a:cubicBezTo>
                  <a:pt x="51304" y="11954"/>
                  <a:pt x="51554" y="11692"/>
                  <a:pt x="51864" y="11692"/>
                </a:cubicBezTo>
                <a:close/>
                <a:moveTo>
                  <a:pt x="55602" y="11692"/>
                </a:moveTo>
                <a:cubicBezTo>
                  <a:pt x="55900" y="11692"/>
                  <a:pt x="56174" y="11954"/>
                  <a:pt x="56174" y="12263"/>
                </a:cubicBezTo>
                <a:cubicBezTo>
                  <a:pt x="56174" y="12561"/>
                  <a:pt x="55912" y="12823"/>
                  <a:pt x="55602" y="12823"/>
                </a:cubicBezTo>
                <a:cubicBezTo>
                  <a:pt x="55293" y="12823"/>
                  <a:pt x="55043" y="12573"/>
                  <a:pt x="55043" y="12263"/>
                </a:cubicBezTo>
                <a:cubicBezTo>
                  <a:pt x="55043" y="11954"/>
                  <a:pt x="55293" y="11692"/>
                  <a:pt x="55602" y="11692"/>
                </a:cubicBezTo>
                <a:close/>
                <a:moveTo>
                  <a:pt x="59329" y="11692"/>
                </a:moveTo>
                <a:cubicBezTo>
                  <a:pt x="59627" y="11692"/>
                  <a:pt x="59889" y="11954"/>
                  <a:pt x="59889" y="12263"/>
                </a:cubicBezTo>
                <a:cubicBezTo>
                  <a:pt x="59889" y="12561"/>
                  <a:pt x="59639" y="12823"/>
                  <a:pt x="59329" y="12823"/>
                </a:cubicBezTo>
                <a:cubicBezTo>
                  <a:pt x="59008" y="12823"/>
                  <a:pt x="58757" y="12573"/>
                  <a:pt x="58757" y="12263"/>
                </a:cubicBezTo>
                <a:cubicBezTo>
                  <a:pt x="58757" y="11954"/>
                  <a:pt x="59008" y="11692"/>
                  <a:pt x="59329" y="11692"/>
                </a:cubicBezTo>
                <a:close/>
                <a:moveTo>
                  <a:pt x="63056" y="11692"/>
                </a:moveTo>
                <a:cubicBezTo>
                  <a:pt x="63353" y="11692"/>
                  <a:pt x="63627" y="11954"/>
                  <a:pt x="63627" y="12263"/>
                </a:cubicBezTo>
                <a:cubicBezTo>
                  <a:pt x="63627" y="12561"/>
                  <a:pt x="63377" y="12823"/>
                  <a:pt x="63056" y="12823"/>
                </a:cubicBezTo>
                <a:cubicBezTo>
                  <a:pt x="62746" y="12823"/>
                  <a:pt x="62496" y="12573"/>
                  <a:pt x="62496" y="12263"/>
                </a:cubicBezTo>
                <a:cubicBezTo>
                  <a:pt x="62496" y="11954"/>
                  <a:pt x="62746" y="11692"/>
                  <a:pt x="63056" y="11692"/>
                </a:cubicBezTo>
                <a:close/>
                <a:moveTo>
                  <a:pt x="66782" y="11692"/>
                </a:moveTo>
                <a:cubicBezTo>
                  <a:pt x="67080" y="11692"/>
                  <a:pt x="67342" y="11954"/>
                  <a:pt x="67342" y="12263"/>
                </a:cubicBezTo>
                <a:cubicBezTo>
                  <a:pt x="67342" y="12561"/>
                  <a:pt x="67092" y="12823"/>
                  <a:pt x="66782" y="12823"/>
                </a:cubicBezTo>
                <a:cubicBezTo>
                  <a:pt x="66473" y="12823"/>
                  <a:pt x="66211" y="12573"/>
                  <a:pt x="66211" y="12263"/>
                </a:cubicBezTo>
                <a:cubicBezTo>
                  <a:pt x="66235" y="11954"/>
                  <a:pt x="66473" y="11692"/>
                  <a:pt x="66782" y="11692"/>
                </a:cubicBezTo>
                <a:close/>
                <a:moveTo>
                  <a:pt x="70509" y="11692"/>
                </a:moveTo>
                <a:cubicBezTo>
                  <a:pt x="70807" y="11692"/>
                  <a:pt x="71080" y="11954"/>
                  <a:pt x="71080" y="12263"/>
                </a:cubicBezTo>
                <a:cubicBezTo>
                  <a:pt x="71080" y="12561"/>
                  <a:pt x="70830" y="12823"/>
                  <a:pt x="70509" y="12823"/>
                </a:cubicBezTo>
                <a:cubicBezTo>
                  <a:pt x="70199" y="12823"/>
                  <a:pt x="69949" y="12573"/>
                  <a:pt x="69949" y="12263"/>
                </a:cubicBezTo>
                <a:cubicBezTo>
                  <a:pt x="69949" y="11954"/>
                  <a:pt x="70199" y="11692"/>
                  <a:pt x="70509" y="11692"/>
                </a:cubicBezTo>
                <a:close/>
                <a:moveTo>
                  <a:pt x="74236" y="11692"/>
                </a:moveTo>
                <a:cubicBezTo>
                  <a:pt x="74533" y="11692"/>
                  <a:pt x="74795" y="11954"/>
                  <a:pt x="74795" y="12263"/>
                </a:cubicBezTo>
                <a:cubicBezTo>
                  <a:pt x="74795" y="12561"/>
                  <a:pt x="74545" y="12823"/>
                  <a:pt x="74236" y="12823"/>
                </a:cubicBezTo>
                <a:cubicBezTo>
                  <a:pt x="73938" y="12823"/>
                  <a:pt x="73676" y="12573"/>
                  <a:pt x="73676" y="12263"/>
                </a:cubicBezTo>
                <a:cubicBezTo>
                  <a:pt x="73676" y="11954"/>
                  <a:pt x="73926" y="11692"/>
                  <a:pt x="74236" y="11692"/>
                </a:cubicBezTo>
                <a:close/>
                <a:moveTo>
                  <a:pt x="77855" y="11692"/>
                </a:moveTo>
                <a:cubicBezTo>
                  <a:pt x="78153" y="11692"/>
                  <a:pt x="78415" y="11954"/>
                  <a:pt x="78415" y="12263"/>
                </a:cubicBezTo>
                <a:cubicBezTo>
                  <a:pt x="78415" y="12561"/>
                  <a:pt x="78165" y="12823"/>
                  <a:pt x="77855" y="12823"/>
                </a:cubicBezTo>
                <a:cubicBezTo>
                  <a:pt x="77546" y="12823"/>
                  <a:pt x="77284" y="12573"/>
                  <a:pt x="77284" y="12263"/>
                </a:cubicBezTo>
                <a:cubicBezTo>
                  <a:pt x="77284" y="11954"/>
                  <a:pt x="77546" y="11692"/>
                  <a:pt x="77855" y="11692"/>
                </a:cubicBezTo>
                <a:close/>
                <a:moveTo>
                  <a:pt x="81570" y="11692"/>
                </a:moveTo>
                <a:cubicBezTo>
                  <a:pt x="81868" y="11692"/>
                  <a:pt x="82141" y="11954"/>
                  <a:pt x="82141" y="12263"/>
                </a:cubicBezTo>
                <a:cubicBezTo>
                  <a:pt x="82141" y="12561"/>
                  <a:pt x="81879" y="12823"/>
                  <a:pt x="81570" y="12823"/>
                </a:cubicBezTo>
                <a:cubicBezTo>
                  <a:pt x="81260" y="12823"/>
                  <a:pt x="81010" y="12573"/>
                  <a:pt x="81010" y="12263"/>
                </a:cubicBezTo>
                <a:cubicBezTo>
                  <a:pt x="81022" y="11954"/>
                  <a:pt x="81260" y="11692"/>
                  <a:pt x="81570" y="11692"/>
                </a:cubicBezTo>
                <a:close/>
                <a:moveTo>
                  <a:pt x="85308" y="11692"/>
                </a:moveTo>
                <a:cubicBezTo>
                  <a:pt x="85606" y="11692"/>
                  <a:pt x="85880" y="11954"/>
                  <a:pt x="85880" y="12263"/>
                </a:cubicBezTo>
                <a:cubicBezTo>
                  <a:pt x="85880" y="12561"/>
                  <a:pt x="85618" y="12823"/>
                  <a:pt x="85308" y="12823"/>
                </a:cubicBezTo>
                <a:cubicBezTo>
                  <a:pt x="84999" y="12823"/>
                  <a:pt x="84749" y="12573"/>
                  <a:pt x="84749" y="12263"/>
                </a:cubicBezTo>
                <a:cubicBezTo>
                  <a:pt x="84749" y="11954"/>
                  <a:pt x="84999" y="11692"/>
                  <a:pt x="85308" y="11692"/>
                </a:cubicBezTo>
                <a:close/>
                <a:moveTo>
                  <a:pt x="89035" y="11692"/>
                </a:moveTo>
                <a:cubicBezTo>
                  <a:pt x="89333" y="11692"/>
                  <a:pt x="89595" y="11954"/>
                  <a:pt x="89595" y="12263"/>
                </a:cubicBezTo>
                <a:cubicBezTo>
                  <a:pt x="89595" y="12561"/>
                  <a:pt x="89345" y="12823"/>
                  <a:pt x="89035" y="12823"/>
                </a:cubicBezTo>
                <a:cubicBezTo>
                  <a:pt x="88714" y="12823"/>
                  <a:pt x="88464" y="12573"/>
                  <a:pt x="88464" y="12263"/>
                </a:cubicBezTo>
                <a:cubicBezTo>
                  <a:pt x="88475" y="11954"/>
                  <a:pt x="88714" y="11692"/>
                  <a:pt x="89035" y="11692"/>
                </a:cubicBezTo>
                <a:close/>
                <a:moveTo>
                  <a:pt x="92762" y="11692"/>
                </a:moveTo>
                <a:cubicBezTo>
                  <a:pt x="93059" y="11692"/>
                  <a:pt x="93333" y="11954"/>
                  <a:pt x="93333" y="12263"/>
                </a:cubicBezTo>
                <a:cubicBezTo>
                  <a:pt x="93333" y="12561"/>
                  <a:pt x="93071" y="12823"/>
                  <a:pt x="92762" y="12823"/>
                </a:cubicBezTo>
                <a:cubicBezTo>
                  <a:pt x="92452" y="12823"/>
                  <a:pt x="92202" y="12573"/>
                  <a:pt x="92202" y="12263"/>
                </a:cubicBezTo>
                <a:cubicBezTo>
                  <a:pt x="92202" y="11954"/>
                  <a:pt x="92452" y="11692"/>
                  <a:pt x="92762" y="11692"/>
                </a:cubicBezTo>
                <a:close/>
                <a:moveTo>
                  <a:pt x="96488" y="11692"/>
                </a:moveTo>
                <a:cubicBezTo>
                  <a:pt x="96786" y="11692"/>
                  <a:pt x="97048" y="11954"/>
                  <a:pt x="97048" y="12263"/>
                </a:cubicBezTo>
                <a:cubicBezTo>
                  <a:pt x="97048" y="12561"/>
                  <a:pt x="96798" y="12823"/>
                  <a:pt x="96488" y="12823"/>
                </a:cubicBezTo>
                <a:cubicBezTo>
                  <a:pt x="96191" y="12823"/>
                  <a:pt x="95917" y="12573"/>
                  <a:pt x="95917" y="12263"/>
                </a:cubicBezTo>
                <a:cubicBezTo>
                  <a:pt x="95917" y="11954"/>
                  <a:pt x="96179" y="11692"/>
                  <a:pt x="96488" y="11692"/>
                </a:cubicBezTo>
                <a:close/>
                <a:moveTo>
                  <a:pt x="100203" y="11692"/>
                </a:moveTo>
                <a:cubicBezTo>
                  <a:pt x="100501" y="11692"/>
                  <a:pt x="100775" y="11954"/>
                  <a:pt x="100775" y="12263"/>
                </a:cubicBezTo>
                <a:cubicBezTo>
                  <a:pt x="100775" y="12561"/>
                  <a:pt x="100513" y="12823"/>
                  <a:pt x="100203" y="12823"/>
                </a:cubicBezTo>
                <a:cubicBezTo>
                  <a:pt x="99905" y="12823"/>
                  <a:pt x="99644" y="12573"/>
                  <a:pt x="99644" y="12263"/>
                </a:cubicBezTo>
                <a:cubicBezTo>
                  <a:pt x="99655" y="11954"/>
                  <a:pt x="99894" y="11692"/>
                  <a:pt x="100203" y="11692"/>
                </a:cubicBezTo>
                <a:close/>
                <a:moveTo>
                  <a:pt x="103942" y="11692"/>
                </a:moveTo>
                <a:cubicBezTo>
                  <a:pt x="104239" y="11692"/>
                  <a:pt x="104513" y="11954"/>
                  <a:pt x="104513" y="12263"/>
                </a:cubicBezTo>
                <a:cubicBezTo>
                  <a:pt x="104513" y="12561"/>
                  <a:pt x="104251" y="12823"/>
                  <a:pt x="103942" y="12823"/>
                </a:cubicBezTo>
                <a:cubicBezTo>
                  <a:pt x="103644" y="12823"/>
                  <a:pt x="103382" y="12573"/>
                  <a:pt x="103382" y="12263"/>
                </a:cubicBezTo>
                <a:cubicBezTo>
                  <a:pt x="103382" y="11954"/>
                  <a:pt x="103632" y="11692"/>
                  <a:pt x="103942" y="11692"/>
                </a:cubicBezTo>
                <a:close/>
                <a:moveTo>
                  <a:pt x="107668" y="11692"/>
                </a:moveTo>
                <a:cubicBezTo>
                  <a:pt x="107966" y="11692"/>
                  <a:pt x="108228" y="11954"/>
                  <a:pt x="108228" y="12263"/>
                </a:cubicBezTo>
                <a:cubicBezTo>
                  <a:pt x="108228" y="12561"/>
                  <a:pt x="107978" y="12823"/>
                  <a:pt x="107668" y="12823"/>
                </a:cubicBezTo>
                <a:cubicBezTo>
                  <a:pt x="107371" y="12823"/>
                  <a:pt x="107097" y="12573"/>
                  <a:pt x="107097" y="12263"/>
                </a:cubicBezTo>
                <a:cubicBezTo>
                  <a:pt x="107109" y="11954"/>
                  <a:pt x="107347" y="11692"/>
                  <a:pt x="107668" y="11692"/>
                </a:cubicBezTo>
                <a:close/>
                <a:moveTo>
                  <a:pt x="111395" y="11692"/>
                </a:moveTo>
                <a:cubicBezTo>
                  <a:pt x="111693" y="11692"/>
                  <a:pt x="111967" y="11954"/>
                  <a:pt x="111967" y="12263"/>
                </a:cubicBezTo>
                <a:cubicBezTo>
                  <a:pt x="111967" y="12561"/>
                  <a:pt x="111705" y="12823"/>
                  <a:pt x="111395" y="12823"/>
                </a:cubicBezTo>
                <a:cubicBezTo>
                  <a:pt x="111085" y="12823"/>
                  <a:pt x="110835" y="12573"/>
                  <a:pt x="110835" y="12263"/>
                </a:cubicBezTo>
                <a:cubicBezTo>
                  <a:pt x="110835" y="11954"/>
                  <a:pt x="111085" y="11692"/>
                  <a:pt x="111395" y="11692"/>
                </a:cubicBezTo>
                <a:close/>
                <a:moveTo>
                  <a:pt x="115122" y="11692"/>
                </a:moveTo>
                <a:cubicBezTo>
                  <a:pt x="115419" y="11692"/>
                  <a:pt x="115681" y="11954"/>
                  <a:pt x="115681" y="12263"/>
                </a:cubicBezTo>
                <a:cubicBezTo>
                  <a:pt x="115681" y="12561"/>
                  <a:pt x="115431" y="12823"/>
                  <a:pt x="115122" y="12823"/>
                </a:cubicBezTo>
                <a:cubicBezTo>
                  <a:pt x="114812" y="12823"/>
                  <a:pt x="114550" y="12573"/>
                  <a:pt x="114550" y="12263"/>
                </a:cubicBezTo>
                <a:cubicBezTo>
                  <a:pt x="114574" y="11954"/>
                  <a:pt x="114812" y="11692"/>
                  <a:pt x="115122" y="11692"/>
                </a:cubicBezTo>
                <a:close/>
                <a:moveTo>
                  <a:pt x="118860" y="11692"/>
                </a:moveTo>
                <a:cubicBezTo>
                  <a:pt x="119158" y="11692"/>
                  <a:pt x="119420" y="11954"/>
                  <a:pt x="119420" y="12263"/>
                </a:cubicBezTo>
                <a:cubicBezTo>
                  <a:pt x="119420" y="12561"/>
                  <a:pt x="119170" y="12823"/>
                  <a:pt x="118860" y="12823"/>
                </a:cubicBezTo>
                <a:cubicBezTo>
                  <a:pt x="118539" y="12823"/>
                  <a:pt x="118289" y="12573"/>
                  <a:pt x="118289" y="12263"/>
                </a:cubicBezTo>
                <a:cubicBezTo>
                  <a:pt x="118289" y="11954"/>
                  <a:pt x="118539" y="11692"/>
                  <a:pt x="118860" y="11692"/>
                </a:cubicBezTo>
                <a:close/>
                <a:moveTo>
                  <a:pt x="122575" y="11692"/>
                </a:moveTo>
                <a:cubicBezTo>
                  <a:pt x="122873" y="11692"/>
                  <a:pt x="123146" y="11954"/>
                  <a:pt x="123146" y="12263"/>
                </a:cubicBezTo>
                <a:cubicBezTo>
                  <a:pt x="123146" y="12561"/>
                  <a:pt x="122885" y="12823"/>
                  <a:pt x="122575" y="12823"/>
                </a:cubicBezTo>
                <a:cubicBezTo>
                  <a:pt x="122265" y="12823"/>
                  <a:pt x="122015" y="12573"/>
                  <a:pt x="122015" y="12263"/>
                </a:cubicBezTo>
                <a:cubicBezTo>
                  <a:pt x="122027" y="11954"/>
                  <a:pt x="122277" y="11692"/>
                  <a:pt x="122575" y="11692"/>
                </a:cubicBezTo>
                <a:close/>
                <a:moveTo>
                  <a:pt x="126314" y="11692"/>
                </a:moveTo>
                <a:cubicBezTo>
                  <a:pt x="126611" y="11692"/>
                  <a:pt x="126873" y="11954"/>
                  <a:pt x="126873" y="12263"/>
                </a:cubicBezTo>
                <a:cubicBezTo>
                  <a:pt x="126873" y="12561"/>
                  <a:pt x="126623" y="12823"/>
                  <a:pt x="126314" y="12823"/>
                </a:cubicBezTo>
                <a:cubicBezTo>
                  <a:pt x="126004" y="12823"/>
                  <a:pt x="125742" y="12573"/>
                  <a:pt x="125742" y="12263"/>
                </a:cubicBezTo>
                <a:cubicBezTo>
                  <a:pt x="125742" y="11954"/>
                  <a:pt x="126004" y="11692"/>
                  <a:pt x="126314" y="11692"/>
                </a:cubicBezTo>
                <a:close/>
                <a:moveTo>
                  <a:pt x="130028" y="11692"/>
                </a:moveTo>
                <a:cubicBezTo>
                  <a:pt x="130326" y="11692"/>
                  <a:pt x="130600" y="11954"/>
                  <a:pt x="130600" y="12263"/>
                </a:cubicBezTo>
                <a:cubicBezTo>
                  <a:pt x="130600" y="12561"/>
                  <a:pt x="130350" y="12823"/>
                  <a:pt x="130028" y="12823"/>
                </a:cubicBezTo>
                <a:cubicBezTo>
                  <a:pt x="129731" y="12823"/>
                  <a:pt x="129469" y="12573"/>
                  <a:pt x="129469" y="12263"/>
                </a:cubicBezTo>
                <a:cubicBezTo>
                  <a:pt x="129469" y="11954"/>
                  <a:pt x="129719" y="11692"/>
                  <a:pt x="130028" y="11692"/>
                </a:cubicBezTo>
                <a:close/>
                <a:moveTo>
                  <a:pt x="133767" y="11692"/>
                </a:moveTo>
                <a:cubicBezTo>
                  <a:pt x="134065" y="11692"/>
                  <a:pt x="134326" y="11954"/>
                  <a:pt x="134326" y="12263"/>
                </a:cubicBezTo>
                <a:cubicBezTo>
                  <a:pt x="134326" y="12561"/>
                  <a:pt x="134076" y="12823"/>
                  <a:pt x="133767" y="12823"/>
                </a:cubicBezTo>
                <a:cubicBezTo>
                  <a:pt x="133469" y="12823"/>
                  <a:pt x="133207" y="12573"/>
                  <a:pt x="133207" y="12263"/>
                </a:cubicBezTo>
                <a:cubicBezTo>
                  <a:pt x="133207" y="11954"/>
                  <a:pt x="133457" y="11692"/>
                  <a:pt x="133767" y="11692"/>
                </a:cubicBezTo>
                <a:close/>
                <a:moveTo>
                  <a:pt x="1548" y="13573"/>
                </a:moveTo>
                <a:cubicBezTo>
                  <a:pt x="1846" y="13573"/>
                  <a:pt x="2119" y="13823"/>
                  <a:pt x="2119" y="14145"/>
                </a:cubicBezTo>
                <a:cubicBezTo>
                  <a:pt x="2119" y="14442"/>
                  <a:pt x="1858" y="14704"/>
                  <a:pt x="1548" y="14704"/>
                </a:cubicBezTo>
                <a:cubicBezTo>
                  <a:pt x="1238" y="14704"/>
                  <a:pt x="988" y="14454"/>
                  <a:pt x="988" y="14145"/>
                </a:cubicBezTo>
                <a:cubicBezTo>
                  <a:pt x="988" y="13823"/>
                  <a:pt x="1238" y="13573"/>
                  <a:pt x="1548" y="13573"/>
                </a:cubicBezTo>
                <a:close/>
                <a:moveTo>
                  <a:pt x="5287" y="13573"/>
                </a:moveTo>
                <a:cubicBezTo>
                  <a:pt x="5596" y="13573"/>
                  <a:pt x="5846" y="13823"/>
                  <a:pt x="5846" y="14145"/>
                </a:cubicBezTo>
                <a:cubicBezTo>
                  <a:pt x="5846" y="14454"/>
                  <a:pt x="5596" y="14704"/>
                  <a:pt x="5287" y="14704"/>
                </a:cubicBezTo>
                <a:cubicBezTo>
                  <a:pt x="4977" y="14704"/>
                  <a:pt x="4715" y="14454"/>
                  <a:pt x="4715" y="14145"/>
                </a:cubicBezTo>
                <a:cubicBezTo>
                  <a:pt x="4715" y="13811"/>
                  <a:pt x="4977" y="13573"/>
                  <a:pt x="5287" y="13573"/>
                </a:cubicBezTo>
                <a:close/>
                <a:moveTo>
                  <a:pt x="9001" y="13573"/>
                </a:moveTo>
                <a:cubicBezTo>
                  <a:pt x="9299" y="13573"/>
                  <a:pt x="9573" y="13823"/>
                  <a:pt x="9573" y="14145"/>
                </a:cubicBezTo>
                <a:cubicBezTo>
                  <a:pt x="9573" y="14442"/>
                  <a:pt x="9323" y="14704"/>
                  <a:pt x="9001" y="14704"/>
                </a:cubicBezTo>
                <a:cubicBezTo>
                  <a:pt x="8704" y="14704"/>
                  <a:pt x="8442" y="14454"/>
                  <a:pt x="8442" y="14145"/>
                </a:cubicBezTo>
                <a:cubicBezTo>
                  <a:pt x="8442" y="13823"/>
                  <a:pt x="8692" y="13573"/>
                  <a:pt x="9001" y="13573"/>
                </a:cubicBezTo>
                <a:close/>
                <a:moveTo>
                  <a:pt x="12728" y="13573"/>
                </a:moveTo>
                <a:cubicBezTo>
                  <a:pt x="13037" y="13573"/>
                  <a:pt x="13288" y="13823"/>
                  <a:pt x="13288" y="14145"/>
                </a:cubicBezTo>
                <a:cubicBezTo>
                  <a:pt x="13288" y="14454"/>
                  <a:pt x="13037" y="14704"/>
                  <a:pt x="12728" y="14704"/>
                </a:cubicBezTo>
                <a:cubicBezTo>
                  <a:pt x="12418" y="14704"/>
                  <a:pt x="12156" y="14454"/>
                  <a:pt x="12156" y="14145"/>
                </a:cubicBezTo>
                <a:cubicBezTo>
                  <a:pt x="12180" y="13811"/>
                  <a:pt x="12418" y="13573"/>
                  <a:pt x="12728" y="13573"/>
                </a:cubicBezTo>
                <a:close/>
                <a:moveTo>
                  <a:pt x="16466" y="13573"/>
                </a:moveTo>
                <a:cubicBezTo>
                  <a:pt x="16764" y="13573"/>
                  <a:pt x="17026" y="13823"/>
                  <a:pt x="17026" y="14145"/>
                </a:cubicBezTo>
                <a:cubicBezTo>
                  <a:pt x="17026" y="14442"/>
                  <a:pt x="16776" y="14704"/>
                  <a:pt x="16466" y="14704"/>
                </a:cubicBezTo>
                <a:cubicBezTo>
                  <a:pt x="16169" y="14704"/>
                  <a:pt x="15895" y="14454"/>
                  <a:pt x="15895" y="14145"/>
                </a:cubicBezTo>
                <a:cubicBezTo>
                  <a:pt x="15895" y="13823"/>
                  <a:pt x="16145" y="13573"/>
                  <a:pt x="16466" y="13573"/>
                </a:cubicBezTo>
                <a:close/>
                <a:moveTo>
                  <a:pt x="20181" y="13573"/>
                </a:moveTo>
                <a:cubicBezTo>
                  <a:pt x="20491" y="13573"/>
                  <a:pt x="20753" y="13823"/>
                  <a:pt x="20753" y="14145"/>
                </a:cubicBezTo>
                <a:cubicBezTo>
                  <a:pt x="20753" y="14454"/>
                  <a:pt x="20491" y="14704"/>
                  <a:pt x="20181" y="14704"/>
                </a:cubicBezTo>
                <a:cubicBezTo>
                  <a:pt x="19872" y="14704"/>
                  <a:pt x="19622" y="14454"/>
                  <a:pt x="19622" y="14145"/>
                </a:cubicBezTo>
                <a:cubicBezTo>
                  <a:pt x="19634" y="13811"/>
                  <a:pt x="19872" y="13573"/>
                  <a:pt x="20181" y="13573"/>
                </a:cubicBezTo>
                <a:close/>
                <a:moveTo>
                  <a:pt x="23920" y="13573"/>
                </a:moveTo>
                <a:cubicBezTo>
                  <a:pt x="24217" y="13573"/>
                  <a:pt x="24479" y="13823"/>
                  <a:pt x="24479" y="14145"/>
                </a:cubicBezTo>
                <a:cubicBezTo>
                  <a:pt x="24479" y="14442"/>
                  <a:pt x="24229" y="14704"/>
                  <a:pt x="23920" y="14704"/>
                </a:cubicBezTo>
                <a:cubicBezTo>
                  <a:pt x="23610" y="14704"/>
                  <a:pt x="23348" y="14454"/>
                  <a:pt x="23348" y="14145"/>
                </a:cubicBezTo>
                <a:cubicBezTo>
                  <a:pt x="23348" y="13823"/>
                  <a:pt x="23610" y="13573"/>
                  <a:pt x="23920" y="13573"/>
                </a:cubicBezTo>
                <a:close/>
                <a:moveTo>
                  <a:pt x="27635" y="13573"/>
                </a:moveTo>
                <a:cubicBezTo>
                  <a:pt x="27956" y="13573"/>
                  <a:pt x="28206" y="13823"/>
                  <a:pt x="28206" y="14145"/>
                </a:cubicBezTo>
                <a:cubicBezTo>
                  <a:pt x="28206" y="14454"/>
                  <a:pt x="27956" y="14704"/>
                  <a:pt x="27635" y="14704"/>
                </a:cubicBezTo>
                <a:cubicBezTo>
                  <a:pt x="27325" y="14704"/>
                  <a:pt x="27075" y="14454"/>
                  <a:pt x="27075" y="14145"/>
                </a:cubicBezTo>
                <a:cubicBezTo>
                  <a:pt x="27087" y="13811"/>
                  <a:pt x="27325" y="13573"/>
                  <a:pt x="27635" y="13573"/>
                </a:cubicBezTo>
                <a:close/>
                <a:moveTo>
                  <a:pt x="31373" y="13573"/>
                </a:moveTo>
                <a:cubicBezTo>
                  <a:pt x="31671" y="13573"/>
                  <a:pt x="31945" y="13823"/>
                  <a:pt x="31945" y="14145"/>
                </a:cubicBezTo>
                <a:cubicBezTo>
                  <a:pt x="31945" y="14442"/>
                  <a:pt x="31683" y="14704"/>
                  <a:pt x="31373" y="14704"/>
                </a:cubicBezTo>
                <a:cubicBezTo>
                  <a:pt x="31064" y="14704"/>
                  <a:pt x="30814" y="14454"/>
                  <a:pt x="30814" y="14145"/>
                </a:cubicBezTo>
                <a:cubicBezTo>
                  <a:pt x="30814" y="13823"/>
                  <a:pt x="31064" y="13573"/>
                  <a:pt x="31373" y="13573"/>
                </a:cubicBezTo>
                <a:close/>
                <a:moveTo>
                  <a:pt x="35100" y="13573"/>
                </a:moveTo>
                <a:cubicBezTo>
                  <a:pt x="35409" y="13573"/>
                  <a:pt x="35659" y="13823"/>
                  <a:pt x="35659" y="14145"/>
                </a:cubicBezTo>
                <a:cubicBezTo>
                  <a:pt x="35659" y="14454"/>
                  <a:pt x="35409" y="14704"/>
                  <a:pt x="35100" y="14704"/>
                </a:cubicBezTo>
                <a:cubicBezTo>
                  <a:pt x="34778" y="14704"/>
                  <a:pt x="34528" y="14454"/>
                  <a:pt x="34528" y="14145"/>
                </a:cubicBezTo>
                <a:cubicBezTo>
                  <a:pt x="34540" y="13811"/>
                  <a:pt x="34778" y="13573"/>
                  <a:pt x="35100" y="13573"/>
                </a:cubicBezTo>
                <a:close/>
                <a:moveTo>
                  <a:pt x="38815" y="13573"/>
                </a:moveTo>
                <a:cubicBezTo>
                  <a:pt x="39112" y="13573"/>
                  <a:pt x="39386" y="13823"/>
                  <a:pt x="39386" y="14145"/>
                </a:cubicBezTo>
                <a:cubicBezTo>
                  <a:pt x="39386" y="14442"/>
                  <a:pt x="39124" y="14704"/>
                  <a:pt x="38815" y="14704"/>
                </a:cubicBezTo>
                <a:cubicBezTo>
                  <a:pt x="38517" y="14704"/>
                  <a:pt x="38255" y="14454"/>
                  <a:pt x="38255" y="14145"/>
                </a:cubicBezTo>
                <a:cubicBezTo>
                  <a:pt x="38267" y="13823"/>
                  <a:pt x="38505" y="13573"/>
                  <a:pt x="38815" y="13573"/>
                </a:cubicBezTo>
                <a:close/>
                <a:moveTo>
                  <a:pt x="42553" y="13573"/>
                </a:moveTo>
                <a:cubicBezTo>
                  <a:pt x="42863" y="13573"/>
                  <a:pt x="43113" y="13823"/>
                  <a:pt x="43113" y="14145"/>
                </a:cubicBezTo>
                <a:cubicBezTo>
                  <a:pt x="43113" y="14454"/>
                  <a:pt x="42863" y="14704"/>
                  <a:pt x="42553" y="14704"/>
                </a:cubicBezTo>
                <a:cubicBezTo>
                  <a:pt x="42232" y="14704"/>
                  <a:pt x="41982" y="14454"/>
                  <a:pt x="41982" y="14145"/>
                </a:cubicBezTo>
                <a:cubicBezTo>
                  <a:pt x="41982" y="13811"/>
                  <a:pt x="42244" y="13573"/>
                  <a:pt x="42553" y="13573"/>
                </a:cubicBezTo>
                <a:close/>
                <a:moveTo>
                  <a:pt x="46268" y="13573"/>
                </a:moveTo>
                <a:cubicBezTo>
                  <a:pt x="46565" y="13573"/>
                  <a:pt x="46839" y="13823"/>
                  <a:pt x="46839" y="14145"/>
                </a:cubicBezTo>
                <a:cubicBezTo>
                  <a:pt x="46839" y="14442"/>
                  <a:pt x="46589" y="14704"/>
                  <a:pt x="46268" y="14704"/>
                </a:cubicBezTo>
                <a:cubicBezTo>
                  <a:pt x="45970" y="14704"/>
                  <a:pt x="45708" y="14454"/>
                  <a:pt x="45708" y="14145"/>
                </a:cubicBezTo>
                <a:cubicBezTo>
                  <a:pt x="45720" y="13823"/>
                  <a:pt x="45958" y="13573"/>
                  <a:pt x="46268" y="13573"/>
                </a:cubicBezTo>
                <a:close/>
                <a:moveTo>
                  <a:pt x="50006" y="13573"/>
                </a:moveTo>
                <a:cubicBezTo>
                  <a:pt x="50316" y="13573"/>
                  <a:pt x="50578" y="13823"/>
                  <a:pt x="50578" y="14145"/>
                </a:cubicBezTo>
                <a:cubicBezTo>
                  <a:pt x="50578" y="14454"/>
                  <a:pt x="50316" y="14704"/>
                  <a:pt x="50006" y="14704"/>
                </a:cubicBezTo>
                <a:cubicBezTo>
                  <a:pt x="49697" y="14704"/>
                  <a:pt x="49447" y="14454"/>
                  <a:pt x="49447" y="14145"/>
                </a:cubicBezTo>
                <a:cubicBezTo>
                  <a:pt x="49447" y="13811"/>
                  <a:pt x="49697" y="13573"/>
                  <a:pt x="50006" y="13573"/>
                </a:cubicBezTo>
                <a:close/>
                <a:moveTo>
                  <a:pt x="53733" y="13573"/>
                </a:moveTo>
                <a:cubicBezTo>
                  <a:pt x="54031" y="13573"/>
                  <a:pt x="54293" y="13823"/>
                  <a:pt x="54293" y="14145"/>
                </a:cubicBezTo>
                <a:cubicBezTo>
                  <a:pt x="54293" y="14442"/>
                  <a:pt x="54043" y="14704"/>
                  <a:pt x="53733" y="14704"/>
                </a:cubicBezTo>
                <a:cubicBezTo>
                  <a:pt x="53412" y="14704"/>
                  <a:pt x="53162" y="14454"/>
                  <a:pt x="53162" y="14145"/>
                </a:cubicBezTo>
                <a:cubicBezTo>
                  <a:pt x="53173" y="13823"/>
                  <a:pt x="53412" y="13573"/>
                  <a:pt x="53733" y="13573"/>
                </a:cubicBezTo>
                <a:close/>
                <a:moveTo>
                  <a:pt x="57460" y="13573"/>
                </a:moveTo>
                <a:cubicBezTo>
                  <a:pt x="57781" y="13573"/>
                  <a:pt x="58031" y="13823"/>
                  <a:pt x="58031" y="14145"/>
                </a:cubicBezTo>
                <a:cubicBezTo>
                  <a:pt x="58031" y="14454"/>
                  <a:pt x="57781" y="14704"/>
                  <a:pt x="57460" y="14704"/>
                </a:cubicBezTo>
                <a:cubicBezTo>
                  <a:pt x="57150" y="14704"/>
                  <a:pt x="56900" y="14454"/>
                  <a:pt x="56900" y="14145"/>
                </a:cubicBezTo>
                <a:cubicBezTo>
                  <a:pt x="56900" y="13811"/>
                  <a:pt x="57150" y="13573"/>
                  <a:pt x="57460" y="13573"/>
                </a:cubicBezTo>
                <a:close/>
                <a:moveTo>
                  <a:pt x="61186" y="13573"/>
                </a:moveTo>
                <a:cubicBezTo>
                  <a:pt x="61484" y="13573"/>
                  <a:pt x="61746" y="13823"/>
                  <a:pt x="61746" y="14145"/>
                </a:cubicBezTo>
                <a:cubicBezTo>
                  <a:pt x="61746" y="14442"/>
                  <a:pt x="61496" y="14704"/>
                  <a:pt x="61186" y="14704"/>
                </a:cubicBezTo>
                <a:cubicBezTo>
                  <a:pt x="60877" y="14704"/>
                  <a:pt x="60615" y="14454"/>
                  <a:pt x="60615" y="14145"/>
                </a:cubicBezTo>
                <a:cubicBezTo>
                  <a:pt x="60639" y="13823"/>
                  <a:pt x="60877" y="13573"/>
                  <a:pt x="61186" y="13573"/>
                </a:cubicBezTo>
                <a:close/>
                <a:moveTo>
                  <a:pt x="64925" y="13573"/>
                </a:moveTo>
                <a:cubicBezTo>
                  <a:pt x="65234" y="13573"/>
                  <a:pt x="65485" y="13823"/>
                  <a:pt x="65485" y="14145"/>
                </a:cubicBezTo>
                <a:cubicBezTo>
                  <a:pt x="65485" y="14454"/>
                  <a:pt x="65234" y="14704"/>
                  <a:pt x="64925" y="14704"/>
                </a:cubicBezTo>
                <a:cubicBezTo>
                  <a:pt x="64603" y="14704"/>
                  <a:pt x="64353" y="14454"/>
                  <a:pt x="64353" y="14145"/>
                </a:cubicBezTo>
                <a:cubicBezTo>
                  <a:pt x="64353" y="13811"/>
                  <a:pt x="64603" y="13573"/>
                  <a:pt x="64925" y="13573"/>
                </a:cubicBezTo>
                <a:close/>
                <a:moveTo>
                  <a:pt x="68640" y="13573"/>
                </a:moveTo>
                <a:cubicBezTo>
                  <a:pt x="68937" y="13573"/>
                  <a:pt x="69211" y="13823"/>
                  <a:pt x="69211" y="14145"/>
                </a:cubicBezTo>
                <a:cubicBezTo>
                  <a:pt x="69211" y="14442"/>
                  <a:pt x="68949" y="14704"/>
                  <a:pt x="68640" y="14704"/>
                </a:cubicBezTo>
                <a:cubicBezTo>
                  <a:pt x="68330" y="14704"/>
                  <a:pt x="68080" y="14454"/>
                  <a:pt x="68080" y="14145"/>
                </a:cubicBezTo>
                <a:cubicBezTo>
                  <a:pt x="68092" y="13823"/>
                  <a:pt x="68330" y="13573"/>
                  <a:pt x="68640" y="13573"/>
                </a:cubicBezTo>
                <a:close/>
                <a:moveTo>
                  <a:pt x="72366" y="13573"/>
                </a:moveTo>
                <a:cubicBezTo>
                  <a:pt x="72676" y="13573"/>
                  <a:pt x="72926" y="13823"/>
                  <a:pt x="72926" y="14145"/>
                </a:cubicBezTo>
                <a:cubicBezTo>
                  <a:pt x="72926" y="14454"/>
                  <a:pt x="72676" y="14704"/>
                  <a:pt x="72366" y="14704"/>
                </a:cubicBezTo>
                <a:cubicBezTo>
                  <a:pt x="72045" y="14704"/>
                  <a:pt x="71795" y="14454"/>
                  <a:pt x="71795" y="14145"/>
                </a:cubicBezTo>
                <a:cubicBezTo>
                  <a:pt x="71807" y="13811"/>
                  <a:pt x="72069" y="13573"/>
                  <a:pt x="72366" y="13573"/>
                </a:cubicBezTo>
                <a:close/>
                <a:moveTo>
                  <a:pt x="76093" y="13573"/>
                </a:moveTo>
                <a:cubicBezTo>
                  <a:pt x="76391" y="13573"/>
                  <a:pt x="76664" y="13823"/>
                  <a:pt x="76664" y="14145"/>
                </a:cubicBezTo>
                <a:cubicBezTo>
                  <a:pt x="76664" y="14442"/>
                  <a:pt x="76403" y="14704"/>
                  <a:pt x="76093" y="14704"/>
                </a:cubicBezTo>
                <a:cubicBezTo>
                  <a:pt x="75795" y="14704"/>
                  <a:pt x="75533" y="14454"/>
                  <a:pt x="75533" y="14145"/>
                </a:cubicBezTo>
                <a:cubicBezTo>
                  <a:pt x="75533" y="13823"/>
                  <a:pt x="75783" y="13573"/>
                  <a:pt x="76093" y="13573"/>
                </a:cubicBezTo>
                <a:close/>
                <a:moveTo>
                  <a:pt x="79712" y="13573"/>
                </a:moveTo>
                <a:cubicBezTo>
                  <a:pt x="80010" y="13573"/>
                  <a:pt x="80284" y="13823"/>
                  <a:pt x="80284" y="14145"/>
                </a:cubicBezTo>
                <a:cubicBezTo>
                  <a:pt x="80284" y="14442"/>
                  <a:pt x="80022" y="14704"/>
                  <a:pt x="79712" y="14704"/>
                </a:cubicBezTo>
                <a:cubicBezTo>
                  <a:pt x="79403" y="14704"/>
                  <a:pt x="79153" y="14454"/>
                  <a:pt x="79153" y="14145"/>
                </a:cubicBezTo>
                <a:cubicBezTo>
                  <a:pt x="79165" y="13823"/>
                  <a:pt x="79403" y="13573"/>
                  <a:pt x="79712" y="13573"/>
                </a:cubicBezTo>
                <a:close/>
                <a:moveTo>
                  <a:pt x="83451" y="13573"/>
                </a:moveTo>
                <a:cubicBezTo>
                  <a:pt x="83761" y="13573"/>
                  <a:pt x="84011" y="13823"/>
                  <a:pt x="84011" y="14145"/>
                </a:cubicBezTo>
                <a:cubicBezTo>
                  <a:pt x="84011" y="14454"/>
                  <a:pt x="83761" y="14704"/>
                  <a:pt x="83451" y="14704"/>
                </a:cubicBezTo>
                <a:cubicBezTo>
                  <a:pt x="83141" y="14704"/>
                  <a:pt x="82880" y="14454"/>
                  <a:pt x="82880" y="14145"/>
                </a:cubicBezTo>
                <a:cubicBezTo>
                  <a:pt x="82880" y="13811"/>
                  <a:pt x="83141" y="13573"/>
                  <a:pt x="83451" y="13573"/>
                </a:cubicBezTo>
                <a:close/>
                <a:moveTo>
                  <a:pt x="87166" y="13573"/>
                </a:moveTo>
                <a:cubicBezTo>
                  <a:pt x="87463" y="13573"/>
                  <a:pt x="87737" y="13823"/>
                  <a:pt x="87737" y="14145"/>
                </a:cubicBezTo>
                <a:cubicBezTo>
                  <a:pt x="87737" y="14442"/>
                  <a:pt x="87475" y="14704"/>
                  <a:pt x="87166" y="14704"/>
                </a:cubicBezTo>
                <a:cubicBezTo>
                  <a:pt x="86856" y="14704"/>
                  <a:pt x="86606" y="14454"/>
                  <a:pt x="86606" y="14145"/>
                </a:cubicBezTo>
                <a:cubicBezTo>
                  <a:pt x="86618" y="13823"/>
                  <a:pt x="86856" y="13573"/>
                  <a:pt x="87166" y="13573"/>
                </a:cubicBezTo>
                <a:close/>
                <a:moveTo>
                  <a:pt x="90904" y="13573"/>
                </a:moveTo>
                <a:cubicBezTo>
                  <a:pt x="91214" y="13573"/>
                  <a:pt x="91464" y="13823"/>
                  <a:pt x="91464" y="14145"/>
                </a:cubicBezTo>
                <a:cubicBezTo>
                  <a:pt x="91464" y="14454"/>
                  <a:pt x="91214" y="14704"/>
                  <a:pt x="90904" y="14704"/>
                </a:cubicBezTo>
                <a:cubicBezTo>
                  <a:pt x="90595" y="14704"/>
                  <a:pt x="90345" y="14454"/>
                  <a:pt x="90345" y="14145"/>
                </a:cubicBezTo>
                <a:cubicBezTo>
                  <a:pt x="90345" y="13811"/>
                  <a:pt x="90595" y="13573"/>
                  <a:pt x="90904" y="13573"/>
                </a:cubicBezTo>
                <a:close/>
                <a:moveTo>
                  <a:pt x="94631" y="13573"/>
                </a:moveTo>
                <a:cubicBezTo>
                  <a:pt x="94929" y="13573"/>
                  <a:pt x="95191" y="13823"/>
                  <a:pt x="95191" y="14145"/>
                </a:cubicBezTo>
                <a:cubicBezTo>
                  <a:pt x="95191" y="14442"/>
                  <a:pt x="94941" y="14704"/>
                  <a:pt x="94631" y="14704"/>
                </a:cubicBezTo>
                <a:cubicBezTo>
                  <a:pt x="94310" y="14704"/>
                  <a:pt x="94060" y="14454"/>
                  <a:pt x="94060" y="14145"/>
                </a:cubicBezTo>
                <a:cubicBezTo>
                  <a:pt x="94071" y="13823"/>
                  <a:pt x="94310" y="13573"/>
                  <a:pt x="94631" y="13573"/>
                </a:cubicBezTo>
                <a:close/>
                <a:moveTo>
                  <a:pt x="98346" y="13573"/>
                </a:moveTo>
                <a:cubicBezTo>
                  <a:pt x="98655" y="13573"/>
                  <a:pt x="98905" y="13823"/>
                  <a:pt x="98905" y="14145"/>
                </a:cubicBezTo>
                <a:cubicBezTo>
                  <a:pt x="98905" y="14454"/>
                  <a:pt x="98655" y="14704"/>
                  <a:pt x="98346" y="14704"/>
                </a:cubicBezTo>
                <a:cubicBezTo>
                  <a:pt x="98036" y="14704"/>
                  <a:pt x="97786" y="14454"/>
                  <a:pt x="97786" y="14145"/>
                </a:cubicBezTo>
                <a:cubicBezTo>
                  <a:pt x="97798" y="13811"/>
                  <a:pt x="98036" y="13573"/>
                  <a:pt x="98346" y="13573"/>
                </a:cubicBezTo>
                <a:close/>
                <a:moveTo>
                  <a:pt x="102084" y="13573"/>
                </a:moveTo>
                <a:cubicBezTo>
                  <a:pt x="102382" y="13573"/>
                  <a:pt x="102644" y="13823"/>
                  <a:pt x="102644" y="14145"/>
                </a:cubicBezTo>
                <a:cubicBezTo>
                  <a:pt x="102644" y="14442"/>
                  <a:pt x="102394" y="14704"/>
                  <a:pt x="102084" y="14704"/>
                </a:cubicBezTo>
                <a:cubicBezTo>
                  <a:pt x="101787" y="14704"/>
                  <a:pt x="101513" y="14454"/>
                  <a:pt x="101513" y="14145"/>
                </a:cubicBezTo>
                <a:cubicBezTo>
                  <a:pt x="101513" y="13823"/>
                  <a:pt x="101775" y="13573"/>
                  <a:pt x="102084" y="13573"/>
                </a:cubicBezTo>
                <a:close/>
                <a:moveTo>
                  <a:pt x="105799" y="13573"/>
                </a:moveTo>
                <a:cubicBezTo>
                  <a:pt x="106121" y="13573"/>
                  <a:pt x="106371" y="13823"/>
                  <a:pt x="106371" y="14145"/>
                </a:cubicBezTo>
                <a:cubicBezTo>
                  <a:pt x="106371" y="14454"/>
                  <a:pt x="106109" y="14704"/>
                  <a:pt x="105799" y="14704"/>
                </a:cubicBezTo>
                <a:cubicBezTo>
                  <a:pt x="105490" y="14704"/>
                  <a:pt x="105239" y="14454"/>
                  <a:pt x="105239" y="14145"/>
                </a:cubicBezTo>
                <a:cubicBezTo>
                  <a:pt x="105251" y="13811"/>
                  <a:pt x="105490" y="13573"/>
                  <a:pt x="105799" y="13573"/>
                </a:cubicBezTo>
                <a:close/>
                <a:moveTo>
                  <a:pt x="109538" y="13573"/>
                </a:moveTo>
                <a:cubicBezTo>
                  <a:pt x="109835" y="13573"/>
                  <a:pt x="110109" y="13823"/>
                  <a:pt x="110109" y="14145"/>
                </a:cubicBezTo>
                <a:cubicBezTo>
                  <a:pt x="110109" y="14442"/>
                  <a:pt x="109847" y="14704"/>
                  <a:pt x="109538" y="14704"/>
                </a:cubicBezTo>
                <a:cubicBezTo>
                  <a:pt x="109228" y="14704"/>
                  <a:pt x="108978" y="14454"/>
                  <a:pt x="108978" y="14145"/>
                </a:cubicBezTo>
                <a:cubicBezTo>
                  <a:pt x="108978" y="13823"/>
                  <a:pt x="109228" y="13573"/>
                  <a:pt x="109538" y="13573"/>
                </a:cubicBezTo>
                <a:close/>
                <a:moveTo>
                  <a:pt x="113264" y="13573"/>
                </a:moveTo>
                <a:cubicBezTo>
                  <a:pt x="113574" y="13573"/>
                  <a:pt x="113824" y="13823"/>
                  <a:pt x="113824" y="14145"/>
                </a:cubicBezTo>
                <a:cubicBezTo>
                  <a:pt x="113824" y="14454"/>
                  <a:pt x="113574" y="14704"/>
                  <a:pt x="113264" y="14704"/>
                </a:cubicBezTo>
                <a:cubicBezTo>
                  <a:pt x="112943" y="14704"/>
                  <a:pt x="112693" y="14454"/>
                  <a:pt x="112693" y="14145"/>
                </a:cubicBezTo>
                <a:cubicBezTo>
                  <a:pt x="112705" y="13811"/>
                  <a:pt x="112943" y="13573"/>
                  <a:pt x="113264" y="13573"/>
                </a:cubicBezTo>
                <a:close/>
                <a:moveTo>
                  <a:pt x="116991" y="13573"/>
                </a:moveTo>
                <a:cubicBezTo>
                  <a:pt x="117289" y="13573"/>
                  <a:pt x="117562" y="13823"/>
                  <a:pt x="117562" y="14145"/>
                </a:cubicBezTo>
                <a:cubicBezTo>
                  <a:pt x="117562" y="14442"/>
                  <a:pt x="117312" y="14704"/>
                  <a:pt x="116991" y="14704"/>
                </a:cubicBezTo>
                <a:cubicBezTo>
                  <a:pt x="116681" y="14704"/>
                  <a:pt x="116431" y="14454"/>
                  <a:pt x="116431" y="14145"/>
                </a:cubicBezTo>
                <a:cubicBezTo>
                  <a:pt x="116431" y="13823"/>
                  <a:pt x="116681" y="13573"/>
                  <a:pt x="116991" y="13573"/>
                </a:cubicBezTo>
                <a:close/>
                <a:moveTo>
                  <a:pt x="120718" y="13573"/>
                </a:moveTo>
                <a:cubicBezTo>
                  <a:pt x="121027" y="13573"/>
                  <a:pt x="121277" y="13823"/>
                  <a:pt x="121277" y="14145"/>
                </a:cubicBezTo>
                <a:cubicBezTo>
                  <a:pt x="121277" y="14454"/>
                  <a:pt x="121027" y="14704"/>
                  <a:pt x="120718" y="14704"/>
                </a:cubicBezTo>
                <a:cubicBezTo>
                  <a:pt x="120408" y="14704"/>
                  <a:pt x="120146" y="14454"/>
                  <a:pt x="120146" y="14145"/>
                </a:cubicBezTo>
                <a:cubicBezTo>
                  <a:pt x="120170" y="13811"/>
                  <a:pt x="120420" y="13573"/>
                  <a:pt x="120718" y="13573"/>
                </a:cubicBezTo>
                <a:close/>
                <a:moveTo>
                  <a:pt x="124456" y="13573"/>
                </a:moveTo>
                <a:cubicBezTo>
                  <a:pt x="124754" y="13573"/>
                  <a:pt x="125016" y="13823"/>
                  <a:pt x="125016" y="14145"/>
                </a:cubicBezTo>
                <a:cubicBezTo>
                  <a:pt x="125016" y="14442"/>
                  <a:pt x="124766" y="14704"/>
                  <a:pt x="124456" y="14704"/>
                </a:cubicBezTo>
                <a:cubicBezTo>
                  <a:pt x="124135" y="14704"/>
                  <a:pt x="123885" y="14454"/>
                  <a:pt x="123885" y="14145"/>
                </a:cubicBezTo>
                <a:cubicBezTo>
                  <a:pt x="123885" y="13823"/>
                  <a:pt x="124135" y="13573"/>
                  <a:pt x="124456" y="13573"/>
                </a:cubicBezTo>
                <a:close/>
                <a:moveTo>
                  <a:pt x="128171" y="13573"/>
                </a:moveTo>
                <a:cubicBezTo>
                  <a:pt x="128480" y="13573"/>
                  <a:pt x="128742" y="13823"/>
                  <a:pt x="128742" y="14145"/>
                </a:cubicBezTo>
                <a:cubicBezTo>
                  <a:pt x="128742" y="14454"/>
                  <a:pt x="128480" y="14704"/>
                  <a:pt x="128171" y="14704"/>
                </a:cubicBezTo>
                <a:cubicBezTo>
                  <a:pt x="127861" y="14704"/>
                  <a:pt x="127611" y="14454"/>
                  <a:pt x="127611" y="14145"/>
                </a:cubicBezTo>
                <a:cubicBezTo>
                  <a:pt x="127611" y="13811"/>
                  <a:pt x="127861" y="13573"/>
                  <a:pt x="128171" y="13573"/>
                </a:cubicBezTo>
                <a:close/>
                <a:moveTo>
                  <a:pt x="131898" y="13573"/>
                </a:moveTo>
                <a:cubicBezTo>
                  <a:pt x="132195" y="13573"/>
                  <a:pt x="132457" y="13823"/>
                  <a:pt x="132457" y="14145"/>
                </a:cubicBezTo>
                <a:cubicBezTo>
                  <a:pt x="132457" y="14442"/>
                  <a:pt x="132207" y="14704"/>
                  <a:pt x="131898" y="14704"/>
                </a:cubicBezTo>
                <a:cubicBezTo>
                  <a:pt x="131600" y="14704"/>
                  <a:pt x="131326" y="14454"/>
                  <a:pt x="131326" y="14145"/>
                </a:cubicBezTo>
                <a:cubicBezTo>
                  <a:pt x="131338" y="13823"/>
                  <a:pt x="131576" y="13573"/>
                  <a:pt x="131898" y="13573"/>
                </a:cubicBezTo>
                <a:close/>
                <a:moveTo>
                  <a:pt x="3405" y="15431"/>
                </a:moveTo>
                <a:cubicBezTo>
                  <a:pt x="3703" y="15431"/>
                  <a:pt x="3977" y="15692"/>
                  <a:pt x="3977" y="16002"/>
                </a:cubicBezTo>
                <a:cubicBezTo>
                  <a:pt x="3977" y="16300"/>
                  <a:pt x="3727" y="16562"/>
                  <a:pt x="3405" y="16562"/>
                </a:cubicBezTo>
                <a:cubicBezTo>
                  <a:pt x="3096" y="16562"/>
                  <a:pt x="2846" y="16312"/>
                  <a:pt x="2846" y="16002"/>
                </a:cubicBezTo>
                <a:cubicBezTo>
                  <a:pt x="2858" y="15692"/>
                  <a:pt x="3096" y="15431"/>
                  <a:pt x="3405" y="15431"/>
                </a:cubicBezTo>
                <a:close/>
                <a:moveTo>
                  <a:pt x="7132" y="15431"/>
                </a:moveTo>
                <a:cubicBezTo>
                  <a:pt x="7430" y="15431"/>
                  <a:pt x="7692" y="15692"/>
                  <a:pt x="7692" y="16002"/>
                </a:cubicBezTo>
                <a:cubicBezTo>
                  <a:pt x="7692" y="16300"/>
                  <a:pt x="7442" y="16562"/>
                  <a:pt x="7132" y="16562"/>
                </a:cubicBezTo>
                <a:cubicBezTo>
                  <a:pt x="6834" y="16562"/>
                  <a:pt x="6560" y="16312"/>
                  <a:pt x="6560" y="16002"/>
                </a:cubicBezTo>
                <a:cubicBezTo>
                  <a:pt x="6584" y="15692"/>
                  <a:pt x="6822" y="15431"/>
                  <a:pt x="7132" y="15431"/>
                </a:cubicBezTo>
                <a:close/>
                <a:moveTo>
                  <a:pt x="10871" y="15431"/>
                </a:moveTo>
                <a:cubicBezTo>
                  <a:pt x="11168" y="15431"/>
                  <a:pt x="11430" y="15692"/>
                  <a:pt x="11430" y="16002"/>
                </a:cubicBezTo>
                <a:cubicBezTo>
                  <a:pt x="11430" y="16300"/>
                  <a:pt x="11180" y="16562"/>
                  <a:pt x="10871" y="16562"/>
                </a:cubicBezTo>
                <a:cubicBezTo>
                  <a:pt x="10573" y="16562"/>
                  <a:pt x="10299" y="16312"/>
                  <a:pt x="10299" y="16002"/>
                </a:cubicBezTo>
                <a:cubicBezTo>
                  <a:pt x="10299" y="15692"/>
                  <a:pt x="10549" y="15431"/>
                  <a:pt x="10871" y="15431"/>
                </a:cubicBezTo>
                <a:close/>
                <a:moveTo>
                  <a:pt x="14585" y="15431"/>
                </a:moveTo>
                <a:cubicBezTo>
                  <a:pt x="14883" y="15431"/>
                  <a:pt x="15157" y="15692"/>
                  <a:pt x="15157" y="16002"/>
                </a:cubicBezTo>
                <a:cubicBezTo>
                  <a:pt x="15157" y="16300"/>
                  <a:pt x="14895" y="16562"/>
                  <a:pt x="14585" y="16562"/>
                </a:cubicBezTo>
                <a:cubicBezTo>
                  <a:pt x="14288" y="16562"/>
                  <a:pt x="14014" y="16312"/>
                  <a:pt x="14014" y="16002"/>
                </a:cubicBezTo>
                <a:cubicBezTo>
                  <a:pt x="14038" y="15692"/>
                  <a:pt x="14276" y="15431"/>
                  <a:pt x="14585" y="15431"/>
                </a:cubicBezTo>
                <a:close/>
                <a:moveTo>
                  <a:pt x="18324" y="15431"/>
                </a:moveTo>
                <a:cubicBezTo>
                  <a:pt x="18622" y="15431"/>
                  <a:pt x="18883" y="15692"/>
                  <a:pt x="18883" y="16002"/>
                </a:cubicBezTo>
                <a:cubicBezTo>
                  <a:pt x="18883" y="16300"/>
                  <a:pt x="18633" y="16562"/>
                  <a:pt x="18324" y="16562"/>
                </a:cubicBezTo>
                <a:cubicBezTo>
                  <a:pt x="18026" y="16562"/>
                  <a:pt x="17752" y="16312"/>
                  <a:pt x="17752" y="16002"/>
                </a:cubicBezTo>
                <a:cubicBezTo>
                  <a:pt x="17752" y="15692"/>
                  <a:pt x="18014" y="15431"/>
                  <a:pt x="18324" y="15431"/>
                </a:cubicBezTo>
                <a:close/>
                <a:moveTo>
                  <a:pt x="22039" y="15431"/>
                </a:moveTo>
                <a:cubicBezTo>
                  <a:pt x="22336" y="15431"/>
                  <a:pt x="22610" y="15692"/>
                  <a:pt x="22610" y="16002"/>
                </a:cubicBezTo>
                <a:cubicBezTo>
                  <a:pt x="22610" y="16300"/>
                  <a:pt x="22360" y="16562"/>
                  <a:pt x="22039" y="16562"/>
                </a:cubicBezTo>
                <a:cubicBezTo>
                  <a:pt x="21729" y="16562"/>
                  <a:pt x="21479" y="16312"/>
                  <a:pt x="21479" y="16002"/>
                </a:cubicBezTo>
                <a:cubicBezTo>
                  <a:pt x="21491" y="15692"/>
                  <a:pt x="21729" y="15431"/>
                  <a:pt x="22039" y="15431"/>
                </a:cubicBezTo>
                <a:close/>
                <a:moveTo>
                  <a:pt x="25777" y="15431"/>
                </a:moveTo>
                <a:cubicBezTo>
                  <a:pt x="26075" y="15431"/>
                  <a:pt x="26349" y="15692"/>
                  <a:pt x="26349" y="16002"/>
                </a:cubicBezTo>
                <a:cubicBezTo>
                  <a:pt x="26349" y="16300"/>
                  <a:pt x="26087" y="16562"/>
                  <a:pt x="25777" y="16562"/>
                </a:cubicBezTo>
                <a:cubicBezTo>
                  <a:pt x="25468" y="16562"/>
                  <a:pt x="25206" y="16312"/>
                  <a:pt x="25206" y="16002"/>
                </a:cubicBezTo>
                <a:cubicBezTo>
                  <a:pt x="25218" y="15692"/>
                  <a:pt x="25468" y="15431"/>
                  <a:pt x="25777" y="15431"/>
                </a:cubicBezTo>
                <a:close/>
                <a:moveTo>
                  <a:pt x="29504" y="15431"/>
                </a:moveTo>
                <a:cubicBezTo>
                  <a:pt x="29801" y="15431"/>
                  <a:pt x="30063" y="15692"/>
                  <a:pt x="30063" y="16002"/>
                </a:cubicBezTo>
                <a:cubicBezTo>
                  <a:pt x="30063" y="16300"/>
                  <a:pt x="29813" y="16562"/>
                  <a:pt x="29504" y="16562"/>
                </a:cubicBezTo>
                <a:cubicBezTo>
                  <a:pt x="29182" y="16562"/>
                  <a:pt x="28932" y="16312"/>
                  <a:pt x="28932" y="16002"/>
                </a:cubicBezTo>
                <a:cubicBezTo>
                  <a:pt x="28944" y="15692"/>
                  <a:pt x="29182" y="15431"/>
                  <a:pt x="29504" y="15431"/>
                </a:cubicBezTo>
                <a:close/>
                <a:moveTo>
                  <a:pt x="33230" y="15431"/>
                </a:moveTo>
                <a:cubicBezTo>
                  <a:pt x="33528" y="15431"/>
                  <a:pt x="33802" y="15692"/>
                  <a:pt x="33802" y="16002"/>
                </a:cubicBezTo>
                <a:cubicBezTo>
                  <a:pt x="33802" y="16300"/>
                  <a:pt x="33552" y="16562"/>
                  <a:pt x="33230" y="16562"/>
                </a:cubicBezTo>
                <a:cubicBezTo>
                  <a:pt x="32921" y="16562"/>
                  <a:pt x="32671" y="16312"/>
                  <a:pt x="32671" y="16002"/>
                </a:cubicBezTo>
                <a:cubicBezTo>
                  <a:pt x="32671" y="15692"/>
                  <a:pt x="32921" y="15431"/>
                  <a:pt x="33230" y="15431"/>
                </a:cubicBezTo>
                <a:close/>
                <a:moveTo>
                  <a:pt x="36957" y="15431"/>
                </a:moveTo>
                <a:cubicBezTo>
                  <a:pt x="37255" y="15431"/>
                  <a:pt x="37517" y="15692"/>
                  <a:pt x="37517" y="16002"/>
                </a:cubicBezTo>
                <a:cubicBezTo>
                  <a:pt x="37517" y="16300"/>
                  <a:pt x="37267" y="16562"/>
                  <a:pt x="36957" y="16562"/>
                </a:cubicBezTo>
                <a:cubicBezTo>
                  <a:pt x="36648" y="16562"/>
                  <a:pt x="36386" y="16312"/>
                  <a:pt x="36386" y="16002"/>
                </a:cubicBezTo>
                <a:cubicBezTo>
                  <a:pt x="36409" y="15692"/>
                  <a:pt x="36648" y="15431"/>
                  <a:pt x="36957" y="15431"/>
                </a:cubicBezTo>
                <a:close/>
                <a:moveTo>
                  <a:pt x="40672" y="15431"/>
                </a:moveTo>
                <a:cubicBezTo>
                  <a:pt x="40970" y="15431"/>
                  <a:pt x="41243" y="15692"/>
                  <a:pt x="41243" y="16002"/>
                </a:cubicBezTo>
                <a:cubicBezTo>
                  <a:pt x="41243" y="16300"/>
                  <a:pt x="40993" y="16562"/>
                  <a:pt x="40672" y="16562"/>
                </a:cubicBezTo>
                <a:cubicBezTo>
                  <a:pt x="40374" y="16562"/>
                  <a:pt x="40112" y="16312"/>
                  <a:pt x="40112" y="16002"/>
                </a:cubicBezTo>
                <a:cubicBezTo>
                  <a:pt x="40124" y="15692"/>
                  <a:pt x="40362" y="15431"/>
                  <a:pt x="40672" y="15431"/>
                </a:cubicBezTo>
                <a:close/>
                <a:moveTo>
                  <a:pt x="44410" y="15431"/>
                </a:moveTo>
                <a:cubicBezTo>
                  <a:pt x="44708" y="15431"/>
                  <a:pt x="44982" y="15692"/>
                  <a:pt x="44982" y="16002"/>
                </a:cubicBezTo>
                <a:cubicBezTo>
                  <a:pt x="44982" y="16300"/>
                  <a:pt x="44720" y="16562"/>
                  <a:pt x="44410" y="16562"/>
                </a:cubicBezTo>
                <a:cubicBezTo>
                  <a:pt x="44113" y="16562"/>
                  <a:pt x="43851" y="16312"/>
                  <a:pt x="43851" y="16002"/>
                </a:cubicBezTo>
                <a:cubicBezTo>
                  <a:pt x="43851" y="15692"/>
                  <a:pt x="44101" y="15431"/>
                  <a:pt x="44410" y="15431"/>
                </a:cubicBezTo>
                <a:close/>
                <a:moveTo>
                  <a:pt x="48137" y="15431"/>
                </a:moveTo>
                <a:cubicBezTo>
                  <a:pt x="48435" y="15431"/>
                  <a:pt x="48697" y="15692"/>
                  <a:pt x="48697" y="16002"/>
                </a:cubicBezTo>
                <a:cubicBezTo>
                  <a:pt x="48697" y="16300"/>
                  <a:pt x="48447" y="16562"/>
                  <a:pt x="48137" y="16562"/>
                </a:cubicBezTo>
                <a:cubicBezTo>
                  <a:pt x="47839" y="16562"/>
                  <a:pt x="47566" y="16312"/>
                  <a:pt x="47566" y="16002"/>
                </a:cubicBezTo>
                <a:cubicBezTo>
                  <a:pt x="47578" y="15692"/>
                  <a:pt x="47839" y="15431"/>
                  <a:pt x="48137" y="15431"/>
                </a:cubicBezTo>
                <a:close/>
                <a:moveTo>
                  <a:pt x="51864" y="15431"/>
                </a:moveTo>
                <a:cubicBezTo>
                  <a:pt x="52161" y="15431"/>
                  <a:pt x="52435" y="15692"/>
                  <a:pt x="52435" y="16002"/>
                </a:cubicBezTo>
                <a:cubicBezTo>
                  <a:pt x="52435" y="16300"/>
                  <a:pt x="52185" y="16562"/>
                  <a:pt x="51864" y="16562"/>
                </a:cubicBezTo>
                <a:cubicBezTo>
                  <a:pt x="51566" y="16562"/>
                  <a:pt x="51304" y="16312"/>
                  <a:pt x="51304" y="16002"/>
                </a:cubicBezTo>
                <a:cubicBezTo>
                  <a:pt x="51304" y="15692"/>
                  <a:pt x="51554" y="15431"/>
                  <a:pt x="51864" y="15431"/>
                </a:cubicBezTo>
                <a:close/>
                <a:moveTo>
                  <a:pt x="55602" y="15431"/>
                </a:moveTo>
                <a:cubicBezTo>
                  <a:pt x="55900" y="15431"/>
                  <a:pt x="56174" y="15692"/>
                  <a:pt x="56174" y="16002"/>
                </a:cubicBezTo>
                <a:cubicBezTo>
                  <a:pt x="56174" y="16300"/>
                  <a:pt x="55912" y="16562"/>
                  <a:pt x="55602" y="16562"/>
                </a:cubicBezTo>
                <a:cubicBezTo>
                  <a:pt x="55293" y="16562"/>
                  <a:pt x="55043" y="16312"/>
                  <a:pt x="55043" y="16002"/>
                </a:cubicBezTo>
                <a:cubicBezTo>
                  <a:pt x="55043" y="15692"/>
                  <a:pt x="55293" y="15431"/>
                  <a:pt x="55602" y="15431"/>
                </a:cubicBezTo>
                <a:close/>
                <a:moveTo>
                  <a:pt x="59329" y="15431"/>
                </a:moveTo>
                <a:cubicBezTo>
                  <a:pt x="59627" y="15431"/>
                  <a:pt x="59889" y="15692"/>
                  <a:pt x="59889" y="16002"/>
                </a:cubicBezTo>
                <a:cubicBezTo>
                  <a:pt x="59889" y="16300"/>
                  <a:pt x="59639" y="16562"/>
                  <a:pt x="59329" y="16562"/>
                </a:cubicBezTo>
                <a:cubicBezTo>
                  <a:pt x="59008" y="16562"/>
                  <a:pt x="58757" y="16312"/>
                  <a:pt x="58757" y="16002"/>
                </a:cubicBezTo>
                <a:cubicBezTo>
                  <a:pt x="58757" y="15692"/>
                  <a:pt x="59008" y="15431"/>
                  <a:pt x="59329" y="15431"/>
                </a:cubicBezTo>
                <a:close/>
                <a:moveTo>
                  <a:pt x="63056" y="15431"/>
                </a:moveTo>
                <a:cubicBezTo>
                  <a:pt x="63353" y="15431"/>
                  <a:pt x="63627" y="15692"/>
                  <a:pt x="63627" y="16002"/>
                </a:cubicBezTo>
                <a:cubicBezTo>
                  <a:pt x="63627" y="16300"/>
                  <a:pt x="63377" y="16562"/>
                  <a:pt x="63056" y="16562"/>
                </a:cubicBezTo>
                <a:cubicBezTo>
                  <a:pt x="62746" y="16562"/>
                  <a:pt x="62496" y="16312"/>
                  <a:pt x="62496" y="16002"/>
                </a:cubicBezTo>
                <a:cubicBezTo>
                  <a:pt x="62496" y="15692"/>
                  <a:pt x="62746" y="15431"/>
                  <a:pt x="63056" y="15431"/>
                </a:cubicBezTo>
                <a:close/>
                <a:moveTo>
                  <a:pt x="66782" y="15431"/>
                </a:moveTo>
                <a:cubicBezTo>
                  <a:pt x="67080" y="15431"/>
                  <a:pt x="67342" y="15692"/>
                  <a:pt x="67342" y="16002"/>
                </a:cubicBezTo>
                <a:cubicBezTo>
                  <a:pt x="67342" y="16300"/>
                  <a:pt x="67092" y="16562"/>
                  <a:pt x="66782" y="16562"/>
                </a:cubicBezTo>
                <a:cubicBezTo>
                  <a:pt x="66473" y="16562"/>
                  <a:pt x="66211" y="16312"/>
                  <a:pt x="66211" y="16002"/>
                </a:cubicBezTo>
                <a:cubicBezTo>
                  <a:pt x="66235" y="15692"/>
                  <a:pt x="66473" y="15431"/>
                  <a:pt x="66782" y="15431"/>
                </a:cubicBezTo>
                <a:close/>
                <a:moveTo>
                  <a:pt x="70509" y="15431"/>
                </a:moveTo>
                <a:cubicBezTo>
                  <a:pt x="70807" y="15431"/>
                  <a:pt x="71080" y="15692"/>
                  <a:pt x="71080" y="16002"/>
                </a:cubicBezTo>
                <a:cubicBezTo>
                  <a:pt x="71080" y="16300"/>
                  <a:pt x="70830" y="16562"/>
                  <a:pt x="70509" y="16562"/>
                </a:cubicBezTo>
                <a:cubicBezTo>
                  <a:pt x="70199" y="16562"/>
                  <a:pt x="69949" y="16312"/>
                  <a:pt x="69949" y="16002"/>
                </a:cubicBezTo>
                <a:cubicBezTo>
                  <a:pt x="69949" y="15692"/>
                  <a:pt x="70199" y="15431"/>
                  <a:pt x="70509" y="15431"/>
                </a:cubicBezTo>
                <a:close/>
                <a:moveTo>
                  <a:pt x="74236" y="15431"/>
                </a:moveTo>
                <a:cubicBezTo>
                  <a:pt x="74533" y="15431"/>
                  <a:pt x="74795" y="15692"/>
                  <a:pt x="74795" y="16002"/>
                </a:cubicBezTo>
                <a:cubicBezTo>
                  <a:pt x="74795" y="16300"/>
                  <a:pt x="74545" y="16562"/>
                  <a:pt x="74236" y="16562"/>
                </a:cubicBezTo>
                <a:cubicBezTo>
                  <a:pt x="73938" y="16562"/>
                  <a:pt x="73676" y="16312"/>
                  <a:pt x="73676" y="16002"/>
                </a:cubicBezTo>
                <a:cubicBezTo>
                  <a:pt x="73676" y="15692"/>
                  <a:pt x="73926" y="15431"/>
                  <a:pt x="74236" y="15431"/>
                </a:cubicBezTo>
                <a:close/>
                <a:moveTo>
                  <a:pt x="77855" y="15431"/>
                </a:moveTo>
                <a:cubicBezTo>
                  <a:pt x="78153" y="15431"/>
                  <a:pt x="78415" y="15692"/>
                  <a:pt x="78415" y="16002"/>
                </a:cubicBezTo>
                <a:cubicBezTo>
                  <a:pt x="78415" y="16300"/>
                  <a:pt x="78165" y="16562"/>
                  <a:pt x="77855" y="16562"/>
                </a:cubicBezTo>
                <a:cubicBezTo>
                  <a:pt x="77546" y="16562"/>
                  <a:pt x="77284" y="16312"/>
                  <a:pt x="77284" y="16002"/>
                </a:cubicBezTo>
                <a:cubicBezTo>
                  <a:pt x="77284" y="15692"/>
                  <a:pt x="77546" y="15431"/>
                  <a:pt x="77855" y="15431"/>
                </a:cubicBezTo>
                <a:close/>
                <a:moveTo>
                  <a:pt x="81570" y="15431"/>
                </a:moveTo>
                <a:cubicBezTo>
                  <a:pt x="81868" y="15431"/>
                  <a:pt x="82141" y="15692"/>
                  <a:pt x="82141" y="16002"/>
                </a:cubicBezTo>
                <a:cubicBezTo>
                  <a:pt x="82141" y="16300"/>
                  <a:pt x="81879" y="16562"/>
                  <a:pt x="81570" y="16562"/>
                </a:cubicBezTo>
                <a:cubicBezTo>
                  <a:pt x="81260" y="16562"/>
                  <a:pt x="81010" y="16312"/>
                  <a:pt x="81010" y="16002"/>
                </a:cubicBezTo>
                <a:cubicBezTo>
                  <a:pt x="81022" y="15692"/>
                  <a:pt x="81260" y="15431"/>
                  <a:pt x="81570" y="15431"/>
                </a:cubicBezTo>
                <a:close/>
                <a:moveTo>
                  <a:pt x="85308" y="15431"/>
                </a:moveTo>
                <a:cubicBezTo>
                  <a:pt x="85606" y="15431"/>
                  <a:pt x="85880" y="15692"/>
                  <a:pt x="85880" y="16002"/>
                </a:cubicBezTo>
                <a:cubicBezTo>
                  <a:pt x="85880" y="16300"/>
                  <a:pt x="85618" y="16562"/>
                  <a:pt x="85308" y="16562"/>
                </a:cubicBezTo>
                <a:cubicBezTo>
                  <a:pt x="84999" y="16562"/>
                  <a:pt x="84749" y="16312"/>
                  <a:pt x="84749" y="16002"/>
                </a:cubicBezTo>
                <a:cubicBezTo>
                  <a:pt x="84749" y="15692"/>
                  <a:pt x="84999" y="15431"/>
                  <a:pt x="85308" y="15431"/>
                </a:cubicBezTo>
                <a:close/>
                <a:moveTo>
                  <a:pt x="89035" y="15431"/>
                </a:moveTo>
                <a:cubicBezTo>
                  <a:pt x="89333" y="15431"/>
                  <a:pt x="89595" y="15692"/>
                  <a:pt x="89595" y="16002"/>
                </a:cubicBezTo>
                <a:cubicBezTo>
                  <a:pt x="89595" y="16300"/>
                  <a:pt x="89345" y="16562"/>
                  <a:pt x="89035" y="16562"/>
                </a:cubicBezTo>
                <a:cubicBezTo>
                  <a:pt x="88714" y="16562"/>
                  <a:pt x="88464" y="16312"/>
                  <a:pt x="88464" y="16002"/>
                </a:cubicBezTo>
                <a:cubicBezTo>
                  <a:pt x="88475" y="15692"/>
                  <a:pt x="88714" y="15431"/>
                  <a:pt x="89035" y="15431"/>
                </a:cubicBezTo>
                <a:close/>
                <a:moveTo>
                  <a:pt x="92762" y="15431"/>
                </a:moveTo>
                <a:cubicBezTo>
                  <a:pt x="93059" y="15431"/>
                  <a:pt x="93333" y="15692"/>
                  <a:pt x="93333" y="16002"/>
                </a:cubicBezTo>
                <a:cubicBezTo>
                  <a:pt x="93333" y="16300"/>
                  <a:pt x="93071" y="16562"/>
                  <a:pt x="92762" y="16562"/>
                </a:cubicBezTo>
                <a:cubicBezTo>
                  <a:pt x="92452" y="16562"/>
                  <a:pt x="92202" y="16312"/>
                  <a:pt x="92202" y="16002"/>
                </a:cubicBezTo>
                <a:cubicBezTo>
                  <a:pt x="92202" y="15692"/>
                  <a:pt x="92452" y="15431"/>
                  <a:pt x="92762" y="15431"/>
                </a:cubicBezTo>
                <a:close/>
                <a:moveTo>
                  <a:pt x="96488" y="15431"/>
                </a:moveTo>
                <a:cubicBezTo>
                  <a:pt x="96786" y="15431"/>
                  <a:pt x="97048" y="15692"/>
                  <a:pt x="97048" y="16002"/>
                </a:cubicBezTo>
                <a:cubicBezTo>
                  <a:pt x="97048" y="16300"/>
                  <a:pt x="96798" y="16562"/>
                  <a:pt x="96488" y="16562"/>
                </a:cubicBezTo>
                <a:cubicBezTo>
                  <a:pt x="96191" y="16562"/>
                  <a:pt x="95917" y="16312"/>
                  <a:pt x="95917" y="16002"/>
                </a:cubicBezTo>
                <a:cubicBezTo>
                  <a:pt x="95917" y="15692"/>
                  <a:pt x="96179" y="15431"/>
                  <a:pt x="96488" y="15431"/>
                </a:cubicBezTo>
                <a:close/>
                <a:moveTo>
                  <a:pt x="100203" y="15431"/>
                </a:moveTo>
                <a:cubicBezTo>
                  <a:pt x="100501" y="15431"/>
                  <a:pt x="100775" y="15692"/>
                  <a:pt x="100775" y="16002"/>
                </a:cubicBezTo>
                <a:cubicBezTo>
                  <a:pt x="100775" y="16300"/>
                  <a:pt x="100513" y="16562"/>
                  <a:pt x="100203" y="16562"/>
                </a:cubicBezTo>
                <a:cubicBezTo>
                  <a:pt x="99905" y="16562"/>
                  <a:pt x="99644" y="16312"/>
                  <a:pt x="99644" y="16002"/>
                </a:cubicBezTo>
                <a:cubicBezTo>
                  <a:pt x="99655" y="15692"/>
                  <a:pt x="99894" y="15431"/>
                  <a:pt x="100203" y="15431"/>
                </a:cubicBezTo>
                <a:close/>
                <a:moveTo>
                  <a:pt x="103942" y="15431"/>
                </a:moveTo>
                <a:cubicBezTo>
                  <a:pt x="104239" y="15431"/>
                  <a:pt x="104513" y="15692"/>
                  <a:pt x="104513" y="16002"/>
                </a:cubicBezTo>
                <a:cubicBezTo>
                  <a:pt x="104513" y="16300"/>
                  <a:pt x="104251" y="16562"/>
                  <a:pt x="103942" y="16562"/>
                </a:cubicBezTo>
                <a:cubicBezTo>
                  <a:pt x="103644" y="16562"/>
                  <a:pt x="103382" y="16312"/>
                  <a:pt x="103382" y="16002"/>
                </a:cubicBezTo>
                <a:cubicBezTo>
                  <a:pt x="103382" y="15692"/>
                  <a:pt x="103632" y="15431"/>
                  <a:pt x="103942" y="15431"/>
                </a:cubicBezTo>
                <a:close/>
                <a:moveTo>
                  <a:pt x="107668" y="15431"/>
                </a:moveTo>
                <a:cubicBezTo>
                  <a:pt x="107966" y="15431"/>
                  <a:pt x="108228" y="15692"/>
                  <a:pt x="108228" y="16002"/>
                </a:cubicBezTo>
                <a:cubicBezTo>
                  <a:pt x="108228" y="16300"/>
                  <a:pt x="107978" y="16562"/>
                  <a:pt x="107668" y="16562"/>
                </a:cubicBezTo>
                <a:cubicBezTo>
                  <a:pt x="107371" y="16562"/>
                  <a:pt x="107097" y="16312"/>
                  <a:pt x="107097" y="16002"/>
                </a:cubicBezTo>
                <a:cubicBezTo>
                  <a:pt x="107109" y="15692"/>
                  <a:pt x="107347" y="15431"/>
                  <a:pt x="107668" y="15431"/>
                </a:cubicBezTo>
                <a:close/>
                <a:moveTo>
                  <a:pt x="111395" y="15431"/>
                </a:moveTo>
                <a:cubicBezTo>
                  <a:pt x="111693" y="15431"/>
                  <a:pt x="111967" y="15692"/>
                  <a:pt x="111967" y="16002"/>
                </a:cubicBezTo>
                <a:cubicBezTo>
                  <a:pt x="111967" y="16300"/>
                  <a:pt x="111705" y="16562"/>
                  <a:pt x="111395" y="16562"/>
                </a:cubicBezTo>
                <a:cubicBezTo>
                  <a:pt x="111085" y="16562"/>
                  <a:pt x="110835" y="16312"/>
                  <a:pt x="110835" y="16002"/>
                </a:cubicBezTo>
                <a:cubicBezTo>
                  <a:pt x="110835" y="15692"/>
                  <a:pt x="111085" y="15431"/>
                  <a:pt x="111395" y="15431"/>
                </a:cubicBezTo>
                <a:close/>
                <a:moveTo>
                  <a:pt x="115122" y="15431"/>
                </a:moveTo>
                <a:cubicBezTo>
                  <a:pt x="115419" y="15431"/>
                  <a:pt x="115681" y="15692"/>
                  <a:pt x="115681" y="16002"/>
                </a:cubicBezTo>
                <a:cubicBezTo>
                  <a:pt x="115681" y="16300"/>
                  <a:pt x="115431" y="16562"/>
                  <a:pt x="115122" y="16562"/>
                </a:cubicBezTo>
                <a:cubicBezTo>
                  <a:pt x="114812" y="16562"/>
                  <a:pt x="114550" y="16312"/>
                  <a:pt x="114550" y="16002"/>
                </a:cubicBezTo>
                <a:cubicBezTo>
                  <a:pt x="114574" y="15692"/>
                  <a:pt x="114812" y="15431"/>
                  <a:pt x="115122" y="15431"/>
                </a:cubicBezTo>
                <a:close/>
                <a:moveTo>
                  <a:pt x="118860" y="15431"/>
                </a:moveTo>
                <a:cubicBezTo>
                  <a:pt x="119158" y="15431"/>
                  <a:pt x="119420" y="15692"/>
                  <a:pt x="119420" y="16002"/>
                </a:cubicBezTo>
                <a:cubicBezTo>
                  <a:pt x="119420" y="16300"/>
                  <a:pt x="119170" y="16562"/>
                  <a:pt x="118860" y="16562"/>
                </a:cubicBezTo>
                <a:cubicBezTo>
                  <a:pt x="118539" y="16562"/>
                  <a:pt x="118289" y="16312"/>
                  <a:pt x="118289" y="16002"/>
                </a:cubicBezTo>
                <a:cubicBezTo>
                  <a:pt x="118289" y="15692"/>
                  <a:pt x="118539" y="15431"/>
                  <a:pt x="118860" y="15431"/>
                </a:cubicBezTo>
                <a:close/>
                <a:moveTo>
                  <a:pt x="122575" y="15431"/>
                </a:moveTo>
                <a:cubicBezTo>
                  <a:pt x="122873" y="15431"/>
                  <a:pt x="123146" y="15692"/>
                  <a:pt x="123146" y="16002"/>
                </a:cubicBezTo>
                <a:cubicBezTo>
                  <a:pt x="123146" y="16300"/>
                  <a:pt x="122885" y="16562"/>
                  <a:pt x="122575" y="16562"/>
                </a:cubicBezTo>
                <a:cubicBezTo>
                  <a:pt x="122265" y="16562"/>
                  <a:pt x="122015" y="16312"/>
                  <a:pt x="122015" y="16002"/>
                </a:cubicBezTo>
                <a:cubicBezTo>
                  <a:pt x="122027" y="15692"/>
                  <a:pt x="122277" y="15431"/>
                  <a:pt x="122575" y="15431"/>
                </a:cubicBezTo>
                <a:close/>
                <a:moveTo>
                  <a:pt x="126314" y="15431"/>
                </a:moveTo>
                <a:cubicBezTo>
                  <a:pt x="126611" y="15431"/>
                  <a:pt x="126873" y="15692"/>
                  <a:pt x="126873" y="16002"/>
                </a:cubicBezTo>
                <a:cubicBezTo>
                  <a:pt x="126873" y="16300"/>
                  <a:pt x="126623" y="16562"/>
                  <a:pt x="126314" y="16562"/>
                </a:cubicBezTo>
                <a:cubicBezTo>
                  <a:pt x="126004" y="16562"/>
                  <a:pt x="125742" y="16312"/>
                  <a:pt x="125742" y="16002"/>
                </a:cubicBezTo>
                <a:cubicBezTo>
                  <a:pt x="125742" y="15692"/>
                  <a:pt x="126004" y="15431"/>
                  <a:pt x="126314" y="15431"/>
                </a:cubicBezTo>
                <a:close/>
                <a:moveTo>
                  <a:pt x="130028" y="15431"/>
                </a:moveTo>
                <a:cubicBezTo>
                  <a:pt x="130326" y="15431"/>
                  <a:pt x="130600" y="15692"/>
                  <a:pt x="130600" y="16002"/>
                </a:cubicBezTo>
                <a:cubicBezTo>
                  <a:pt x="130600" y="16300"/>
                  <a:pt x="130350" y="16562"/>
                  <a:pt x="130028" y="16562"/>
                </a:cubicBezTo>
                <a:cubicBezTo>
                  <a:pt x="129731" y="16562"/>
                  <a:pt x="129469" y="16312"/>
                  <a:pt x="129469" y="16002"/>
                </a:cubicBezTo>
                <a:cubicBezTo>
                  <a:pt x="129469" y="15692"/>
                  <a:pt x="129719" y="15431"/>
                  <a:pt x="130028" y="15431"/>
                </a:cubicBezTo>
                <a:close/>
                <a:moveTo>
                  <a:pt x="133767" y="15431"/>
                </a:moveTo>
                <a:cubicBezTo>
                  <a:pt x="134065" y="15431"/>
                  <a:pt x="134326" y="15692"/>
                  <a:pt x="134326" y="16002"/>
                </a:cubicBezTo>
                <a:cubicBezTo>
                  <a:pt x="134326" y="16300"/>
                  <a:pt x="134076" y="16562"/>
                  <a:pt x="133767" y="16562"/>
                </a:cubicBezTo>
                <a:cubicBezTo>
                  <a:pt x="133469" y="16562"/>
                  <a:pt x="133207" y="16312"/>
                  <a:pt x="133207" y="16002"/>
                </a:cubicBezTo>
                <a:cubicBezTo>
                  <a:pt x="133207" y="15692"/>
                  <a:pt x="133457" y="15431"/>
                  <a:pt x="133767" y="15431"/>
                </a:cubicBezTo>
                <a:close/>
                <a:moveTo>
                  <a:pt x="1548" y="17300"/>
                </a:moveTo>
                <a:cubicBezTo>
                  <a:pt x="1846" y="17300"/>
                  <a:pt x="2119" y="17550"/>
                  <a:pt x="2119" y="17859"/>
                </a:cubicBezTo>
                <a:cubicBezTo>
                  <a:pt x="2119" y="18157"/>
                  <a:pt x="1858" y="18431"/>
                  <a:pt x="1548" y="18431"/>
                </a:cubicBezTo>
                <a:cubicBezTo>
                  <a:pt x="1238" y="18431"/>
                  <a:pt x="988" y="18169"/>
                  <a:pt x="988" y="17859"/>
                </a:cubicBezTo>
                <a:cubicBezTo>
                  <a:pt x="988" y="17550"/>
                  <a:pt x="1238" y="17300"/>
                  <a:pt x="1548" y="17300"/>
                </a:cubicBezTo>
                <a:close/>
                <a:moveTo>
                  <a:pt x="5287" y="17300"/>
                </a:moveTo>
                <a:cubicBezTo>
                  <a:pt x="5596" y="17300"/>
                  <a:pt x="5846" y="17550"/>
                  <a:pt x="5846" y="17859"/>
                </a:cubicBezTo>
                <a:cubicBezTo>
                  <a:pt x="5846" y="18169"/>
                  <a:pt x="5596" y="18431"/>
                  <a:pt x="5287" y="18431"/>
                </a:cubicBezTo>
                <a:cubicBezTo>
                  <a:pt x="4977" y="18431"/>
                  <a:pt x="4715" y="18169"/>
                  <a:pt x="4715" y="17859"/>
                </a:cubicBezTo>
                <a:cubicBezTo>
                  <a:pt x="4715" y="17550"/>
                  <a:pt x="4977" y="17300"/>
                  <a:pt x="5287" y="17300"/>
                </a:cubicBezTo>
                <a:close/>
                <a:moveTo>
                  <a:pt x="9001" y="17300"/>
                </a:moveTo>
                <a:cubicBezTo>
                  <a:pt x="9299" y="17300"/>
                  <a:pt x="9573" y="17550"/>
                  <a:pt x="9573" y="17859"/>
                </a:cubicBezTo>
                <a:cubicBezTo>
                  <a:pt x="9573" y="18157"/>
                  <a:pt x="9323" y="18431"/>
                  <a:pt x="9001" y="18431"/>
                </a:cubicBezTo>
                <a:cubicBezTo>
                  <a:pt x="8704" y="18431"/>
                  <a:pt x="8442" y="18169"/>
                  <a:pt x="8442" y="17859"/>
                </a:cubicBezTo>
                <a:cubicBezTo>
                  <a:pt x="8442" y="17550"/>
                  <a:pt x="8692" y="17300"/>
                  <a:pt x="9001" y="17300"/>
                </a:cubicBezTo>
                <a:close/>
                <a:moveTo>
                  <a:pt x="12728" y="17300"/>
                </a:moveTo>
                <a:cubicBezTo>
                  <a:pt x="13037" y="17300"/>
                  <a:pt x="13288" y="17550"/>
                  <a:pt x="13288" y="17859"/>
                </a:cubicBezTo>
                <a:cubicBezTo>
                  <a:pt x="13288" y="18169"/>
                  <a:pt x="13037" y="18431"/>
                  <a:pt x="12728" y="18431"/>
                </a:cubicBezTo>
                <a:cubicBezTo>
                  <a:pt x="12418" y="18431"/>
                  <a:pt x="12156" y="18169"/>
                  <a:pt x="12156" y="17859"/>
                </a:cubicBezTo>
                <a:cubicBezTo>
                  <a:pt x="12156" y="17550"/>
                  <a:pt x="12418" y="17300"/>
                  <a:pt x="12728" y="17300"/>
                </a:cubicBezTo>
                <a:close/>
                <a:moveTo>
                  <a:pt x="16466" y="17300"/>
                </a:moveTo>
                <a:cubicBezTo>
                  <a:pt x="16764" y="17300"/>
                  <a:pt x="17026" y="17550"/>
                  <a:pt x="17026" y="17859"/>
                </a:cubicBezTo>
                <a:cubicBezTo>
                  <a:pt x="17026" y="18157"/>
                  <a:pt x="16776" y="18431"/>
                  <a:pt x="16466" y="18431"/>
                </a:cubicBezTo>
                <a:cubicBezTo>
                  <a:pt x="16169" y="18431"/>
                  <a:pt x="15895" y="18169"/>
                  <a:pt x="15895" y="17859"/>
                </a:cubicBezTo>
                <a:cubicBezTo>
                  <a:pt x="15895" y="17550"/>
                  <a:pt x="16145" y="17300"/>
                  <a:pt x="16466" y="17300"/>
                </a:cubicBezTo>
                <a:close/>
                <a:moveTo>
                  <a:pt x="20181" y="17300"/>
                </a:moveTo>
                <a:cubicBezTo>
                  <a:pt x="20491" y="17300"/>
                  <a:pt x="20753" y="17550"/>
                  <a:pt x="20753" y="17859"/>
                </a:cubicBezTo>
                <a:cubicBezTo>
                  <a:pt x="20753" y="18169"/>
                  <a:pt x="20491" y="18431"/>
                  <a:pt x="20181" y="18431"/>
                </a:cubicBezTo>
                <a:cubicBezTo>
                  <a:pt x="19872" y="18431"/>
                  <a:pt x="19622" y="18169"/>
                  <a:pt x="19622" y="17859"/>
                </a:cubicBezTo>
                <a:cubicBezTo>
                  <a:pt x="19622" y="17550"/>
                  <a:pt x="19872" y="17300"/>
                  <a:pt x="20181" y="17300"/>
                </a:cubicBezTo>
                <a:close/>
                <a:moveTo>
                  <a:pt x="23920" y="17300"/>
                </a:moveTo>
                <a:cubicBezTo>
                  <a:pt x="24217" y="17300"/>
                  <a:pt x="24479" y="17550"/>
                  <a:pt x="24479" y="17859"/>
                </a:cubicBezTo>
                <a:cubicBezTo>
                  <a:pt x="24479" y="18157"/>
                  <a:pt x="24229" y="18431"/>
                  <a:pt x="23920" y="18431"/>
                </a:cubicBezTo>
                <a:cubicBezTo>
                  <a:pt x="23610" y="18431"/>
                  <a:pt x="23348" y="18169"/>
                  <a:pt x="23348" y="17859"/>
                </a:cubicBezTo>
                <a:cubicBezTo>
                  <a:pt x="23348" y="17550"/>
                  <a:pt x="23610" y="17300"/>
                  <a:pt x="23920" y="17300"/>
                </a:cubicBezTo>
                <a:close/>
                <a:moveTo>
                  <a:pt x="27635" y="17300"/>
                </a:moveTo>
                <a:cubicBezTo>
                  <a:pt x="27956" y="17300"/>
                  <a:pt x="28206" y="17550"/>
                  <a:pt x="28206" y="17859"/>
                </a:cubicBezTo>
                <a:cubicBezTo>
                  <a:pt x="28206" y="18169"/>
                  <a:pt x="27956" y="18431"/>
                  <a:pt x="27635" y="18431"/>
                </a:cubicBezTo>
                <a:cubicBezTo>
                  <a:pt x="27325" y="18431"/>
                  <a:pt x="27075" y="18169"/>
                  <a:pt x="27075" y="17859"/>
                </a:cubicBezTo>
                <a:cubicBezTo>
                  <a:pt x="27075" y="17550"/>
                  <a:pt x="27325" y="17300"/>
                  <a:pt x="27635" y="17300"/>
                </a:cubicBezTo>
                <a:close/>
                <a:moveTo>
                  <a:pt x="31373" y="17300"/>
                </a:moveTo>
                <a:cubicBezTo>
                  <a:pt x="31671" y="17300"/>
                  <a:pt x="31945" y="17550"/>
                  <a:pt x="31945" y="17859"/>
                </a:cubicBezTo>
                <a:cubicBezTo>
                  <a:pt x="31945" y="18157"/>
                  <a:pt x="31683" y="18431"/>
                  <a:pt x="31373" y="18431"/>
                </a:cubicBezTo>
                <a:cubicBezTo>
                  <a:pt x="31064" y="18431"/>
                  <a:pt x="30814" y="18169"/>
                  <a:pt x="30814" y="17859"/>
                </a:cubicBezTo>
                <a:cubicBezTo>
                  <a:pt x="30814" y="17550"/>
                  <a:pt x="31064" y="17300"/>
                  <a:pt x="31373" y="17300"/>
                </a:cubicBezTo>
                <a:close/>
                <a:moveTo>
                  <a:pt x="35100" y="17300"/>
                </a:moveTo>
                <a:cubicBezTo>
                  <a:pt x="35409" y="17300"/>
                  <a:pt x="35659" y="17550"/>
                  <a:pt x="35659" y="17859"/>
                </a:cubicBezTo>
                <a:cubicBezTo>
                  <a:pt x="35659" y="18169"/>
                  <a:pt x="35409" y="18431"/>
                  <a:pt x="35100" y="18431"/>
                </a:cubicBezTo>
                <a:cubicBezTo>
                  <a:pt x="34778" y="18431"/>
                  <a:pt x="34528" y="18169"/>
                  <a:pt x="34528" y="17859"/>
                </a:cubicBezTo>
                <a:cubicBezTo>
                  <a:pt x="34528" y="17550"/>
                  <a:pt x="34778" y="17300"/>
                  <a:pt x="35100" y="17300"/>
                </a:cubicBezTo>
                <a:close/>
                <a:moveTo>
                  <a:pt x="38815" y="17300"/>
                </a:moveTo>
                <a:cubicBezTo>
                  <a:pt x="39112" y="17300"/>
                  <a:pt x="39386" y="17550"/>
                  <a:pt x="39386" y="17859"/>
                </a:cubicBezTo>
                <a:cubicBezTo>
                  <a:pt x="39386" y="18157"/>
                  <a:pt x="39124" y="18431"/>
                  <a:pt x="38815" y="18431"/>
                </a:cubicBezTo>
                <a:cubicBezTo>
                  <a:pt x="38517" y="18431"/>
                  <a:pt x="38255" y="18169"/>
                  <a:pt x="38255" y="17859"/>
                </a:cubicBezTo>
                <a:cubicBezTo>
                  <a:pt x="38267" y="17550"/>
                  <a:pt x="38505" y="17300"/>
                  <a:pt x="38815" y="17300"/>
                </a:cubicBezTo>
                <a:close/>
                <a:moveTo>
                  <a:pt x="42553" y="17300"/>
                </a:moveTo>
                <a:cubicBezTo>
                  <a:pt x="42863" y="17300"/>
                  <a:pt x="43113" y="17550"/>
                  <a:pt x="43113" y="17859"/>
                </a:cubicBezTo>
                <a:cubicBezTo>
                  <a:pt x="43113" y="18169"/>
                  <a:pt x="42863" y="18431"/>
                  <a:pt x="42553" y="18431"/>
                </a:cubicBezTo>
                <a:cubicBezTo>
                  <a:pt x="42232" y="18431"/>
                  <a:pt x="41982" y="18169"/>
                  <a:pt x="41982" y="17859"/>
                </a:cubicBezTo>
                <a:cubicBezTo>
                  <a:pt x="41982" y="17550"/>
                  <a:pt x="42244" y="17300"/>
                  <a:pt x="42553" y="17300"/>
                </a:cubicBezTo>
                <a:close/>
                <a:moveTo>
                  <a:pt x="46268" y="17300"/>
                </a:moveTo>
                <a:cubicBezTo>
                  <a:pt x="46565" y="17300"/>
                  <a:pt x="46839" y="17550"/>
                  <a:pt x="46839" y="17859"/>
                </a:cubicBezTo>
                <a:cubicBezTo>
                  <a:pt x="46839" y="18157"/>
                  <a:pt x="46589" y="18431"/>
                  <a:pt x="46268" y="18431"/>
                </a:cubicBezTo>
                <a:cubicBezTo>
                  <a:pt x="45970" y="18431"/>
                  <a:pt x="45708" y="18169"/>
                  <a:pt x="45708" y="17859"/>
                </a:cubicBezTo>
                <a:cubicBezTo>
                  <a:pt x="45720" y="17550"/>
                  <a:pt x="45958" y="17300"/>
                  <a:pt x="46268" y="17300"/>
                </a:cubicBezTo>
                <a:close/>
                <a:moveTo>
                  <a:pt x="50006" y="17300"/>
                </a:moveTo>
                <a:cubicBezTo>
                  <a:pt x="50316" y="17300"/>
                  <a:pt x="50578" y="17550"/>
                  <a:pt x="50578" y="17859"/>
                </a:cubicBezTo>
                <a:cubicBezTo>
                  <a:pt x="50578" y="18169"/>
                  <a:pt x="50316" y="18431"/>
                  <a:pt x="50006" y="18431"/>
                </a:cubicBezTo>
                <a:cubicBezTo>
                  <a:pt x="49697" y="18431"/>
                  <a:pt x="49447" y="18169"/>
                  <a:pt x="49447" y="17859"/>
                </a:cubicBezTo>
                <a:cubicBezTo>
                  <a:pt x="49447" y="17550"/>
                  <a:pt x="49697" y="17300"/>
                  <a:pt x="50006" y="17300"/>
                </a:cubicBezTo>
                <a:close/>
                <a:moveTo>
                  <a:pt x="53733" y="17300"/>
                </a:moveTo>
                <a:cubicBezTo>
                  <a:pt x="54031" y="17300"/>
                  <a:pt x="54293" y="17550"/>
                  <a:pt x="54293" y="17859"/>
                </a:cubicBezTo>
                <a:cubicBezTo>
                  <a:pt x="54293" y="18157"/>
                  <a:pt x="54043" y="18431"/>
                  <a:pt x="53733" y="18431"/>
                </a:cubicBezTo>
                <a:cubicBezTo>
                  <a:pt x="53412" y="18431"/>
                  <a:pt x="53162" y="18169"/>
                  <a:pt x="53162" y="17859"/>
                </a:cubicBezTo>
                <a:cubicBezTo>
                  <a:pt x="53173" y="17550"/>
                  <a:pt x="53412" y="17300"/>
                  <a:pt x="53733" y="17300"/>
                </a:cubicBezTo>
                <a:close/>
                <a:moveTo>
                  <a:pt x="57460" y="17300"/>
                </a:moveTo>
                <a:cubicBezTo>
                  <a:pt x="57781" y="17300"/>
                  <a:pt x="58031" y="17550"/>
                  <a:pt x="58031" y="17859"/>
                </a:cubicBezTo>
                <a:cubicBezTo>
                  <a:pt x="58031" y="18169"/>
                  <a:pt x="57781" y="18431"/>
                  <a:pt x="57460" y="18431"/>
                </a:cubicBezTo>
                <a:cubicBezTo>
                  <a:pt x="57150" y="18431"/>
                  <a:pt x="56900" y="18169"/>
                  <a:pt x="56900" y="17859"/>
                </a:cubicBezTo>
                <a:cubicBezTo>
                  <a:pt x="56900" y="17550"/>
                  <a:pt x="57150" y="17300"/>
                  <a:pt x="57460" y="17300"/>
                </a:cubicBezTo>
                <a:close/>
                <a:moveTo>
                  <a:pt x="61186" y="17300"/>
                </a:moveTo>
                <a:cubicBezTo>
                  <a:pt x="61484" y="17300"/>
                  <a:pt x="61746" y="17550"/>
                  <a:pt x="61746" y="17859"/>
                </a:cubicBezTo>
                <a:cubicBezTo>
                  <a:pt x="61746" y="18157"/>
                  <a:pt x="61496" y="18431"/>
                  <a:pt x="61186" y="18431"/>
                </a:cubicBezTo>
                <a:cubicBezTo>
                  <a:pt x="60877" y="18431"/>
                  <a:pt x="60615" y="18169"/>
                  <a:pt x="60615" y="17859"/>
                </a:cubicBezTo>
                <a:cubicBezTo>
                  <a:pt x="60639" y="17550"/>
                  <a:pt x="60877" y="17300"/>
                  <a:pt x="61186" y="17300"/>
                </a:cubicBezTo>
                <a:close/>
                <a:moveTo>
                  <a:pt x="64925" y="17300"/>
                </a:moveTo>
                <a:cubicBezTo>
                  <a:pt x="65234" y="17300"/>
                  <a:pt x="65485" y="17550"/>
                  <a:pt x="65485" y="17859"/>
                </a:cubicBezTo>
                <a:cubicBezTo>
                  <a:pt x="65485" y="18169"/>
                  <a:pt x="65234" y="18431"/>
                  <a:pt x="64925" y="18431"/>
                </a:cubicBezTo>
                <a:cubicBezTo>
                  <a:pt x="64603" y="18431"/>
                  <a:pt x="64353" y="18169"/>
                  <a:pt x="64353" y="17859"/>
                </a:cubicBezTo>
                <a:cubicBezTo>
                  <a:pt x="64353" y="17550"/>
                  <a:pt x="64603" y="17300"/>
                  <a:pt x="64925" y="17300"/>
                </a:cubicBezTo>
                <a:close/>
                <a:moveTo>
                  <a:pt x="68640" y="17300"/>
                </a:moveTo>
                <a:cubicBezTo>
                  <a:pt x="68937" y="17300"/>
                  <a:pt x="69211" y="17550"/>
                  <a:pt x="69211" y="17859"/>
                </a:cubicBezTo>
                <a:cubicBezTo>
                  <a:pt x="69211" y="18157"/>
                  <a:pt x="68949" y="18431"/>
                  <a:pt x="68640" y="18431"/>
                </a:cubicBezTo>
                <a:cubicBezTo>
                  <a:pt x="68330" y="18431"/>
                  <a:pt x="68080" y="18169"/>
                  <a:pt x="68080" y="17859"/>
                </a:cubicBezTo>
                <a:cubicBezTo>
                  <a:pt x="68092" y="17550"/>
                  <a:pt x="68330" y="17300"/>
                  <a:pt x="68640" y="17300"/>
                </a:cubicBezTo>
                <a:close/>
                <a:moveTo>
                  <a:pt x="72366" y="17300"/>
                </a:moveTo>
                <a:cubicBezTo>
                  <a:pt x="72676" y="17300"/>
                  <a:pt x="72926" y="17550"/>
                  <a:pt x="72926" y="17859"/>
                </a:cubicBezTo>
                <a:cubicBezTo>
                  <a:pt x="72926" y="18169"/>
                  <a:pt x="72676" y="18431"/>
                  <a:pt x="72366" y="18431"/>
                </a:cubicBezTo>
                <a:cubicBezTo>
                  <a:pt x="72045" y="18431"/>
                  <a:pt x="71795" y="18169"/>
                  <a:pt x="71795" y="17859"/>
                </a:cubicBezTo>
                <a:cubicBezTo>
                  <a:pt x="71795" y="17550"/>
                  <a:pt x="72069" y="17300"/>
                  <a:pt x="72366" y="17300"/>
                </a:cubicBezTo>
                <a:close/>
                <a:moveTo>
                  <a:pt x="76093" y="17300"/>
                </a:moveTo>
                <a:cubicBezTo>
                  <a:pt x="76391" y="17300"/>
                  <a:pt x="76664" y="17550"/>
                  <a:pt x="76664" y="17859"/>
                </a:cubicBezTo>
                <a:cubicBezTo>
                  <a:pt x="76664" y="18157"/>
                  <a:pt x="76403" y="18431"/>
                  <a:pt x="76093" y="18431"/>
                </a:cubicBezTo>
                <a:cubicBezTo>
                  <a:pt x="75795" y="18431"/>
                  <a:pt x="75533" y="18169"/>
                  <a:pt x="75533" y="17859"/>
                </a:cubicBezTo>
                <a:cubicBezTo>
                  <a:pt x="75533" y="17550"/>
                  <a:pt x="75783" y="17300"/>
                  <a:pt x="76093" y="17300"/>
                </a:cubicBezTo>
                <a:close/>
                <a:moveTo>
                  <a:pt x="79712" y="17300"/>
                </a:moveTo>
                <a:cubicBezTo>
                  <a:pt x="80010" y="17300"/>
                  <a:pt x="80284" y="17550"/>
                  <a:pt x="80284" y="17859"/>
                </a:cubicBezTo>
                <a:cubicBezTo>
                  <a:pt x="80284" y="18157"/>
                  <a:pt x="80022" y="18431"/>
                  <a:pt x="79712" y="18431"/>
                </a:cubicBezTo>
                <a:cubicBezTo>
                  <a:pt x="79403" y="18431"/>
                  <a:pt x="79153" y="18169"/>
                  <a:pt x="79153" y="17859"/>
                </a:cubicBezTo>
                <a:cubicBezTo>
                  <a:pt x="79165" y="17550"/>
                  <a:pt x="79403" y="17300"/>
                  <a:pt x="79712" y="17300"/>
                </a:cubicBezTo>
                <a:close/>
                <a:moveTo>
                  <a:pt x="83451" y="17300"/>
                </a:moveTo>
                <a:cubicBezTo>
                  <a:pt x="83761" y="17300"/>
                  <a:pt x="84011" y="17550"/>
                  <a:pt x="84011" y="17859"/>
                </a:cubicBezTo>
                <a:cubicBezTo>
                  <a:pt x="84011" y="18169"/>
                  <a:pt x="83761" y="18431"/>
                  <a:pt x="83451" y="18431"/>
                </a:cubicBezTo>
                <a:cubicBezTo>
                  <a:pt x="83141" y="18431"/>
                  <a:pt x="82880" y="18169"/>
                  <a:pt x="82880" y="17859"/>
                </a:cubicBezTo>
                <a:cubicBezTo>
                  <a:pt x="82880" y="17550"/>
                  <a:pt x="83141" y="17300"/>
                  <a:pt x="83451" y="17300"/>
                </a:cubicBezTo>
                <a:close/>
                <a:moveTo>
                  <a:pt x="87166" y="17300"/>
                </a:moveTo>
                <a:cubicBezTo>
                  <a:pt x="87463" y="17300"/>
                  <a:pt x="87737" y="17550"/>
                  <a:pt x="87737" y="17859"/>
                </a:cubicBezTo>
                <a:cubicBezTo>
                  <a:pt x="87737" y="18157"/>
                  <a:pt x="87475" y="18431"/>
                  <a:pt x="87166" y="18431"/>
                </a:cubicBezTo>
                <a:cubicBezTo>
                  <a:pt x="86856" y="18431"/>
                  <a:pt x="86606" y="18169"/>
                  <a:pt x="86606" y="17859"/>
                </a:cubicBezTo>
                <a:cubicBezTo>
                  <a:pt x="86618" y="17550"/>
                  <a:pt x="86856" y="17300"/>
                  <a:pt x="87166" y="17300"/>
                </a:cubicBezTo>
                <a:close/>
                <a:moveTo>
                  <a:pt x="90904" y="17300"/>
                </a:moveTo>
                <a:cubicBezTo>
                  <a:pt x="91214" y="17300"/>
                  <a:pt x="91464" y="17550"/>
                  <a:pt x="91464" y="17859"/>
                </a:cubicBezTo>
                <a:cubicBezTo>
                  <a:pt x="91464" y="18169"/>
                  <a:pt x="91214" y="18431"/>
                  <a:pt x="90904" y="18431"/>
                </a:cubicBezTo>
                <a:cubicBezTo>
                  <a:pt x="90595" y="18431"/>
                  <a:pt x="90345" y="18169"/>
                  <a:pt x="90345" y="17859"/>
                </a:cubicBezTo>
                <a:cubicBezTo>
                  <a:pt x="90345" y="17550"/>
                  <a:pt x="90595" y="17300"/>
                  <a:pt x="90904" y="17300"/>
                </a:cubicBezTo>
                <a:close/>
                <a:moveTo>
                  <a:pt x="94631" y="17300"/>
                </a:moveTo>
                <a:cubicBezTo>
                  <a:pt x="94929" y="17300"/>
                  <a:pt x="95191" y="17550"/>
                  <a:pt x="95191" y="17859"/>
                </a:cubicBezTo>
                <a:cubicBezTo>
                  <a:pt x="95191" y="18157"/>
                  <a:pt x="94941" y="18431"/>
                  <a:pt x="94631" y="18431"/>
                </a:cubicBezTo>
                <a:cubicBezTo>
                  <a:pt x="94310" y="18431"/>
                  <a:pt x="94060" y="18169"/>
                  <a:pt x="94060" y="17859"/>
                </a:cubicBezTo>
                <a:cubicBezTo>
                  <a:pt x="94071" y="17550"/>
                  <a:pt x="94310" y="17300"/>
                  <a:pt x="94631" y="17300"/>
                </a:cubicBezTo>
                <a:close/>
                <a:moveTo>
                  <a:pt x="98346" y="17300"/>
                </a:moveTo>
                <a:cubicBezTo>
                  <a:pt x="98655" y="17300"/>
                  <a:pt x="98905" y="17550"/>
                  <a:pt x="98905" y="17859"/>
                </a:cubicBezTo>
                <a:cubicBezTo>
                  <a:pt x="98905" y="18169"/>
                  <a:pt x="98655" y="18431"/>
                  <a:pt x="98346" y="18431"/>
                </a:cubicBezTo>
                <a:cubicBezTo>
                  <a:pt x="98036" y="18431"/>
                  <a:pt x="97786" y="18169"/>
                  <a:pt x="97786" y="17859"/>
                </a:cubicBezTo>
                <a:cubicBezTo>
                  <a:pt x="97786" y="17550"/>
                  <a:pt x="98036" y="17300"/>
                  <a:pt x="98346" y="17300"/>
                </a:cubicBezTo>
                <a:close/>
                <a:moveTo>
                  <a:pt x="102084" y="17300"/>
                </a:moveTo>
                <a:cubicBezTo>
                  <a:pt x="102382" y="17300"/>
                  <a:pt x="102644" y="17550"/>
                  <a:pt x="102644" y="17859"/>
                </a:cubicBezTo>
                <a:cubicBezTo>
                  <a:pt x="102644" y="18157"/>
                  <a:pt x="102394" y="18431"/>
                  <a:pt x="102084" y="18431"/>
                </a:cubicBezTo>
                <a:cubicBezTo>
                  <a:pt x="101787" y="18431"/>
                  <a:pt x="101513" y="18169"/>
                  <a:pt x="101513" y="17859"/>
                </a:cubicBezTo>
                <a:cubicBezTo>
                  <a:pt x="101513" y="17550"/>
                  <a:pt x="101775" y="17300"/>
                  <a:pt x="102084" y="17300"/>
                </a:cubicBezTo>
                <a:close/>
                <a:moveTo>
                  <a:pt x="105799" y="17300"/>
                </a:moveTo>
                <a:cubicBezTo>
                  <a:pt x="106121" y="17300"/>
                  <a:pt x="106371" y="17550"/>
                  <a:pt x="106371" y="17859"/>
                </a:cubicBezTo>
                <a:cubicBezTo>
                  <a:pt x="106371" y="18169"/>
                  <a:pt x="106109" y="18431"/>
                  <a:pt x="105799" y="18431"/>
                </a:cubicBezTo>
                <a:cubicBezTo>
                  <a:pt x="105490" y="18431"/>
                  <a:pt x="105239" y="18169"/>
                  <a:pt x="105239" y="17859"/>
                </a:cubicBezTo>
                <a:cubicBezTo>
                  <a:pt x="105239" y="17550"/>
                  <a:pt x="105490" y="17300"/>
                  <a:pt x="105799" y="17300"/>
                </a:cubicBezTo>
                <a:close/>
                <a:moveTo>
                  <a:pt x="109538" y="17300"/>
                </a:moveTo>
                <a:cubicBezTo>
                  <a:pt x="109835" y="17300"/>
                  <a:pt x="110109" y="17550"/>
                  <a:pt x="110109" y="17859"/>
                </a:cubicBezTo>
                <a:cubicBezTo>
                  <a:pt x="110109" y="18157"/>
                  <a:pt x="109847" y="18431"/>
                  <a:pt x="109538" y="18431"/>
                </a:cubicBezTo>
                <a:cubicBezTo>
                  <a:pt x="109228" y="18431"/>
                  <a:pt x="108978" y="18169"/>
                  <a:pt x="108978" y="17859"/>
                </a:cubicBezTo>
                <a:cubicBezTo>
                  <a:pt x="108978" y="17550"/>
                  <a:pt x="109228" y="17300"/>
                  <a:pt x="109538" y="17300"/>
                </a:cubicBezTo>
                <a:close/>
                <a:moveTo>
                  <a:pt x="113264" y="17300"/>
                </a:moveTo>
                <a:cubicBezTo>
                  <a:pt x="113574" y="17300"/>
                  <a:pt x="113824" y="17550"/>
                  <a:pt x="113824" y="17859"/>
                </a:cubicBezTo>
                <a:cubicBezTo>
                  <a:pt x="113824" y="18169"/>
                  <a:pt x="113574" y="18431"/>
                  <a:pt x="113264" y="18431"/>
                </a:cubicBezTo>
                <a:cubicBezTo>
                  <a:pt x="112943" y="18431"/>
                  <a:pt x="112693" y="18169"/>
                  <a:pt x="112693" y="17859"/>
                </a:cubicBezTo>
                <a:cubicBezTo>
                  <a:pt x="112693" y="17550"/>
                  <a:pt x="112943" y="17300"/>
                  <a:pt x="113264" y="17300"/>
                </a:cubicBezTo>
                <a:close/>
                <a:moveTo>
                  <a:pt x="116991" y="17300"/>
                </a:moveTo>
                <a:cubicBezTo>
                  <a:pt x="117289" y="17300"/>
                  <a:pt x="117562" y="17550"/>
                  <a:pt x="117562" y="17859"/>
                </a:cubicBezTo>
                <a:cubicBezTo>
                  <a:pt x="117562" y="18157"/>
                  <a:pt x="117312" y="18431"/>
                  <a:pt x="116991" y="18431"/>
                </a:cubicBezTo>
                <a:cubicBezTo>
                  <a:pt x="116681" y="18431"/>
                  <a:pt x="116431" y="18169"/>
                  <a:pt x="116431" y="17859"/>
                </a:cubicBezTo>
                <a:cubicBezTo>
                  <a:pt x="116431" y="17550"/>
                  <a:pt x="116681" y="17300"/>
                  <a:pt x="116991" y="17300"/>
                </a:cubicBezTo>
                <a:close/>
                <a:moveTo>
                  <a:pt x="120718" y="17300"/>
                </a:moveTo>
                <a:cubicBezTo>
                  <a:pt x="121027" y="17300"/>
                  <a:pt x="121277" y="17550"/>
                  <a:pt x="121277" y="17859"/>
                </a:cubicBezTo>
                <a:cubicBezTo>
                  <a:pt x="121277" y="18169"/>
                  <a:pt x="121027" y="18431"/>
                  <a:pt x="120718" y="18431"/>
                </a:cubicBezTo>
                <a:cubicBezTo>
                  <a:pt x="120408" y="18431"/>
                  <a:pt x="120146" y="18169"/>
                  <a:pt x="120146" y="17859"/>
                </a:cubicBezTo>
                <a:cubicBezTo>
                  <a:pt x="120146" y="17550"/>
                  <a:pt x="120420" y="17300"/>
                  <a:pt x="120718" y="17300"/>
                </a:cubicBezTo>
                <a:close/>
                <a:moveTo>
                  <a:pt x="124456" y="17300"/>
                </a:moveTo>
                <a:cubicBezTo>
                  <a:pt x="124754" y="17300"/>
                  <a:pt x="125016" y="17550"/>
                  <a:pt x="125016" y="17859"/>
                </a:cubicBezTo>
                <a:cubicBezTo>
                  <a:pt x="125016" y="18157"/>
                  <a:pt x="124766" y="18431"/>
                  <a:pt x="124456" y="18431"/>
                </a:cubicBezTo>
                <a:cubicBezTo>
                  <a:pt x="124135" y="18431"/>
                  <a:pt x="123885" y="18169"/>
                  <a:pt x="123885" y="17859"/>
                </a:cubicBezTo>
                <a:cubicBezTo>
                  <a:pt x="123885" y="17550"/>
                  <a:pt x="124135" y="17300"/>
                  <a:pt x="124456" y="17300"/>
                </a:cubicBezTo>
                <a:close/>
                <a:moveTo>
                  <a:pt x="128171" y="17300"/>
                </a:moveTo>
                <a:cubicBezTo>
                  <a:pt x="128480" y="17300"/>
                  <a:pt x="128742" y="17550"/>
                  <a:pt x="128742" y="17859"/>
                </a:cubicBezTo>
                <a:cubicBezTo>
                  <a:pt x="128742" y="18169"/>
                  <a:pt x="128480" y="18431"/>
                  <a:pt x="128171" y="18431"/>
                </a:cubicBezTo>
                <a:cubicBezTo>
                  <a:pt x="127861" y="18431"/>
                  <a:pt x="127611" y="18169"/>
                  <a:pt x="127611" y="17859"/>
                </a:cubicBezTo>
                <a:cubicBezTo>
                  <a:pt x="127611" y="17550"/>
                  <a:pt x="127861" y="17300"/>
                  <a:pt x="128171" y="17300"/>
                </a:cubicBezTo>
                <a:close/>
                <a:moveTo>
                  <a:pt x="131898" y="17300"/>
                </a:moveTo>
                <a:cubicBezTo>
                  <a:pt x="132195" y="17300"/>
                  <a:pt x="132457" y="17550"/>
                  <a:pt x="132457" y="17859"/>
                </a:cubicBezTo>
                <a:cubicBezTo>
                  <a:pt x="132457" y="18157"/>
                  <a:pt x="132207" y="18431"/>
                  <a:pt x="131898" y="18431"/>
                </a:cubicBezTo>
                <a:cubicBezTo>
                  <a:pt x="131600" y="18431"/>
                  <a:pt x="131326" y="18169"/>
                  <a:pt x="131326" y="17859"/>
                </a:cubicBezTo>
                <a:cubicBezTo>
                  <a:pt x="131338" y="17550"/>
                  <a:pt x="131576" y="17300"/>
                  <a:pt x="131898" y="17300"/>
                </a:cubicBezTo>
                <a:close/>
                <a:moveTo>
                  <a:pt x="135624" y="17300"/>
                </a:moveTo>
                <a:cubicBezTo>
                  <a:pt x="135946" y="17300"/>
                  <a:pt x="136196" y="17550"/>
                  <a:pt x="136196" y="17859"/>
                </a:cubicBezTo>
                <a:cubicBezTo>
                  <a:pt x="136196" y="18169"/>
                  <a:pt x="135934" y="18431"/>
                  <a:pt x="135624" y="18431"/>
                </a:cubicBezTo>
                <a:cubicBezTo>
                  <a:pt x="135315" y="18431"/>
                  <a:pt x="135065" y="18169"/>
                  <a:pt x="135065" y="17859"/>
                </a:cubicBezTo>
                <a:cubicBezTo>
                  <a:pt x="135065" y="17550"/>
                  <a:pt x="135315" y="17300"/>
                  <a:pt x="135624" y="17300"/>
                </a:cubicBezTo>
                <a:close/>
                <a:moveTo>
                  <a:pt x="3405" y="19157"/>
                </a:moveTo>
                <a:cubicBezTo>
                  <a:pt x="3703" y="19157"/>
                  <a:pt x="3977" y="19407"/>
                  <a:pt x="3977" y="19717"/>
                </a:cubicBezTo>
                <a:cubicBezTo>
                  <a:pt x="3977" y="20014"/>
                  <a:pt x="3727" y="20288"/>
                  <a:pt x="3405" y="20288"/>
                </a:cubicBezTo>
                <a:cubicBezTo>
                  <a:pt x="3096" y="20288"/>
                  <a:pt x="2846" y="20026"/>
                  <a:pt x="2846" y="19717"/>
                </a:cubicBezTo>
                <a:cubicBezTo>
                  <a:pt x="2858" y="19407"/>
                  <a:pt x="3096" y="19157"/>
                  <a:pt x="3405" y="19157"/>
                </a:cubicBezTo>
                <a:close/>
                <a:moveTo>
                  <a:pt x="7132" y="19157"/>
                </a:moveTo>
                <a:cubicBezTo>
                  <a:pt x="7430" y="19157"/>
                  <a:pt x="7692" y="19407"/>
                  <a:pt x="7692" y="19717"/>
                </a:cubicBezTo>
                <a:cubicBezTo>
                  <a:pt x="7692" y="20014"/>
                  <a:pt x="7442" y="20288"/>
                  <a:pt x="7132" y="20288"/>
                </a:cubicBezTo>
                <a:cubicBezTo>
                  <a:pt x="6834" y="20288"/>
                  <a:pt x="6560" y="20026"/>
                  <a:pt x="6560" y="19717"/>
                </a:cubicBezTo>
                <a:cubicBezTo>
                  <a:pt x="6560" y="19407"/>
                  <a:pt x="6822" y="19157"/>
                  <a:pt x="7132" y="19157"/>
                </a:cubicBezTo>
                <a:close/>
                <a:moveTo>
                  <a:pt x="10871" y="19157"/>
                </a:moveTo>
                <a:cubicBezTo>
                  <a:pt x="11168" y="19157"/>
                  <a:pt x="11430" y="19407"/>
                  <a:pt x="11430" y="19717"/>
                </a:cubicBezTo>
                <a:cubicBezTo>
                  <a:pt x="11430" y="20014"/>
                  <a:pt x="11180" y="20288"/>
                  <a:pt x="10871" y="20288"/>
                </a:cubicBezTo>
                <a:cubicBezTo>
                  <a:pt x="10573" y="20288"/>
                  <a:pt x="10299" y="20026"/>
                  <a:pt x="10299" y="19717"/>
                </a:cubicBezTo>
                <a:cubicBezTo>
                  <a:pt x="10299" y="19407"/>
                  <a:pt x="10549" y="19157"/>
                  <a:pt x="10871" y="19157"/>
                </a:cubicBezTo>
                <a:close/>
                <a:moveTo>
                  <a:pt x="14585" y="19157"/>
                </a:moveTo>
                <a:cubicBezTo>
                  <a:pt x="14883" y="19157"/>
                  <a:pt x="15157" y="19407"/>
                  <a:pt x="15157" y="19717"/>
                </a:cubicBezTo>
                <a:cubicBezTo>
                  <a:pt x="15157" y="20014"/>
                  <a:pt x="14895" y="20288"/>
                  <a:pt x="14585" y="20288"/>
                </a:cubicBezTo>
                <a:cubicBezTo>
                  <a:pt x="14288" y="20288"/>
                  <a:pt x="14014" y="20026"/>
                  <a:pt x="14014" y="19717"/>
                </a:cubicBezTo>
                <a:cubicBezTo>
                  <a:pt x="14014" y="19407"/>
                  <a:pt x="14276" y="19157"/>
                  <a:pt x="14585" y="19157"/>
                </a:cubicBezTo>
                <a:close/>
                <a:moveTo>
                  <a:pt x="18324" y="19157"/>
                </a:moveTo>
                <a:cubicBezTo>
                  <a:pt x="18622" y="19157"/>
                  <a:pt x="18883" y="19407"/>
                  <a:pt x="18883" y="19717"/>
                </a:cubicBezTo>
                <a:cubicBezTo>
                  <a:pt x="18883" y="20014"/>
                  <a:pt x="18633" y="20288"/>
                  <a:pt x="18324" y="20288"/>
                </a:cubicBezTo>
                <a:cubicBezTo>
                  <a:pt x="18026" y="20288"/>
                  <a:pt x="17752" y="20026"/>
                  <a:pt x="17752" y="19717"/>
                </a:cubicBezTo>
                <a:cubicBezTo>
                  <a:pt x="17752" y="19407"/>
                  <a:pt x="18014" y="19157"/>
                  <a:pt x="18324" y="19157"/>
                </a:cubicBezTo>
                <a:close/>
                <a:moveTo>
                  <a:pt x="22039" y="19157"/>
                </a:moveTo>
                <a:cubicBezTo>
                  <a:pt x="22336" y="19157"/>
                  <a:pt x="22610" y="19407"/>
                  <a:pt x="22610" y="19717"/>
                </a:cubicBezTo>
                <a:cubicBezTo>
                  <a:pt x="22610" y="20014"/>
                  <a:pt x="22360" y="20288"/>
                  <a:pt x="22039" y="20288"/>
                </a:cubicBezTo>
                <a:cubicBezTo>
                  <a:pt x="21729" y="20288"/>
                  <a:pt x="21479" y="20026"/>
                  <a:pt x="21479" y="19717"/>
                </a:cubicBezTo>
                <a:cubicBezTo>
                  <a:pt x="21479" y="19407"/>
                  <a:pt x="21729" y="19157"/>
                  <a:pt x="22039" y="19157"/>
                </a:cubicBezTo>
                <a:close/>
                <a:moveTo>
                  <a:pt x="25777" y="19157"/>
                </a:moveTo>
                <a:cubicBezTo>
                  <a:pt x="26075" y="19157"/>
                  <a:pt x="26349" y="19407"/>
                  <a:pt x="26349" y="19717"/>
                </a:cubicBezTo>
                <a:cubicBezTo>
                  <a:pt x="26349" y="20014"/>
                  <a:pt x="26087" y="20288"/>
                  <a:pt x="25777" y="20288"/>
                </a:cubicBezTo>
                <a:cubicBezTo>
                  <a:pt x="25468" y="20288"/>
                  <a:pt x="25206" y="20026"/>
                  <a:pt x="25206" y="19717"/>
                </a:cubicBezTo>
                <a:cubicBezTo>
                  <a:pt x="25206" y="19407"/>
                  <a:pt x="25468" y="19157"/>
                  <a:pt x="25777" y="19157"/>
                </a:cubicBezTo>
                <a:close/>
                <a:moveTo>
                  <a:pt x="29504" y="19157"/>
                </a:moveTo>
                <a:cubicBezTo>
                  <a:pt x="29801" y="19157"/>
                  <a:pt x="30063" y="19407"/>
                  <a:pt x="30063" y="19717"/>
                </a:cubicBezTo>
                <a:cubicBezTo>
                  <a:pt x="30063" y="20014"/>
                  <a:pt x="29813" y="20288"/>
                  <a:pt x="29504" y="20288"/>
                </a:cubicBezTo>
                <a:cubicBezTo>
                  <a:pt x="29182" y="20288"/>
                  <a:pt x="28932" y="20026"/>
                  <a:pt x="28932" y="19717"/>
                </a:cubicBezTo>
                <a:cubicBezTo>
                  <a:pt x="28932" y="19407"/>
                  <a:pt x="29182" y="19157"/>
                  <a:pt x="29504" y="19157"/>
                </a:cubicBezTo>
                <a:close/>
                <a:moveTo>
                  <a:pt x="33230" y="19157"/>
                </a:moveTo>
                <a:cubicBezTo>
                  <a:pt x="33528" y="19157"/>
                  <a:pt x="33802" y="19407"/>
                  <a:pt x="33802" y="19717"/>
                </a:cubicBezTo>
                <a:cubicBezTo>
                  <a:pt x="33802" y="20014"/>
                  <a:pt x="33552" y="20288"/>
                  <a:pt x="33230" y="20288"/>
                </a:cubicBezTo>
                <a:cubicBezTo>
                  <a:pt x="32921" y="20288"/>
                  <a:pt x="32671" y="20026"/>
                  <a:pt x="32671" y="19717"/>
                </a:cubicBezTo>
                <a:cubicBezTo>
                  <a:pt x="32671" y="19407"/>
                  <a:pt x="32921" y="19157"/>
                  <a:pt x="33230" y="19157"/>
                </a:cubicBezTo>
                <a:close/>
                <a:moveTo>
                  <a:pt x="36957" y="19157"/>
                </a:moveTo>
                <a:cubicBezTo>
                  <a:pt x="37255" y="19157"/>
                  <a:pt x="37517" y="19407"/>
                  <a:pt x="37517" y="19717"/>
                </a:cubicBezTo>
                <a:cubicBezTo>
                  <a:pt x="37517" y="20014"/>
                  <a:pt x="37267" y="20288"/>
                  <a:pt x="36957" y="20288"/>
                </a:cubicBezTo>
                <a:cubicBezTo>
                  <a:pt x="36648" y="20288"/>
                  <a:pt x="36386" y="20026"/>
                  <a:pt x="36386" y="19717"/>
                </a:cubicBezTo>
                <a:cubicBezTo>
                  <a:pt x="36409" y="19407"/>
                  <a:pt x="36648" y="19157"/>
                  <a:pt x="36957" y="19157"/>
                </a:cubicBezTo>
                <a:close/>
                <a:moveTo>
                  <a:pt x="40672" y="19157"/>
                </a:moveTo>
                <a:cubicBezTo>
                  <a:pt x="40970" y="19157"/>
                  <a:pt x="41243" y="19407"/>
                  <a:pt x="41243" y="19717"/>
                </a:cubicBezTo>
                <a:cubicBezTo>
                  <a:pt x="41243" y="20014"/>
                  <a:pt x="40993" y="20288"/>
                  <a:pt x="40672" y="20288"/>
                </a:cubicBezTo>
                <a:cubicBezTo>
                  <a:pt x="40374" y="20288"/>
                  <a:pt x="40112" y="20026"/>
                  <a:pt x="40112" y="19717"/>
                </a:cubicBezTo>
                <a:cubicBezTo>
                  <a:pt x="40112" y="19407"/>
                  <a:pt x="40362" y="19157"/>
                  <a:pt x="40672" y="19157"/>
                </a:cubicBezTo>
                <a:close/>
                <a:moveTo>
                  <a:pt x="44410" y="19157"/>
                </a:moveTo>
                <a:cubicBezTo>
                  <a:pt x="44708" y="19157"/>
                  <a:pt x="44982" y="19407"/>
                  <a:pt x="44982" y="19717"/>
                </a:cubicBezTo>
                <a:cubicBezTo>
                  <a:pt x="44982" y="20014"/>
                  <a:pt x="44720" y="20288"/>
                  <a:pt x="44410" y="20288"/>
                </a:cubicBezTo>
                <a:cubicBezTo>
                  <a:pt x="44113" y="20288"/>
                  <a:pt x="43851" y="20026"/>
                  <a:pt x="43851" y="19717"/>
                </a:cubicBezTo>
                <a:cubicBezTo>
                  <a:pt x="43851" y="19407"/>
                  <a:pt x="44101" y="19157"/>
                  <a:pt x="44410" y="19157"/>
                </a:cubicBezTo>
                <a:close/>
                <a:moveTo>
                  <a:pt x="48137" y="19157"/>
                </a:moveTo>
                <a:cubicBezTo>
                  <a:pt x="48435" y="19157"/>
                  <a:pt x="48697" y="19407"/>
                  <a:pt x="48697" y="19717"/>
                </a:cubicBezTo>
                <a:cubicBezTo>
                  <a:pt x="48697" y="20014"/>
                  <a:pt x="48447" y="20288"/>
                  <a:pt x="48137" y="20288"/>
                </a:cubicBezTo>
                <a:cubicBezTo>
                  <a:pt x="47839" y="20288"/>
                  <a:pt x="47566" y="20026"/>
                  <a:pt x="47566" y="19717"/>
                </a:cubicBezTo>
                <a:cubicBezTo>
                  <a:pt x="47566" y="19407"/>
                  <a:pt x="47839" y="19157"/>
                  <a:pt x="48137" y="19157"/>
                </a:cubicBezTo>
                <a:close/>
                <a:moveTo>
                  <a:pt x="51864" y="19157"/>
                </a:moveTo>
                <a:cubicBezTo>
                  <a:pt x="52161" y="19157"/>
                  <a:pt x="52435" y="19407"/>
                  <a:pt x="52435" y="19717"/>
                </a:cubicBezTo>
                <a:cubicBezTo>
                  <a:pt x="52435" y="20014"/>
                  <a:pt x="52185" y="20288"/>
                  <a:pt x="51864" y="20288"/>
                </a:cubicBezTo>
                <a:cubicBezTo>
                  <a:pt x="51566" y="20288"/>
                  <a:pt x="51304" y="20026"/>
                  <a:pt x="51304" y="19717"/>
                </a:cubicBezTo>
                <a:cubicBezTo>
                  <a:pt x="51304" y="19407"/>
                  <a:pt x="51554" y="19157"/>
                  <a:pt x="51864" y="19157"/>
                </a:cubicBezTo>
                <a:close/>
                <a:moveTo>
                  <a:pt x="55602" y="19157"/>
                </a:moveTo>
                <a:cubicBezTo>
                  <a:pt x="55900" y="19157"/>
                  <a:pt x="56174" y="19407"/>
                  <a:pt x="56174" y="19717"/>
                </a:cubicBezTo>
                <a:cubicBezTo>
                  <a:pt x="56174" y="20014"/>
                  <a:pt x="55912" y="20288"/>
                  <a:pt x="55602" y="20288"/>
                </a:cubicBezTo>
                <a:cubicBezTo>
                  <a:pt x="55293" y="20288"/>
                  <a:pt x="55043" y="20026"/>
                  <a:pt x="55043" y="19717"/>
                </a:cubicBezTo>
                <a:cubicBezTo>
                  <a:pt x="55043" y="19407"/>
                  <a:pt x="55293" y="19157"/>
                  <a:pt x="55602" y="19157"/>
                </a:cubicBezTo>
                <a:close/>
                <a:moveTo>
                  <a:pt x="59329" y="19157"/>
                </a:moveTo>
                <a:cubicBezTo>
                  <a:pt x="59627" y="19157"/>
                  <a:pt x="59889" y="19407"/>
                  <a:pt x="59889" y="19717"/>
                </a:cubicBezTo>
                <a:cubicBezTo>
                  <a:pt x="59889" y="20014"/>
                  <a:pt x="59639" y="20288"/>
                  <a:pt x="59329" y="20288"/>
                </a:cubicBezTo>
                <a:cubicBezTo>
                  <a:pt x="59008" y="20288"/>
                  <a:pt x="58757" y="20026"/>
                  <a:pt x="58757" y="19717"/>
                </a:cubicBezTo>
                <a:cubicBezTo>
                  <a:pt x="58757" y="19407"/>
                  <a:pt x="59008" y="19157"/>
                  <a:pt x="59329" y="19157"/>
                </a:cubicBezTo>
                <a:close/>
                <a:moveTo>
                  <a:pt x="63056" y="19157"/>
                </a:moveTo>
                <a:cubicBezTo>
                  <a:pt x="63353" y="19157"/>
                  <a:pt x="63627" y="19407"/>
                  <a:pt x="63627" y="19717"/>
                </a:cubicBezTo>
                <a:cubicBezTo>
                  <a:pt x="63627" y="20014"/>
                  <a:pt x="63377" y="20288"/>
                  <a:pt x="63056" y="20288"/>
                </a:cubicBezTo>
                <a:cubicBezTo>
                  <a:pt x="62746" y="20288"/>
                  <a:pt x="62496" y="20026"/>
                  <a:pt x="62496" y="19717"/>
                </a:cubicBezTo>
                <a:cubicBezTo>
                  <a:pt x="62496" y="19407"/>
                  <a:pt x="62746" y="19157"/>
                  <a:pt x="63056" y="19157"/>
                </a:cubicBezTo>
                <a:close/>
                <a:moveTo>
                  <a:pt x="66782" y="19157"/>
                </a:moveTo>
                <a:cubicBezTo>
                  <a:pt x="67080" y="19157"/>
                  <a:pt x="67342" y="19407"/>
                  <a:pt x="67342" y="19717"/>
                </a:cubicBezTo>
                <a:cubicBezTo>
                  <a:pt x="67342" y="20014"/>
                  <a:pt x="67092" y="20288"/>
                  <a:pt x="66782" y="20288"/>
                </a:cubicBezTo>
                <a:cubicBezTo>
                  <a:pt x="66473" y="20288"/>
                  <a:pt x="66211" y="20026"/>
                  <a:pt x="66211" y="19717"/>
                </a:cubicBezTo>
                <a:cubicBezTo>
                  <a:pt x="66211" y="19407"/>
                  <a:pt x="66473" y="19157"/>
                  <a:pt x="66782" y="19157"/>
                </a:cubicBezTo>
                <a:close/>
                <a:moveTo>
                  <a:pt x="70509" y="19157"/>
                </a:moveTo>
                <a:cubicBezTo>
                  <a:pt x="70807" y="19157"/>
                  <a:pt x="71080" y="19407"/>
                  <a:pt x="71080" y="19717"/>
                </a:cubicBezTo>
                <a:cubicBezTo>
                  <a:pt x="71080" y="20014"/>
                  <a:pt x="70830" y="20288"/>
                  <a:pt x="70509" y="20288"/>
                </a:cubicBezTo>
                <a:cubicBezTo>
                  <a:pt x="70199" y="20288"/>
                  <a:pt x="69949" y="20026"/>
                  <a:pt x="69949" y="19717"/>
                </a:cubicBezTo>
                <a:cubicBezTo>
                  <a:pt x="69949" y="19407"/>
                  <a:pt x="70199" y="19157"/>
                  <a:pt x="70509" y="19157"/>
                </a:cubicBezTo>
                <a:close/>
                <a:moveTo>
                  <a:pt x="74236" y="19157"/>
                </a:moveTo>
                <a:cubicBezTo>
                  <a:pt x="74533" y="19157"/>
                  <a:pt x="74795" y="19407"/>
                  <a:pt x="74795" y="19717"/>
                </a:cubicBezTo>
                <a:cubicBezTo>
                  <a:pt x="74795" y="20014"/>
                  <a:pt x="74545" y="20288"/>
                  <a:pt x="74236" y="20288"/>
                </a:cubicBezTo>
                <a:cubicBezTo>
                  <a:pt x="73938" y="20288"/>
                  <a:pt x="73676" y="20026"/>
                  <a:pt x="73676" y="19717"/>
                </a:cubicBezTo>
                <a:cubicBezTo>
                  <a:pt x="73676" y="19407"/>
                  <a:pt x="73926" y="19157"/>
                  <a:pt x="74236" y="19157"/>
                </a:cubicBezTo>
                <a:close/>
                <a:moveTo>
                  <a:pt x="77855" y="19157"/>
                </a:moveTo>
                <a:cubicBezTo>
                  <a:pt x="78153" y="19157"/>
                  <a:pt x="78415" y="19407"/>
                  <a:pt x="78415" y="19717"/>
                </a:cubicBezTo>
                <a:cubicBezTo>
                  <a:pt x="78415" y="20014"/>
                  <a:pt x="78165" y="20288"/>
                  <a:pt x="77855" y="20288"/>
                </a:cubicBezTo>
                <a:cubicBezTo>
                  <a:pt x="77546" y="20288"/>
                  <a:pt x="77284" y="20026"/>
                  <a:pt x="77284" y="19717"/>
                </a:cubicBezTo>
                <a:cubicBezTo>
                  <a:pt x="77284" y="19407"/>
                  <a:pt x="77546" y="19157"/>
                  <a:pt x="77855" y="19157"/>
                </a:cubicBezTo>
                <a:close/>
                <a:moveTo>
                  <a:pt x="81570" y="19157"/>
                </a:moveTo>
                <a:cubicBezTo>
                  <a:pt x="81868" y="19157"/>
                  <a:pt x="82141" y="19407"/>
                  <a:pt x="82141" y="19717"/>
                </a:cubicBezTo>
                <a:cubicBezTo>
                  <a:pt x="82141" y="20014"/>
                  <a:pt x="81879" y="20288"/>
                  <a:pt x="81570" y="20288"/>
                </a:cubicBezTo>
                <a:cubicBezTo>
                  <a:pt x="81260" y="20288"/>
                  <a:pt x="81010" y="20026"/>
                  <a:pt x="81010" y="19717"/>
                </a:cubicBezTo>
                <a:cubicBezTo>
                  <a:pt x="81010" y="19407"/>
                  <a:pt x="81260" y="19157"/>
                  <a:pt x="81570" y="19157"/>
                </a:cubicBezTo>
                <a:close/>
                <a:moveTo>
                  <a:pt x="85308" y="19157"/>
                </a:moveTo>
                <a:cubicBezTo>
                  <a:pt x="85606" y="19157"/>
                  <a:pt x="85880" y="19407"/>
                  <a:pt x="85880" y="19717"/>
                </a:cubicBezTo>
                <a:cubicBezTo>
                  <a:pt x="85880" y="20014"/>
                  <a:pt x="85618" y="20288"/>
                  <a:pt x="85308" y="20288"/>
                </a:cubicBezTo>
                <a:cubicBezTo>
                  <a:pt x="84999" y="20288"/>
                  <a:pt x="84749" y="20026"/>
                  <a:pt x="84749" y="19717"/>
                </a:cubicBezTo>
                <a:cubicBezTo>
                  <a:pt x="84749" y="19407"/>
                  <a:pt x="84999" y="19157"/>
                  <a:pt x="85308" y="19157"/>
                </a:cubicBezTo>
                <a:close/>
                <a:moveTo>
                  <a:pt x="89035" y="19157"/>
                </a:moveTo>
                <a:cubicBezTo>
                  <a:pt x="89333" y="19157"/>
                  <a:pt x="89595" y="19407"/>
                  <a:pt x="89595" y="19717"/>
                </a:cubicBezTo>
                <a:cubicBezTo>
                  <a:pt x="89595" y="20014"/>
                  <a:pt x="89345" y="20288"/>
                  <a:pt x="89035" y="20288"/>
                </a:cubicBezTo>
                <a:cubicBezTo>
                  <a:pt x="88714" y="20288"/>
                  <a:pt x="88464" y="20026"/>
                  <a:pt x="88464" y="19717"/>
                </a:cubicBezTo>
                <a:cubicBezTo>
                  <a:pt x="88464" y="19407"/>
                  <a:pt x="88714" y="19157"/>
                  <a:pt x="89035" y="19157"/>
                </a:cubicBezTo>
                <a:close/>
                <a:moveTo>
                  <a:pt x="92762" y="19157"/>
                </a:moveTo>
                <a:cubicBezTo>
                  <a:pt x="93059" y="19157"/>
                  <a:pt x="93333" y="19407"/>
                  <a:pt x="93333" y="19717"/>
                </a:cubicBezTo>
                <a:cubicBezTo>
                  <a:pt x="93333" y="20014"/>
                  <a:pt x="93071" y="20288"/>
                  <a:pt x="92762" y="20288"/>
                </a:cubicBezTo>
                <a:cubicBezTo>
                  <a:pt x="92452" y="20288"/>
                  <a:pt x="92202" y="20026"/>
                  <a:pt x="92202" y="19717"/>
                </a:cubicBezTo>
                <a:cubicBezTo>
                  <a:pt x="92202" y="19407"/>
                  <a:pt x="92452" y="19157"/>
                  <a:pt x="92762" y="19157"/>
                </a:cubicBezTo>
                <a:close/>
                <a:moveTo>
                  <a:pt x="96488" y="19157"/>
                </a:moveTo>
                <a:cubicBezTo>
                  <a:pt x="96786" y="19157"/>
                  <a:pt x="97048" y="19407"/>
                  <a:pt x="97048" y="19717"/>
                </a:cubicBezTo>
                <a:cubicBezTo>
                  <a:pt x="97048" y="20014"/>
                  <a:pt x="96798" y="20288"/>
                  <a:pt x="96488" y="20288"/>
                </a:cubicBezTo>
                <a:cubicBezTo>
                  <a:pt x="96191" y="20288"/>
                  <a:pt x="95917" y="20026"/>
                  <a:pt x="95917" y="19717"/>
                </a:cubicBezTo>
                <a:cubicBezTo>
                  <a:pt x="95917" y="19407"/>
                  <a:pt x="96179" y="19157"/>
                  <a:pt x="96488" y="19157"/>
                </a:cubicBezTo>
                <a:close/>
                <a:moveTo>
                  <a:pt x="100203" y="19157"/>
                </a:moveTo>
                <a:cubicBezTo>
                  <a:pt x="100501" y="19157"/>
                  <a:pt x="100775" y="19407"/>
                  <a:pt x="100775" y="19717"/>
                </a:cubicBezTo>
                <a:cubicBezTo>
                  <a:pt x="100775" y="20014"/>
                  <a:pt x="100513" y="20288"/>
                  <a:pt x="100203" y="20288"/>
                </a:cubicBezTo>
                <a:cubicBezTo>
                  <a:pt x="99905" y="20288"/>
                  <a:pt x="99644" y="20026"/>
                  <a:pt x="99644" y="19717"/>
                </a:cubicBezTo>
                <a:cubicBezTo>
                  <a:pt x="99644" y="19407"/>
                  <a:pt x="99894" y="19157"/>
                  <a:pt x="100203" y="19157"/>
                </a:cubicBezTo>
                <a:close/>
                <a:moveTo>
                  <a:pt x="103942" y="19157"/>
                </a:moveTo>
                <a:cubicBezTo>
                  <a:pt x="104239" y="19157"/>
                  <a:pt x="104513" y="19407"/>
                  <a:pt x="104513" y="19717"/>
                </a:cubicBezTo>
                <a:cubicBezTo>
                  <a:pt x="104513" y="20014"/>
                  <a:pt x="104251" y="20288"/>
                  <a:pt x="103942" y="20288"/>
                </a:cubicBezTo>
                <a:cubicBezTo>
                  <a:pt x="103644" y="20288"/>
                  <a:pt x="103382" y="20026"/>
                  <a:pt x="103382" y="19717"/>
                </a:cubicBezTo>
                <a:cubicBezTo>
                  <a:pt x="103382" y="19407"/>
                  <a:pt x="103632" y="19157"/>
                  <a:pt x="103942" y="19157"/>
                </a:cubicBezTo>
                <a:close/>
                <a:moveTo>
                  <a:pt x="107668" y="19157"/>
                </a:moveTo>
                <a:cubicBezTo>
                  <a:pt x="107966" y="19157"/>
                  <a:pt x="108228" y="19407"/>
                  <a:pt x="108228" y="19717"/>
                </a:cubicBezTo>
                <a:cubicBezTo>
                  <a:pt x="108228" y="20014"/>
                  <a:pt x="107978" y="20288"/>
                  <a:pt x="107668" y="20288"/>
                </a:cubicBezTo>
                <a:cubicBezTo>
                  <a:pt x="107371" y="20288"/>
                  <a:pt x="107097" y="20026"/>
                  <a:pt x="107097" y="19717"/>
                </a:cubicBezTo>
                <a:cubicBezTo>
                  <a:pt x="107097" y="19407"/>
                  <a:pt x="107347" y="19157"/>
                  <a:pt x="107668" y="19157"/>
                </a:cubicBezTo>
                <a:close/>
                <a:moveTo>
                  <a:pt x="111395" y="19157"/>
                </a:moveTo>
                <a:cubicBezTo>
                  <a:pt x="111693" y="19157"/>
                  <a:pt x="111967" y="19407"/>
                  <a:pt x="111967" y="19717"/>
                </a:cubicBezTo>
                <a:cubicBezTo>
                  <a:pt x="111967" y="20014"/>
                  <a:pt x="111705" y="20288"/>
                  <a:pt x="111395" y="20288"/>
                </a:cubicBezTo>
                <a:cubicBezTo>
                  <a:pt x="111085" y="20288"/>
                  <a:pt x="110835" y="20026"/>
                  <a:pt x="110835" y="19717"/>
                </a:cubicBezTo>
                <a:cubicBezTo>
                  <a:pt x="110835" y="19407"/>
                  <a:pt x="111085" y="19157"/>
                  <a:pt x="111395" y="19157"/>
                </a:cubicBezTo>
                <a:close/>
                <a:moveTo>
                  <a:pt x="115122" y="19157"/>
                </a:moveTo>
                <a:cubicBezTo>
                  <a:pt x="115419" y="19157"/>
                  <a:pt x="115681" y="19407"/>
                  <a:pt x="115681" y="19717"/>
                </a:cubicBezTo>
                <a:cubicBezTo>
                  <a:pt x="115681" y="20014"/>
                  <a:pt x="115431" y="20288"/>
                  <a:pt x="115122" y="20288"/>
                </a:cubicBezTo>
                <a:cubicBezTo>
                  <a:pt x="114812" y="20288"/>
                  <a:pt x="114550" y="20026"/>
                  <a:pt x="114550" y="19717"/>
                </a:cubicBezTo>
                <a:cubicBezTo>
                  <a:pt x="114550" y="19407"/>
                  <a:pt x="114812" y="19157"/>
                  <a:pt x="115122" y="19157"/>
                </a:cubicBezTo>
                <a:close/>
                <a:moveTo>
                  <a:pt x="118860" y="19157"/>
                </a:moveTo>
                <a:cubicBezTo>
                  <a:pt x="119158" y="19157"/>
                  <a:pt x="119420" y="19407"/>
                  <a:pt x="119420" y="19717"/>
                </a:cubicBezTo>
                <a:cubicBezTo>
                  <a:pt x="119420" y="20014"/>
                  <a:pt x="119170" y="20288"/>
                  <a:pt x="118860" y="20288"/>
                </a:cubicBezTo>
                <a:cubicBezTo>
                  <a:pt x="118539" y="20288"/>
                  <a:pt x="118289" y="20026"/>
                  <a:pt x="118289" y="19717"/>
                </a:cubicBezTo>
                <a:cubicBezTo>
                  <a:pt x="118289" y="19407"/>
                  <a:pt x="118539" y="19157"/>
                  <a:pt x="118860" y="19157"/>
                </a:cubicBezTo>
                <a:close/>
                <a:moveTo>
                  <a:pt x="122575" y="19157"/>
                </a:moveTo>
                <a:cubicBezTo>
                  <a:pt x="122873" y="19157"/>
                  <a:pt x="123146" y="19407"/>
                  <a:pt x="123146" y="19717"/>
                </a:cubicBezTo>
                <a:cubicBezTo>
                  <a:pt x="123146" y="20014"/>
                  <a:pt x="122885" y="20288"/>
                  <a:pt x="122575" y="20288"/>
                </a:cubicBezTo>
                <a:cubicBezTo>
                  <a:pt x="122265" y="20288"/>
                  <a:pt x="122015" y="20026"/>
                  <a:pt x="122015" y="19717"/>
                </a:cubicBezTo>
                <a:cubicBezTo>
                  <a:pt x="122027" y="19407"/>
                  <a:pt x="122277" y="19157"/>
                  <a:pt x="122575" y="19157"/>
                </a:cubicBezTo>
                <a:close/>
                <a:moveTo>
                  <a:pt x="126314" y="19157"/>
                </a:moveTo>
                <a:cubicBezTo>
                  <a:pt x="126611" y="19157"/>
                  <a:pt x="126873" y="19407"/>
                  <a:pt x="126873" y="19717"/>
                </a:cubicBezTo>
                <a:cubicBezTo>
                  <a:pt x="126873" y="20014"/>
                  <a:pt x="126623" y="20288"/>
                  <a:pt x="126314" y="20288"/>
                </a:cubicBezTo>
                <a:cubicBezTo>
                  <a:pt x="126004" y="20288"/>
                  <a:pt x="125742" y="20026"/>
                  <a:pt x="125742" y="19717"/>
                </a:cubicBezTo>
                <a:cubicBezTo>
                  <a:pt x="125742" y="19407"/>
                  <a:pt x="126004" y="19157"/>
                  <a:pt x="126314" y="19157"/>
                </a:cubicBezTo>
                <a:close/>
                <a:moveTo>
                  <a:pt x="130028" y="19157"/>
                </a:moveTo>
                <a:cubicBezTo>
                  <a:pt x="130326" y="19157"/>
                  <a:pt x="130600" y="19407"/>
                  <a:pt x="130600" y="19717"/>
                </a:cubicBezTo>
                <a:cubicBezTo>
                  <a:pt x="130600" y="20014"/>
                  <a:pt x="130350" y="20288"/>
                  <a:pt x="130028" y="20288"/>
                </a:cubicBezTo>
                <a:cubicBezTo>
                  <a:pt x="129731" y="20288"/>
                  <a:pt x="129469" y="20026"/>
                  <a:pt x="129469" y="19717"/>
                </a:cubicBezTo>
                <a:cubicBezTo>
                  <a:pt x="129469" y="19407"/>
                  <a:pt x="129719" y="19157"/>
                  <a:pt x="130028" y="19157"/>
                </a:cubicBezTo>
                <a:close/>
                <a:moveTo>
                  <a:pt x="133767" y="19157"/>
                </a:moveTo>
                <a:cubicBezTo>
                  <a:pt x="134065" y="19157"/>
                  <a:pt x="134326" y="19407"/>
                  <a:pt x="134326" y="19717"/>
                </a:cubicBezTo>
                <a:cubicBezTo>
                  <a:pt x="134326" y="20014"/>
                  <a:pt x="134076" y="20288"/>
                  <a:pt x="133767" y="20288"/>
                </a:cubicBezTo>
                <a:cubicBezTo>
                  <a:pt x="133469" y="20288"/>
                  <a:pt x="133207" y="20026"/>
                  <a:pt x="133207" y="19717"/>
                </a:cubicBezTo>
                <a:cubicBezTo>
                  <a:pt x="133207" y="19407"/>
                  <a:pt x="133457" y="19157"/>
                  <a:pt x="133767" y="19157"/>
                </a:cubicBezTo>
                <a:close/>
                <a:moveTo>
                  <a:pt x="137494" y="19157"/>
                </a:moveTo>
                <a:cubicBezTo>
                  <a:pt x="137791" y="19157"/>
                  <a:pt x="138053" y="19407"/>
                  <a:pt x="138053" y="19717"/>
                </a:cubicBezTo>
                <a:cubicBezTo>
                  <a:pt x="138053" y="20014"/>
                  <a:pt x="137803" y="20288"/>
                  <a:pt x="137494" y="20288"/>
                </a:cubicBezTo>
                <a:cubicBezTo>
                  <a:pt x="137196" y="20288"/>
                  <a:pt x="136922" y="20026"/>
                  <a:pt x="136922" y="19717"/>
                </a:cubicBezTo>
                <a:cubicBezTo>
                  <a:pt x="136934" y="19407"/>
                  <a:pt x="137172" y="19157"/>
                  <a:pt x="137494" y="19157"/>
                </a:cubicBezTo>
                <a:close/>
                <a:moveTo>
                  <a:pt x="1548" y="21026"/>
                </a:moveTo>
                <a:cubicBezTo>
                  <a:pt x="1846" y="21026"/>
                  <a:pt x="2119" y="21288"/>
                  <a:pt x="2119" y="21598"/>
                </a:cubicBezTo>
                <a:cubicBezTo>
                  <a:pt x="2119" y="21896"/>
                  <a:pt x="1858" y="22158"/>
                  <a:pt x="1548" y="22158"/>
                </a:cubicBezTo>
                <a:cubicBezTo>
                  <a:pt x="1238" y="22158"/>
                  <a:pt x="988" y="21908"/>
                  <a:pt x="988" y="21598"/>
                </a:cubicBezTo>
                <a:cubicBezTo>
                  <a:pt x="988" y="21288"/>
                  <a:pt x="1238" y="21026"/>
                  <a:pt x="1548" y="21026"/>
                </a:cubicBezTo>
                <a:close/>
                <a:moveTo>
                  <a:pt x="5287" y="21026"/>
                </a:moveTo>
                <a:cubicBezTo>
                  <a:pt x="5596" y="21026"/>
                  <a:pt x="5846" y="21288"/>
                  <a:pt x="5846" y="21598"/>
                </a:cubicBezTo>
                <a:cubicBezTo>
                  <a:pt x="5846" y="21908"/>
                  <a:pt x="5596" y="22158"/>
                  <a:pt x="5287" y="22158"/>
                </a:cubicBezTo>
                <a:cubicBezTo>
                  <a:pt x="4977" y="22158"/>
                  <a:pt x="4715" y="21908"/>
                  <a:pt x="4715" y="21598"/>
                </a:cubicBezTo>
                <a:cubicBezTo>
                  <a:pt x="4715" y="21288"/>
                  <a:pt x="4977" y="21026"/>
                  <a:pt x="5287" y="21026"/>
                </a:cubicBezTo>
                <a:close/>
                <a:moveTo>
                  <a:pt x="9001" y="21026"/>
                </a:moveTo>
                <a:cubicBezTo>
                  <a:pt x="9299" y="21026"/>
                  <a:pt x="9573" y="21288"/>
                  <a:pt x="9573" y="21598"/>
                </a:cubicBezTo>
                <a:cubicBezTo>
                  <a:pt x="9573" y="21896"/>
                  <a:pt x="9323" y="22158"/>
                  <a:pt x="9001" y="22158"/>
                </a:cubicBezTo>
                <a:cubicBezTo>
                  <a:pt x="8704" y="22158"/>
                  <a:pt x="8442" y="21908"/>
                  <a:pt x="8442" y="21598"/>
                </a:cubicBezTo>
                <a:cubicBezTo>
                  <a:pt x="8442" y="21288"/>
                  <a:pt x="8692" y="21026"/>
                  <a:pt x="9001" y="21026"/>
                </a:cubicBezTo>
                <a:close/>
                <a:moveTo>
                  <a:pt x="12728" y="21026"/>
                </a:moveTo>
                <a:cubicBezTo>
                  <a:pt x="13037" y="21026"/>
                  <a:pt x="13288" y="21288"/>
                  <a:pt x="13288" y="21598"/>
                </a:cubicBezTo>
                <a:cubicBezTo>
                  <a:pt x="13288" y="21908"/>
                  <a:pt x="13037" y="22158"/>
                  <a:pt x="12728" y="22158"/>
                </a:cubicBezTo>
                <a:cubicBezTo>
                  <a:pt x="12418" y="22158"/>
                  <a:pt x="12156" y="21908"/>
                  <a:pt x="12156" y="21598"/>
                </a:cubicBezTo>
                <a:cubicBezTo>
                  <a:pt x="12156" y="21288"/>
                  <a:pt x="12418" y="21026"/>
                  <a:pt x="12728" y="21026"/>
                </a:cubicBezTo>
                <a:close/>
                <a:moveTo>
                  <a:pt x="16466" y="21026"/>
                </a:moveTo>
                <a:cubicBezTo>
                  <a:pt x="16764" y="21026"/>
                  <a:pt x="17026" y="21288"/>
                  <a:pt x="17026" y="21598"/>
                </a:cubicBezTo>
                <a:cubicBezTo>
                  <a:pt x="17026" y="21896"/>
                  <a:pt x="16776" y="22158"/>
                  <a:pt x="16466" y="22158"/>
                </a:cubicBezTo>
                <a:cubicBezTo>
                  <a:pt x="16169" y="22158"/>
                  <a:pt x="15895" y="21908"/>
                  <a:pt x="15895" y="21598"/>
                </a:cubicBezTo>
                <a:cubicBezTo>
                  <a:pt x="15895" y="21288"/>
                  <a:pt x="16145" y="21026"/>
                  <a:pt x="16466" y="21026"/>
                </a:cubicBezTo>
                <a:close/>
                <a:moveTo>
                  <a:pt x="20181" y="21026"/>
                </a:moveTo>
                <a:cubicBezTo>
                  <a:pt x="20491" y="21026"/>
                  <a:pt x="20753" y="21288"/>
                  <a:pt x="20753" y="21598"/>
                </a:cubicBezTo>
                <a:cubicBezTo>
                  <a:pt x="20753" y="21908"/>
                  <a:pt x="20491" y="22158"/>
                  <a:pt x="20181" y="22158"/>
                </a:cubicBezTo>
                <a:cubicBezTo>
                  <a:pt x="19872" y="22158"/>
                  <a:pt x="19622" y="21908"/>
                  <a:pt x="19622" y="21598"/>
                </a:cubicBezTo>
                <a:cubicBezTo>
                  <a:pt x="19622" y="21288"/>
                  <a:pt x="19872" y="21026"/>
                  <a:pt x="20181" y="21026"/>
                </a:cubicBezTo>
                <a:close/>
                <a:moveTo>
                  <a:pt x="23920" y="21026"/>
                </a:moveTo>
                <a:cubicBezTo>
                  <a:pt x="24217" y="21026"/>
                  <a:pt x="24479" y="21288"/>
                  <a:pt x="24479" y="21598"/>
                </a:cubicBezTo>
                <a:cubicBezTo>
                  <a:pt x="24479" y="21896"/>
                  <a:pt x="24229" y="22158"/>
                  <a:pt x="23920" y="22158"/>
                </a:cubicBezTo>
                <a:cubicBezTo>
                  <a:pt x="23610" y="22158"/>
                  <a:pt x="23348" y="21908"/>
                  <a:pt x="23348" y="21598"/>
                </a:cubicBezTo>
                <a:cubicBezTo>
                  <a:pt x="23348" y="21288"/>
                  <a:pt x="23610" y="21026"/>
                  <a:pt x="23920" y="21026"/>
                </a:cubicBezTo>
                <a:close/>
                <a:moveTo>
                  <a:pt x="27635" y="21026"/>
                </a:moveTo>
                <a:cubicBezTo>
                  <a:pt x="27956" y="21026"/>
                  <a:pt x="28206" y="21288"/>
                  <a:pt x="28206" y="21598"/>
                </a:cubicBezTo>
                <a:cubicBezTo>
                  <a:pt x="28206" y="21908"/>
                  <a:pt x="27956" y="22158"/>
                  <a:pt x="27635" y="22158"/>
                </a:cubicBezTo>
                <a:cubicBezTo>
                  <a:pt x="27325" y="22158"/>
                  <a:pt x="27075" y="21908"/>
                  <a:pt x="27075" y="21598"/>
                </a:cubicBezTo>
                <a:cubicBezTo>
                  <a:pt x="27075" y="21288"/>
                  <a:pt x="27325" y="21026"/>
                  <a:pt x="27635" y="21026"/>
                </a:cubicBezTo>
                <a:close/>
                <a:moveTo>
                  <a:pt x="31373" y="21026"/>
                </a:moveTo>
                <a:cubicBezTo>
                  <a:pt x="31671" y="21026"/>
                  <a:pt x="31945" y="21288"/>
                  <a:pt x="31945" y="21598"/>
                </a:cubicBezTo>
                <a:cubicBezTo>
                  <a:pt x="31945" y="21896"/>
                  <a:pt x="31683" y="22158"/>
                  <a:pt x="31373" y="22158"/>
                </a:cubicBezTo>
                <a:cubicBezTo>
                  <a:pt x="31064" y="22158"/>
                  <a:pt x="30814" y="21908"/>
                  <a:pt x="30814" y="21598"/>
                </a:cubicBezTo>
                <a:cubicBezTo>
                  <a:pt x="30814" y="21288"/>
                  <a:pt x="31064" y="21026"/>
                  <a:pt x="31373" y="21026"/>
                </a:cubicBezTo>
                <a:close/>
                <a:moveTo>
                  <a:pt x="35100" y="21026"/>
                </a:moveTo>
                <a:cubicBezTo>
                  <a:pt x="35409" y="21026"/>
                  <a:pt x="35659" y="21288"/>
                  <a:pt x="35659" y="21598"/>
                </a:cubicBezTo>
                <a:cubicBezTo>
                  <a:pt x="35659" y="21908"/>
                  <a:pt x="35409" y="22158"/>
                  <a:pt x="35100" y="22158"/>
                </a:cubicBezTo>
                <a:cubicBezTo>
                  <a:pt x="34778" y="22158"/>
                  <a:pt x="34528" y="21908"/>
                  <a:pt x="34528" y="21598"/>
                </a:cubicBezTo>
                <a:cubicBezTo>
                  <a:pt x="34528" y="21288"/>
                  <a:pt x="34778" y="21026"/>
                  <a:pt x="35100" y="21026"/>
                </a:cubicBezTo>
                <a:close/>
                <a:moveTo>
                  <a:pt x="38815" y="21026"/>
                </a:moveTo>
                <a:cubicBezTo>
                  <a:pt x="39112" y="21026"/>
                  <a:pt x="39386" y="21288"/>
                  <a:pt x="39386" y="21598"/>
                </a:cubicBezTo>
                <a:cubicBezTo>
                  <a:pt x="39386" y="21896"/>
                  <a:pt x="39124" y="22158"/>
                  <a:pt x="38815" y="22158"/>
                </a:cubicBezTo>
                <a:cubicBezTo>
                  <a:pt x="38517" y="22158"/>
                  <a:pt x="38255" y="21908"/>
                  <a:pt x="38255" y="21598"/>
                </a:cubicBezTo>
                <a:cubicBezTo>
                  <a:pt x="38267" y="21288"/>
                  <a:pt x="38505" y="21026"/>
                  <a:pt x="38815" y="21026"/>
                </a:cubicBezTo>
                <a:close/>
                <a:moveTo>
                  <a:pt x="42553" y="21026"/>
                </a:moveTo>
                <a:cubicBezTo>
                  <a:pt x="42863" y="21026"/>
                  <a:pt x="43113" y="21288"/>
                  <a:pt x="43113" y="21598"/>
                </a:cubicBezTo>
                <a:cubicBezTo>
                  <a:pt x="43113" y="21908"/>
                  <a:pt x="42863" y="22158"/>
                  <a:pt x="42553" y="22158"/>
                </a:cubicBezTo>
                <a:cubicBezTo>
                  <a:pt x="42232" y="22158"/>
                  <a:pt x="41982" y="21908"/>
                  <a:pt x="41982" y="21598"/>
                </a:cubicBezTo>
                <a:cubicBezTo>
                  <a:pt x="41982" y="21288"/>
                  <a:pt x="42244" y="21026"/>
                  <a:pt x="42553" y="21026"/>
                </a:cubicBezTo>
                <a:close/>
                <a:moveTo>
                  <a:pt x="46268" y="21026"/>
                </a:moveTo>
                <a:cubicBezTo>
                  <a:pt x="46565" y="21026"/>
                  <a:pt x="46839" y="21288"/>
                  <a:pt x="46839" y="21598"/>
                </a:cubicBezTo>
                <a:cubicBezTo>
                  <a:pt x="46839" y="21896"/>
                  <a:pt x="46589" y="22158"/>
                  <a:pt x="46268" y="22158"/>
                </a:cubicBezTo>
                <a:cubicBezTo>
                  <a:pt x="45970" y="22158"/>
                  <a:pt x="45708" y="21908"/>
                  <a:pt x="45708" y="21598"/>
                </a:cubicBezTo>
                <a:cubicBezTo>
                  <a:pt x="45720" y="21288"/>
                  <a:pt x="45958" y="21026"/>
                  <a:pt x="46268" y="21026"/>
                </a:cubicBezTo>
                <a:close/>
                <a:moveTo>
                  <a:pt x="50006" y="21026"/>
                </a:moveTo>
                <a:cubicBezTo>
                  <a:pt x="50316" y="21026"/>
                  <a:pt x="50578" y="21288"/>
                  <a:pt x="50578" y="21598"/>
                </a:cubicBezTo>
                <a:cubicBezTo>
                  <a:pt x="50578" y="21908"/>
                  <a:pt x="50316" y="22158"/>
                  <a:pt x="50006" y="22158"/>
                </a:cubicBezTo>
                <a:cubicBezTo>
                  <a:pt x="49697" y="22158"/>
                  <a:pt x="49447" y="21908"/>
                  <a:pt x="49447" y="21598"/>
                </a:cubicBezTo>
                <a:cubicBezTo>
                  <a:pt x="49447" y="21288"/>
                  <a:pt x="49697" y="21026"/>
                  <a:pt x="50006" y="21026"/>
                </a:cubicBezTo>
                <a:close/>
                <a:moveTo>
                  <a:pt x="53733" y="21026"/>
                </a:moveTo>
                <a:cubicBezTo>
                  <a:pt x="54031" y="21026"/>
                  <a:pt x="54293" y="21288"/>
                  <a:pt x="54293" y="21598"/>
                </a:cubicBezTo>
                <a:cubicBezTo>
                  <a:pt x="54293" y="21896"/>
                  <a:pt x="54043" y="22158"/>
                  <a:pt x="53733" y="22158"/>
                </a:cubicBezTo>
                <a:cubicBezTo>
                  <a:pt x="53412" y="22158"/>
                  <a:pt x="53162" y="21908"/>
                  <a:pt x="53162" y="21598"/>
                </a:cubicBezTo>
                <a:cubicBezTo>
                  <a:pt x="53173" y="21288"/>
                  <a:pt x="53412" y="21026"/>
                  <a:pt x="53733" y="21026"/>
                </a:cubicBezTo>
                <a:close/>
                <a:moveTo>
                  <a:pt x="57460" y="21026"/>
                </a:moveTo>
                <a:cubicBezTo>
                  <a:pt x="57781" y="21026"/>
                  <a:pt x="58031" y="21288"/>
                  <a:pt x="58031" y="21598"/>
                </a:cubicBezTo>
                <a:cubicBezTo>
                  <a:pt x="58031" y="21908"/>
                  <a:pt x="57781" y="22158"/>
                  <a:pt x="57460" y="22158"/>
                </a:cubicBezTo>
                <a:cubicBezTo>
                  <a:pt x="57150" y="22158"/>
                  <a:pt x="56900" y="21908"/>
                  <a:pt x="56900" y="21598"/>
                </a:cubicBezTo>
                <a:cubicBezTo>
                  <a:pt x="56900" y="21288"/>
                  <a:pt x="57150" y="21026"/>
                  <a:pt x="57460" y="21026"/>
                </a:cubicBezTo>
                <a:close/>
                <a:moveTo>
                  <a:pt x="61186" y="21026"/>
                </a:moveTo>
                <a:cubicBezTo>
                  <a:pt x="61484" y="21026"/>
                  <a:pt x="61746" y="21288"/>
                  <a:pt x="61746" y="21598"/>
                </a:cubicBezTo>
                <a:cubicBezTo>
                  <a:pt x="61746" y="21896"/>
                  <a:pt x="61496" y="22158"/>
                  <a:pt x="61186" y="22158"/>
                </a:cubicBezTo>
                <a:cubicBezTo>
                  <a:pt x="60877" y="22158"/>
                  <a:pt x="60615" y="21908"/>
                  <a:pt x="60615" y="21598"/>
                </a:cubicBezTo>
                <a:cubicBezTo>
                  <a:pt x="60639" y="21288"/>
                  <a:pt x="60877" y="21026"/>
                  <a:pt x="61186" y="21026"/>
                </a:cubicBezTo>
                <a:close/>
                <a:moveTo>
                  <a:pt x="64925" y="21026"/>
                </a:moveTo>
                <a:cubicBezTo>
                  <a:pt x="65234" y="21026"/>
                  <a:pt x="65485" y="21288"/>
                  <a:pt x="65485" y="21598"/>
                </a:cubicBezTo>
                <a:cubicBezTo>
                  <a:pt x="65485" y="21908"/>
                  <a:pt x="65234" y="22158"/>
                  <a:pt x="64925" y="22158"/>
                </a:cubicBezTo>
                <a:cubicBezTo>
                  <a:pt x="64603" y="22158"/>
                  <a:pt x="64353" y="21908"/>
                  <a:pt x="64353" y="21598"/>
                </a:cubicBezTo>
                <a:cubicBezTo>
                  <a:pt x="64353" y="21288"/>
                  <a:pt x="64603" y="21026"/>
                  <a:pt x="64925" y="21026"/>
                </a:cubicBezTo>
                <a:close/>
                <a:moveTo>
                  <a:pt x="68640" y="21026"/>
                </a:moveTo>
                <a:cubicBezTo>
                  <a:pt x="68937" y="21026"/>
                  <a:pt x="69211" y="21288"/>
                  <a:pt x="69211" y="21598"/>
                </a:cubicBezTo>
                <a:cubicBezTo>
                  <a:pt x="69211" y="21896"/>
                  <a:pt x="68949" y="22158"/>
                  <a:pt x="68640" y="22158"/>
                </a:cubicBezTo>
                <a:cubicBezTo>
                  <a:pt x="68330" y="22158"/>
                  <a:pt x="68080" y="21908"/>
                  <a:pt x="68080" y="21598"/>
                </a:cubicBezTo>
                <a:cubicBezTo>
                  <a:pt x="68092" y="21288"/>
                  <a:pt x="68330" y="21026"/>
                  <a:pt x="68640" y="21026"/>
                </a:cubicBezTo>
                <a:close/>
                <a:moveTo>
                  <a:pt x="72366" y="21026"/>
                </a:moveTo>
                <a:cubicBezTo>
                  <a:pt x="72676" y="21026"/>
                  <a:pt x="72926" y="21288"/>
                  <a:pt x="72926" y="21598"/>
                </a:cubicBezTo>
                <a:cubicBezTo>
                  <a:pt x="72926" y="21908"/>
                  <a:pt x="72676" y="22158"/>
                  <a:pt x="72366" y="22158"/>
                </a:cubicBezTo>
                <a:cubicBezTo>
                  <a:pt x="72045" y="22158"/>
                  <a:pt x="71795" y="21908"/>
                  <a:pt x="71795" y="21598"/>
                </a:cubicBezTo>
                <a:cubicBezTo>
                  <a:pt x="71795" y="21288"/>
                  <a:pt x="72069" y="21026"/>
                  <a:pt x="72366" y="21026"/>
                </a:cubicBezTo>
                <a:close/>
                <a:moveTo>
                  <a:pt x="76093" y="21026"/>
                </a:moveTo>
                <a:cubicBezTo>
                  <a:pt x="76391" y="21026"/>
                  <a:pt x="76664" y="21288"/>
                  <a:pt x="76664" y="21598"/>
                </a:cubicBezTo>
                <a:cubicBezTo>
                  <a:pt x="76664" y="21896"/>
                  <a:pt x="76403" y="22158"/>
                  <a:pt x="76093" y="22158"/>
                </a:cubicBezTo>
                <a:cubicBezTo>
                  <a:pt x="75795" y="22158"/>
                  <a:pt x="75533" y="21908"/>
                  <a:pt x="75533" y="21598"/>
                </a:cubicBezTo>
                <a:cubicBezTo>
                  <a:pt x="75533" y="21288"/>
                  <a:pt x="75783" y="21026"/>
                  <a:pt x="76093" y="21026"/>
                </a:cubicBezTo>
                <a:close/>
                <a:moveTo>
                  <a:pt x="79712" y="21026"/>
                </a:moveTo>
                <a:cubicBezTo>
                  <a:pt x="80010" y="21026"/>
                  <a:pt x="80284" y="21288"/>
                  <a:pt x="80284" y="21598"/>
                </a:cubicBezTo>
                <a:cubicBezTo>
                  <a:pt x="80284" y="21896"/>
                  <a:pt x="80022" y="22158"/>
                  <a:pt x="79712" y="22158"/>
                </a:cubicBezTo>
                <a:cubicBezTo>
                  <a:pt x="79403" y="22158"/>
                  <a:pt x="79153" y="21908"/>
                  <a:pt x="79153" y="21598"/>
                </a:cubicBezTo>
                <a:cubicBezTo>
                  <a:pt x="79165" y="21288"/>
                  <a:pt x="79403" y="21026"/>
                  <a:pt x="79712" y="21026"/>
                </a:cubicBezTo>
                <a:close/>
                <a:moveTo>
                  <a:pt x="83451" y="21026"/>
                </a:moveTo>
                <a:cubicBezTo>
                  <a:pt x="83761" y="21026"/>
                  <a:pt x="84011" y="21288"/>
                  <a:pt x="84011" y="21598"/>
                </a:cubicBezTo>
                <a:cubicBezTo>
                  <a:pt x="84011" y="21908"/>
                  <a:pt x="83761" y="22158"/>
                  <a:pt x="83451" y="22158"/>
                </a:cubicBezTo>
                <a:cubicBezTo>
                  <a:pt x="83141" y="22158"/>
                  <a:pt x="82880" y="21908"/>
                  <a:pt x="82880" y="21598"/>
                </a:cubicBezTo>
                <a:cubicBezTo>
                  <a:pt x="82880" y="21288"/>
                  <a:pt x="83141" y="21026"/>
                  <a:pt x="83451" y="21026"/>
                </a:cubicBezTo>
                <a:close/>
                <a:moveTo>
                  <a:pt x="87166" y="21026"/>
                </a:moveTo>
                <a:cubicBezTo>
                  <a:pt x="87463" y="21026"/>
                  <a:pt x="87737" y="21288"/>
                  <a:pt x="87737" y="21598"/>
                </a:cubicBezTo>
                <a:cubicBezTo>
                  <a:pt x="87737" y="21896"/>
                  <a:pt x="87475" y="22158"/>
                  <a:pt x="87166" y="22158"/>
                </a:cubicBezTo>
                <a:cubicBezTo>
                  <a:pt x="86856" y="22158"/>
                  <a:pt x="86606" y="21908"/>
                  <a:pt x="86606" y="21598"/>
                </a:cubicBezTo>
                <a:cubicBezTo>
                  <a:pt x="86618" y="21288"/>
                  <a:pt x="86856" y="21026"/>
                  <a:pt x="87166" y="21026"/>
                </a:cubicBezTo>
                <a:close/>
                <a:moveTo>
                  <a:pt x="90904" y="21026"/>
                </a:moveTo>
                <a:cubicBezTo>
                  <a:pt x="91214" y="21026"/>
                  <a:pt x="91464" y="21288"/>
                  <a:pt x="91464" y="21598"/>
                </a:cubicBezTo>
                <a:cubicBezTo>
                  <a:pt x="91464" y="21908"/>
                  <a:pt x="91214" y="22158"/>
                  <a:pt x="90904" y="22158"/>
                </a:cubicBezTo>
                <a:cubicBezTo>
                  <a:pt x="90595" y="22158"/>
                  <a:pt x="90345" y="21908"/>
                  <a:pt x="90345" y="21598"/>
                </a:cubicBezTo>
                <a:cubicBezTo>
                  <a:pt x="90345" y="21288"/>
                  <a:pt x="90595" y="21026"/>
                  <a:pt x="90904" y="21026"/>
                </a:cubicBezTo>
                <a:close/>
                <a:moveTo>
                  <a:pt x="94631" y="21026"/>
                </a:moveTo>
                <a:cubicBezTo>
                  <a:pt x="94929" y="21026"/>
                  <a:pt x="95191" y="21288"/>
                  <a:pt x="95191" y="21598"/>
                </a:cubicBezTo>
                <a:cubicBezTo>
                  <a:pt x="95191" y="21896"/>
                  <a:pt x="94941" y="22158"/>
                  <a:pt x="94631" y="22158"/>
                </a:cubicBezTo>
                <a:cubicBezTo>
                  <a:pt x="94310" y="22158"/>
                  <a:pt x="94060" y="21908"/>
                  <a:pt x="94060" y="21598"/>
                </a:cubicBezTo>
                <a:cubicBezTo>
                  <a:pt x="94071" y="21288"/>
                  <a:pt x="94310" y="21026"/>
                  <a:pt x="94631" y="21026"/>
                </a:cubicBezTo>
                <a:close/>
                <a:moveTo>
                  <a:pt x="98346" y="21026"/>
                </a:moveTo>
                <a:cubicBezTo>
                  <a:pt x="98655" y="21026"/>
                  <a:pt x="98905" y="21288"/>
                  <a:pt x="98905" y="21598"/>
                </a:cubicBezTo>
                <a:cubicBezTo>
                  <a:pt x="98905" y="21908"/>
                  <a:pt x="98655" y="22158"/>
                  <a:pt x="98346" y="22158"/>
                </a:cubicBezTo>
                <a:cubicBezTo>
                  <a:pt x="98036" y="22158"/>
                  <a:pt x="97786" y="21908"/>
                  <a:pt x="97786" y="21598"/>
                </a:cubicBezTo>
                <a:cubicBezTo>
                  <a:pt x="97786" y="21288"/>
                  <a:pt x="98036" y="21026"/>
                  <a:pt x="98346" y="21026"/>
                </a:cubicBezTo>
                <a:close/>
                <a:moveTo>
                  <a:pt x="102084" y="21026"/>
                </a:moveTo>
                <a:cubicBezTo>
                  <a:pt x="102382" y="21026"/>
                  <a:pt x="102644" y="21288"/>
                  <a:pt x="102644" y="21598"/>
                </a:cubicBezTo>
                <a:cubicBezTo>
                  <a:pt x="102644" y="21896"/>
                  <a:pt x="102394" y="22158"/>
                  <a:pt x="102084" y="22158"/>
                </a:cubicBezTo>
                <a:cubicBezTo>
                  <a:pt x="101787" y="22158"/>
                  <a:pt x="101513" y="21908"/>
                  <a:pt x="101513" y="21598"/>
                </a:cubicBezTo>
                <a:cubicBezTo>
                  <a:pt x="101513" y="21288"/>
                  <a:pt x="101775" y="21026"/>
                  <a:pt x="102084" y="21026"/>
                </a:cubicBezTo>
                <a:close/>
                <a:moveTo>
                  <a:pt x="105799" y="21026"/>
                </a:moveTo>
                <a:cubicBezTo>
                  <a:pt x="106121" y="21026"/>
                  <a:pt x="106371" y="21288"/>
                  <a:pt x="106371" y="21598"/>
                </a:cubicBezTo>
                <a:cubicBezTo>
                  <a:pt x="106371" y="21908"/>
                  <a:pt x="106109" y="22158"/>
                  <a:pt x="105799" y="22158"/>
                </a:cubicBezTo>
                <a:cubicBezTo>
                  <a:pt x="105490" y="22158"/>
                  <a:pt x="105239" y="21908"/>
                  <a:pt x="105239" y="21598"/>
                </a:cubicBezTo>
                <a:cubicBezTo>
                  <a:pt x="105239" y="21288"/>
                  <a:pt x="105490" y="21026"/>
                  <a:pt x="105799" y="21026"/>
                </a:cubicBezTo>
                <a:close/>
                <a:moveTo>
                  <a:pt x="109538" y="21026"/>
                </a:moveTo>
                <a:cubicBezTo>
                  <a:pt x="109835" y="21026"/>
                  <a:pt x="110109" y="21288"/>
                  <a:pt x="110109" y="21598"/>
                </a:cubicBezTo>
                <a:cubicBezTo>
                  <a:pt x="110109" y="21896"/>
                  <a:pt x="109847" y="22158"/>
                  <a:pt x="109538" y="22158"/>
                </a:cubicBezTo>
                <a:cubicBezTo>
                  <a:pt x="109228" y="22158"/>
                  <a:pt x="108978" y="21908"/>
                  <a:pt x="108978" y="21598"/>
                </a:cubicBezTo>
                <a:cubicBezTo>
                  <a:pt x="108978" y="21288"/>
                  <a:pt x="109228" y="21026"/>
                  <a:pt x="109538" y="21026"/>
                </a:cubicBezTo>
                <a:close/>
                <a:moveTo>
                  <a:pt x="113264" y="21026"/>
                </a:moveTo>
                <a:cubicBezTo>
                  <a:pt x="113574" y="21026"/>
                  <a:pt x="113824" y="21288"/>
                  <a:pt x="113824" y="21598"/>
                </a:cubicBezTo>
                <a:cubicBezTo>
                  <a:pt x="113824" y="21908"/>
                  <a:pt x="113574" y="22158"/>
                  <a:pt x="113264" y="22158"/>
                </a:cubicBezTo>
                <a:cubicBezTo>
                  <a:pt x="112943" y="22158"/>
                  <a:pt x="112693" y="21908"/>
                  <a:pt x="112693" y="21598"/>
                </a:cubicBezTo>
                <a:cubicBezTo>
                  <a:pt x="112693" y="21288"/>
                  <a:pt x="112943" y="21026"/>
                  <a:pt x="113264" y="21026"/>
                </a:cubicBezTo>
                <a:close/>
                <a:moveTo>
                  <a:pt x="116991" y="21026"/>
                </a:moveTo>
                <a:cubicBezTo>
                  <a:pt x="117289" y="21026"/>
                  <a:pt x="117562" y="21288"/>
                  <a:pt x="117562" y="21598"/>
                </a:cubicBezTo>
                <a:cubicBezTo>
                  <a:pt x="117562" y="21896"/>
                  <a:pt x="117312" y="22158"/>
                  <a:pt x="116991" y="22158"/>
                </a:cubicBezTo>
                <a:cubicBezTo>
                  <a:pt x="116681" y="22158"/>
                  <a:pt x="116431" y="21908"/>
                  <a:pt x="116431" y="21598"/>
                </a:cubicBezTo>
                <a:cubicBezTo>
                  <a:pt x="116431" y="21288"/>
                  <a:pt x="116681" y="21026"/>
                  <a:pt x="116991" y="21026"/>
                </a:cubicBezTo>
                <a:close/>
                <a:moveTo>
                  <a:pt x="120718" y="21026"/>
                </a:moveTo>
                <a:cubicBezTo>
                  <a:pt x="121027" y="21026"/>
                  <a:pt x="121277" y="21288"/>
                  <a:pt x="121277" y="21598"/>
                </a:cubicBezTo>
                <a:cubicBezTo>
                  <a:pt x="121277" y="21908"/>
                  <a:pt x="121027" y="22158"/>
                  <a:pt x="120718" y="22158"/>
                </a:cubicBezTo>
                <a:cubicBezTo>
                  <a:pt x="120408" y="22158"/>
                  <a:pt x="120146" y="21908"/>
                  <a:pt x="120146" y="21598"/>
                </a:cubicBezTo>
                <a:cubicBezTo>
                  <a:pt x="120146" y="21288"/>
                  <a:pt x="120420" y="21026"/>
                  <a:pt x="120718" y="21026"/>
                </a:cubicBezTo>
                <a:close/>
                <a:moveTo>
                  <a:pt x="124456" y="21026"/>
                </a:moveTo>
                <a:cubicBezTo>
                  <a:pt x="124754" y="21026"/>
                  <a:pt x="125016" y="21288"/>
                  <a:pt x="125016" y="21598"/>
                </a:cubicBezTo>
                <a:cubicBezTo>
                  <a:pt x="125016" y="21896"/>
                  <a:pt x="124766" y="22158"/>
                  <a:pt x="124456" y="22158"/>
                </a:cubicBezTo>
                <a:cubicBezTo>
                  <a:pt x="124135" y="22158"/>
                  <a:pt x="123885" y="21908"/>
                  <a:pt x="123885" y="21598"/>
                </a:cubicBezTo>
                <a:cubicBezTo>
                  <a:pt x="123885" y="21288"/>
                  <a:pt x="124135" y="21026"/>
                  <a:pt x="124456" y="21026"/>
                </a:cubicBezTo>
                <a:close/>
                <a:moveTo>
                  <a:pt x="128171" y="21026"/>
                </a:moveTo>
                <a:cubicBezTo>
                  <a:pt x="128480" y="21026"/>
                  <a:pt x="128742" y="21288"/>
                  <a:pt x="128742" y="21598"/>
                </a:cubicBezTo>
                <a:cubicBezTo>
                  <a:pt x="128742" y="21908"/>
                  <a:pt x="128480" y="22158"/>
                  <a:pt x="128171" y="22158"/>
                </a:cubicBezTo>
                <a:cubicBezTo>
                  <a:pt x="127861" y="22158"/>
                  <a:pt x="127611" y="21908"/>
                  <a:pt x="127611" y="21598"/>
                </a:cubicBezTo>
                <a:cubicBezTo>
                  <a:pt x="127611" y="21288"/>
                  <a:pt x="127861" y="21026"/>
                  <a:pt x="128171" y="21026"/>
                </a:cubicBezTo>
                <a:close/>
                <a:moveTo>
                  <a:pt x="131898" y="21026"/>
                </a:moveTo>
                <a:cubicBezTo>
                  <a:pt x="132195" y="21026"/>
                  <a:pt x="132457" y="21288"/>
                  <a:pt x="132457" y="21598"/>
                </a:cubicBezTo>
                <a:cubicBezTo>
                  <a:pt x="132457" y="21896"/>
                  <a:pt x="132207" y="22158"/>
                  <a:pt x="131898" y="22158"/>
                </a:cubicBezTo>
                <a:cubicBezTo>
                  <a:pt x="131600" y="22158"/>
                  <a:pt x="131326" y="21908"/>
                  <a:pt x="131326" y="21598"/>
                </a:cubicBezTo>
                <a:cubicBezTo>
                  <a:pt x="131338" y="21288"/>
                  <a:pt x="131576" y="21026"/>
                  <a:pt x="131898" y="21026"/>
                </a:cubicBezTo>
                <a:close/>
                <a:moveTo>
                  <a:pt x="135624" y="21026"/>
                </a:moveTo>
                <a:cubicBezTo>
                  <a:pt x="135946" y="21026"/>
                  <a:pt x="136196" y="21288"/>
                  <a:pt x="136196" y="21598"/>
                </a:cubicBezTo>
                <a:cubicBezTo>
                  <a:pt x="136196" y="21908"/>
                  <a:pt x="135934" y="22158"/>
                  <a:pt x="135624" y="22158"/>
                </a:cubicBezTo>
                <a:cubicBezTo>
                  <a:pt x="135315" y="22158"/>
                  <a:pt x="135065" y="21908"/>
                  <a:pt x="135065" y="21598"/>
                </a:cubicBezTo>
                <a:cubicBezTo>
                  <a:pt x="135065" y="21288"/>
                  <a:pt x="135315" y="21026"/>
                  <a:pt x="135624" y="21026"/>
                </a:cubicBezTo>
                <a:close/>
                <a:moveTo>
                  <a:pt x="3405" y="22896"/>
                </a:moveTo>
                <a:cubicBezTo>
                  <a:pt x="3703" y="22896"/>
                  <a:pt x="3977" y="23146"/>
                  <a:pt x="3977" y="23455"/>
                </a:cubicBezTo>
                <a:cubicBezTo>
                  <a:pt x="3977" y="23765"/>
                  <a:pt x="3727" y="24015"/>
                  <a:pt x="3405" y="24015"/>
                </a:cubicBezTo>
                <a:cubicBezTo>
                  <a:pt x="3096" y="24015"/>
                  <a:pt x="2846" y="23765"/>
                  <a:pt x="2846" y="23455"/>
                </a:cubicBezTo>
                <a:cubicBezTo>
                  <a:pt x="2858" y="23146"/>
                  <a:pt x="3096" y="22896"/>
                  <a:pt x="3405" y="22896"/>
                </a:cubicBezTo>
                <a:close/>
                <a:moveTo>
                  <a:pt x="7132" y="22896"/>
                </a:moveTo>
                <a:cubicBezTo>
                  <a:pt x="7430" y="22896"/>
                  <a:pt x="7692" y="23146"/>
                  <a:pt x="7692" y="23455"/>
                </a:cubicBezTo>
                <a:cubicBezTo>
                  <a:pt x="7692" y="23765"/>
                  <a:pt x="7442" y="24015"/>
                  <a:pt x="7132" y="24015"/>
                </a:cubicBezTo>
                <a:cubicBezTo>
                  <a:pt x="6834" y="24015"/>
                  <a:pt x="6560" y="23765"/>
                  <a:pt x="6560" y="23455"/>
                </a:cubicBezTo>
                <a:cubicBezTo>
                  <a:pt x="6584" y="23146"/>
                  <a:pt x="6822" y="22896"/>
                  <a:pt x="7132" y="22896"/>
                </a:cubicBezTo>
                <a:close/>
                <a:moveTo>
                  <a:pt x="10871" y="22896"/>
                </a:moveTo>
                <a:cubicBezTo>
                  <a:pt x="11168" y="22896"/>
                  <a:pt x="11430" y="23146"/>
                  <a:pt x="11430" y="23455"/>
                </a:cubicBezTo>
                <a:cubicBezTo>
                  <a:pt x="11430" y="23765"/>
                  <a:pt x="11180" y="24015"/>
                  <a:pt x="10871" y="24015"/>
                </a:cubicBezTo>
                <a:cubicBezTo>
                  <a:pt x="10573" y="24015"/>
                  <a:pt x="10299" y="23765"/>
                  <a:pt x="10299" y="23455"/>
                </a:cubicBezTo>
                <a:cubicBezTo>
                  <a:pt x="10299" y="23146"/>
                  <a:pt x="10549" y="22896"/>
                  <a:pt x="10871" y="22896"/>
                </a:cubicBezTo>
                <a:close/>
                <a:moveTo>
                  <a:pt x="14585" y="22896"/>
                </a:moveTo>
                <a:cubicBezTo>
                  <a:pt x="14883" y="22896"/>
                  <a:pt x="15157" y="23146"/>
                  <a:pt x="15157" y="23455"/>
                </a:cubicBezTo>
                <a:cubicBezTo>
                  <a:pt x="15157" y="23765"/>
                  <a:pt x="14895" y="24015"/>
                  <a:pt x="14585" y="24015"/>
                </a:cubicBezTo>
                <a:cubicBezTo>
                  <a:pt x="14288" y="24015"/>
                  <a:pt x="14014" y="23765"/>
                  <a:pt x="14014" y="23455"/>
                </a:cubicBezTo>
                <a:cubicBezTo>
                  <a:pt x="14038" y="23146"/>
                  <a:pt x="14276" y="22896"/>
                  <a:pt x="14585" y="22896"/>
                </a:cubicBezTo>
                <a:close/>
                <a:moveTo>
                  <a:pt x="18324" y="22896"/>
                </a:moveTo>
                <a:cubicBezTo>
                  <a:pt x="18622" y="22896"/>
                  <a:pt x="18883" y="23146"/>
                  <a:pt x="18883" y="23455"/>
                </a:cubicBezTo>
                <a:cubicBezTo>
                  <a:pt x="18883" y="23765"/>
                  <a:pt x="18633" y="24015"/>
                  <a:pt x="18324" y="24015"/>
                </a:cubicBezTo>
                <a:cubicBezTo>
                  <a:pt x="18026" y="24015"/>
                  <a:pt x="17752" y="23765"/>
                  <a:pt x="17752" y="23455"/>
                </a:cubicBezTo>
                <a:cubicBezTo>
                  <a:pt x="17752" y="23146"/>
                  <a:pt x="18014" y="22896"/>
                  <a:pt x="18324" y="22896"/>
                </a:cubicBezTo>
                <a:close/>
                <a:moveTo>
                  <a:pt x="22039" y="22896"/>
                </a:moveTo>
                <a:cubicBezTo>
                  <a:pt x="22336" y="22896"/>
                  <a:pt x="22610" y="23146"/>
                  <a:pt x="22610" y="23455"/>
                </a:cubicBezTo>
                <a:cubicBezTo>
                  <a:pt x="22610" y="23765"/>
                  <a:pt x="22360" y="24015"/>
                  <a:pt x="22039" y="24015"/>
                </a:cubicBezTo>
                <a:cubicBezTo>
                  <a:pt x="21729" y="24015"/>
                  <a:pt x="21479" y="23765"/>
                  <a:pt x="21479" y="23455"/>
                </a:cubicBezTo>
                <a:cubicBezTo>
                  <a:pt x="21491" y="23146"/>
                  <a:pt x="21729" y="22896"/>
                  <a:pt x="22039" y="22896"/>
                </a:cubicBezTo>
                <a:close/>
                <a:moveTo>
                  <a:pt x="25777" y="22896"/>
                </a:moveTo>
                <a:cubicBezTo>
                  <a:pt x="26075" y="22896"/>
                  <a:pt x="26349" y="23146"/>
                  <a:pt x="26349" y="23455"/>
                </a:cubicBezTo>
                <a:cubicBezTo>
                  <a:pt x="26349" y="23765"/>
                  <a:pt x="26087" y="24015"/>
                  <a:pt x="25777" y="24015"/>
                </a:cubicBezTo>
                <a:cubicBezTo>
                  <a:pt x="25468" y="24015"/>
                  <a:pt x="25206" y="23765"/>
                  <a:pt x="25206" y="23455"/>
                </a:cubicBezTo>
                <a:cubicBezTo>
                  <a:pt x="25218" y="23146"/>
                  <a:pt x="25468" y="22896"/>
                  <a:pt x="25777" y="22896"/>
                </a:cubicBezTo>
                <a:close/>
                <a:moveTo>
                  <a:pt x="29504" y="22896"/>
                </a:moveTo>
                <a:cubicBezTo>
                  <a:pt x="29801" y="22896"/>
                  <a:pt x="30063" y="23146"/>
                  <a:pt x="30063" y="23455"/>
                </a:cubicBezTo>
                <a:cubicBezTo>
                  <a:pt x="30063" y="23765"/>
                  <a:pt x="29813" y="24015"/>
                  <a:pt x="29504" y="24015"/>
                </a:cubicBezTo>
                <a:cubicBezTo>
                  <a:pt x="29182" y="24015"/>
                  <a:pt x="28932" y="23765"/>
                  <a:pt x="28932" y="23455"/>
                </a:cubicBezTo>
                <a:cubicBezTo>
                  <a:pt x="28944" y="23146"/>
                  <a:pt x="29182" y="22896"/>
                  <a:pt x="29504" y="22896"/>
                </a:cubicBezTo>
                <a:close/>
                <a:moveTo>
                  <a:pt x="33230" y="22896"/>
                </a:moveTo>
                <a:cubicBezTo>
                  <a:pt x="33528" y="22896"/>
                  <a:pt x="33802" y="23146"/>
                  <a:pt x="33802" y="23455"/>
                </a:cubicBezTo>
                <a:cubicBezTo>
                  <a:pt x="33802" y="23765"/>
                  <a:pt x="33552" y="24015"/>
                  <a:pt x="33230" y="24015"/>
                </a:cubicBezTo>
                <a:cubicBezTo>
                  <a:pt x="32921" y="24015"/>
                  <a:pt x="32671" y="23765"/>
                  <a:pt x="32671" y="23455"/>
                </a:cubicBezTo>
                <a:cubicBezTo>
                  <a:pt x="32671" y="23146"/>
                  <a:pt x="32921" y="22896"/>
                  <a:pt x="33230" y="22896"/>
                </a:cubicBezTo>
                <a:close/>
                <a:moveTo>
                  <a:pt x="36957" y="22896"/>
                </a:moveTo>
                <a:cubicBezTo>
                  <a:pt x="37255" y="22896"/>
                  <a:pt x="37517" y="23146"/>
                  <a:pt x="37517" y="23455"/>
                </a:cubicBezTo>
                <a:cubicBezTo>
                  <a:pt x="37517" y="23765"/>
                  <a:pt x="37267" y="24015"/>
                  <a:pt x="36957" y="24015"/>
                </a:cubicBezTo>
                <a:cubicBezTo>
                  <a:pt x="36648" y="24015"/>
                  <a:pt x="36386" y="23765"/>
                  <a:pt x="36386" y="23455"/>
                </a:cubicBezTo>
                <a:cubicBezTo>
                  <a:pt x="36409" y="23146"/>
                  <a:pt x="36648" y="22896"/>
                  <a:pt x="36957" y="22896"/>
                </a:cubicBezTo>
                <a:close/>
                <a:moveTo>
                  <a:pt x="40672" y="22896"/>
                </a:moveTo>
                <a:cubicBezTo>
                  <a:pt x="40970" y="22896"/>
                  <a:pt x="41243" y="23146"/>
                  <a:pt x="41243" y="23455"/>
                </a:cubicBezTo>
                <a:cubicBezTo>
                  <a:pt x="41243" y="23765"/>
                  <a:pt x="40993" y="24015"/>
                  <a:pt x="40672" y="24015"/>
                </a:cubicBezTo>
                <a:cubicBezTo>
                  <a:pt x="40374" y="24015"/>
                  <a:pt x="40112" y="23765"/>
                  <a:pt x="40112" y="23455"/>
                </a:cubicBezTo>
                <a:cubicBezTo>
                  <a:pt x="40124" y="23146"/>
                  <a:pt x="40362" y="22896"/>
                  <a:pt x="40672" y="22896"/>
                </a:cubicBezTo>
                <a:close/>
                <a:moveTo>
                  <a:pt x="44410" y="22896"/>
                </a:moveTo>
                <a:cubicBezTo>
                  <a:pt x="44708" y="22896"/>
                  <a:pt x="44982" y="23146"/>
                  <a:pt x="44982" y="23455"/>
                </a:cubicBezTo>
                <a:cubicBezTo>
                  <a:pt x="44982" y="23765"/>
                  <a:pt x="44720" y="24015"/>
                  <a:pt x="44410" y="24015"/>
                </a:cubicBezTo>
                <a:cubicBezTo>
                  <a:pt x="44113" y="24015"/>
                  <a:pt x="43851" y="23765"/>
                  <a:pt x="43851" y="23455"/>
                </a:cubicBezTo>
                <a:cubicBezTo>
                  <a:pt x="43851" y="23146"/>
                  <a:pt x="44101" y="22896"/>
                  <a:pt x="44410" y="22896"/>
                </a:cubicBezTo>
                <a:close/>
                <a:moveTo>
                  <a:pt x="48137" y="22896"/>
                </a:moveTo>
                <a:cubicBezTo>
                  <a:pt x="48435" y="22896"/>
                  <a:pt x="48697" y="23146"/>
                  <a:pt x="48697" y="23455"/>
                </a:cubicBezTo>
                <a:cubicBezTo>
                  <a:pt x="48697" y="23765"/>
                  <a:pt x="48447" y="24015"/>
                  <a:pt x="48137" y="24015"/>
                </a:cubicBezTo>
                <a:cubicBezTo>
                  <a:pt x="47839" y="24015"/>
                  <a:pt x="47566" y="23765"/>
                  <a:pt x="47566" y="23455"/>
                </a:cubicBezTo>
                <a:cubicBezTo>
                  <a:pt x="47578" y="23146"/>
                  <a:pt x="47839" y="22896"/>
                  <a:pt x="48137" y="22896"/>
                </a:cubicBezTo>
                <a:close/>
                <a:moveTo>
                  <a:pt x="51864" y="22896"/>
                </a:moveTo>
                <a:cubicBezTo>
                  <a:pt x="52161" y="22896"/>
                  <a:pt x="52435" y="23146"/>
                  <a:pt x="52435" y="23455"/>
                </a:cubicBezTo>
                <a:cubicBezTo>
                  <a:pt x="52435" y="23765"/>
                  <a:pt x="52185" y="24015"/>
                  <a:pt x="51864" y="24015"/>
                </a:cubicBezTo>
                <a:cubicBezTo>
                  <a:pt x="51566" y="24015"/>
                  <a:pt x="51304" y="23765"/>
                  <a:pt x="51304" y="23455"/>
                </a:cubicBezTo>
                <a:cubicBezTo>
                  <a:pt x="51304" y="23146"/>
                  <a:pt x="51554" y="22896"/>
                  <a:pt x="51864" y="22896"/>
                </a:cubicBezTo>
                <a:close/>
                <a:moveTo>
                  <a:pt x="55602" y="22896"/>
                </a:moveTo>
                <a:cubicBezTo>
                  <a:pt x="55900" y="22896"/>
                  <a:pt x="56174" y="23146"/>
                  <a:pt x="56174" y="23455"/>
                </a:cubicBezTo>
                <a:cubicBezTo>
                  <a:pt x="56174" y="23765"/>
                  <a:pt x="55912" y="24015"/>
                  <a:pt x="55602" y="24015"/>
                </a:cubicBezTo>
                <a:cubicBezTo>
                  <a:pt x="55293" y="24015"/>
                  <a:pt x="55043" y="23765"/>
                  <a:pt x="55043" y="23455"/>
                </a:cubicBezTo>
                <a:cubicBezTo>
                  <a:pt x="55043" y="23146"/>
                  <a:pt x="55293" y="22896"/>
                  <a:pt x="55602" y="22896"/>
                </a:cubicBezTo>
                <a:close/>
                <a:moveTo>
                  <a:pt x="59329" y="22896"/>
                </a:moveTo>
                <a:cubicBezTo>
                  <a:pt x="59627" y="22896"/>
                  <a:pt x="59889" y="23146"/>
                  <a:pt x="59889" y="23455"/>
                </a:cubicBezTo>
                <a:cubicBezTo>
                  <a:pt x="59889" y="23765"/>
                  <a:pt x="59639" y="24015"/>
                  <a:pt x="59329" y="24015"/>
                </a:cubicBezTo>
                <a:cubicBezTo>
                  <a:pt x="59008" y="24015"/>
                  <a:pt x="58757" y="23765"/>
                  <a:pt x="58757" y="23455"/>
                </a:cubicBezTo>
                <a:cubicBezTo>
                  <a:pt x="58757" y="23146"/>
                  <a:pt x="59008" y="22896"/>
                  <a:pt x="59329" y="22896"/>
                </a:cubicBezTo>
                <a:close/>
                <a:moveTo>
                  <a:pt x="63056" y="22896"/>
                </a:moveTo>
                <a:cubicBezTo>
                  <a:pt x="63353" y="22896"/>
                  <a:pt x="63627" y="23146"/>
                  <a:pt x="63627" y="23455"/>
                </a:cubicBezTo>
                <a:cubicBezTo>
                  <a:pt x="63627" y="23765"/>
                  <a:pt x="63377" y="24015"/>
                  <a:pt x="63056" y="24015"/>
                </a:cubicBezTo>
                <a:cubicBezTo>
                  <a:pt x="62746" y="24015"/>
                  <a:pt x="62496" y="23765"/>
                  <a:pt x="62496" y="23455"/>
                </a:cubicBezTo>
                <a:cubicBezTo>
                  <a:pt x="62496" y="23146"/>
                  <a:pt x="62746" y="22896"/>
                  <a:pt x="63056" y="22896"/>
                </a:cubicBezTo>
                <a:close/>
                <a:moveTo>
                  <a:pt x="66782" y="22896"/>
                </a:moveTo>
                <a:cubicBezTo>
                  <a:pt x="67080" y="22896"/>
                  <a:pt x="67342" y="23146"/>
                  <a:pt x="67342" y="23455"/>
                </a:cubicBezTo>
                <a:cubicBezTo>
                  <a:pt x="67342" y="23765"/>
                  <a:pt x="67092" y="24015"/>
                  <a:pt x="66782" y="24015"/>
                </a:cubicBezTo>
                <a:cubicBezTo>
                  <a:pt x="66473" y="24015"/>
                  <a:pt x="66211" y="23765"/>
                  <a:pt x="66211" y="23455"/>
                </a:cubicBezTo>
                <a:cubicBezTo>
                  <a:pt x="66235" y="23146"/>
                  <a:pt x="66473" y="22896"/>
                  <a:pt x="66782" y="22896"/>
                </a:cubicBezTo>
                <a:close/>
                <a:moveTo>
                  <a:pt x="70509" y="22896"/>
                </a:moveTo>
                <a:cubicBezTo>
                  <a:pt x="70807" y="22896"/>
                  <a:pt x="71080" y="23146"/>
                  <a:pt x="71080" y="23455"/>
                </a:cubicBezTo>
                <a:cubicBezTo>
                  <a:pt x="71080" y="23765"/>
                  <a:pt x="70830" y="24015"/>
                  <a:pt x="70509" y="24015"/>
                </a:cubicBezTo>
                <a:cubicBezTo>
                  <a:pt x="70199" y="24015"/>
                  <a:pt x="69949" y="23765"/>
                  <a:pt x="69949" y="23455"/>
                </a:cubicBezTo>
                <a:cubicBezTo>
                  <a:pt x="69949" y="23146"/>
                  <a:pt x="70199" y="22896"/>
                  <a:pt x="70509" y="22896"/>
                </a:cubicBezTo>
                <a:close/>
                <a:moveTo>
                  <a:pt x="74236" y="22896"/>
                </a:moveTo>
                <a:cubicBezTo>
                  <a:pt x="74533" y="22896"/>
                  <a:pt x="74795" y="23146"/>
                  <a:pt x="74795" y="23455"/>
                </a:cubicBezTo>
                <a:cubicBezTo>
                  <a:pt x="74795" y="23765"/>
                  <a:pt x="74545" y="24015"/>
                  <a:pt x="74236" y="24015"/>
                </a:cubicBezTo>
                <a:cubicBezTo>
                  <a:pt x="73938" y="24015"/>
                  <a:pt x="73676" y="23765"/>
                  <a:pt x="73676" y="23455"/>
                </a:cubicBezTo>
                <a:cubicBezTo>
                  <a:pt x="73676" y="23146"/>
                  <a:pt x="73926" y="22896"/>
                  <a:pt x="74236" y="22896"/>
                </a:cubicBezTo>
                <a:close/>
                <a:moveTo>
                  <a:pt x="77855" y="22896"/>
                </a:moveTo>
                <a:cubicBezTo>
                  <a:pt x="78153" y="22896"/>
                  <a:pt x="78415" y="23146"/>
                  <a:pt x="78415" y="23455"/>
                </a:cubicBezTo>
                <a:cubicBezTo>
                  <a:pt x="78415" y="23765"/>
                  <a:pt x="78165" y="24015"/>
                  <a:pt x="77855" y="24015"/>
                </a:cubicBezTo>
                <a:cubicBezTo>
                  <a:pt x="77546" y="24015"/>
                  <a:pt x="77284" y="23765"/>
                  <a:pt x="77284" y="23455"/>
                </a:cubicBezTo>
                <a:cubicBezTo>
                  <a:pt x="77284" y="23146"/>
                  <a:pt x="77546" y="22896"/>
                  <a:pt x="77855" y="22896"/>
                </a:cubicBezTo>
                <a:close/>
                <a:moveTo>
                  <a:pt x="81570" y="22896"/>
                </a:moveTo>
                <a:cubicBezTo>
                  <a:pt x="81868" y="22896"/>
                  <a:pt x="82141" y="23146"/>
                  <a:pt x="82141" y="23455"/>
                </a:cubicBezTo>
                <a:cubicBezTo>
                  <a:pt x="82141" y="23765"/>
                  <a:pt x="81879" y="24015"/>
                  <a:pt x="81570" y="24015"/>
                </a:cubicBezTo>
                <a:cubicBezTo>
                  <a:pt x="81260" y="24015"/>
                  <a:pt x="81010" y="23765"/>
                  <a:pt x="81010" y="23455"/>
                </a:cubicBezTo>
                <a:cubicBezTo>
                  <a:pt x="81022" y="23146"/>
                  <a:pt x="81260" y="22896"/>
                  <a:pt x="81570" y="22896"/>
                </a:cubicBezTo>
                <a:close/>
                <a:moveTo>
                  <a:pt x="85308" y="22896"/>
                </a:moveTo>
                <a:cubicBezTo>
                  <a:pt x="85606" y="22896"/>
                  <a:pt x="85880" y="23146"/>
                  <a:pt x="85880" y="23455"/>
                </a:cubicBezTo>
                <a:cubicBezTo>
                  <a:pt x="85880" y="23765"/>
                  <a:pt x="85618" y="24015"/>
                  <a:pt x="85308" y="24015"/>
                </a:cubicBezTo>
                <a:cubicBezTo>
                  <a:pt x="84999" y="24015"/>
                  <a:pt x="84749" y="23765"/>
                  <a:pt x="84749" y="23455"/>
                </a:cubicBezTo>
                <a:cubicBezTo>
                  <a:pt x="84749" y="23146"/>
                  <a:pt x="84999" y="22896"/>
                  <a:pt x="85308" y="22896"/>
                </a:cubicBezTo>
                <a:close/>
                <a:moveTo>
                  <a:pt x="89035" y="22896"/>
                </a:moveTo>
                <a:cubicBezTo>
                  <a:pt x="89333" y="22896"/>
                  <a:pt x="89595" y="23146"/>
                  <a:pt x="89595" y="23455"/>
                </a:cubicBezTo>
                <a:cubicBezTo>
                  <a:pt x="89595" y="23765"/>
                  <a:pt x="89345" y="24015"/>
                  <a:pt x="89035" y="24015"/>
                </a:cubicBezTo>
                <a:cubicBezTo>
                  <a:pt x="88714" y="24015"/>
                  <a:pt x="88464" y="23765"/>
                  <a:pt x="88464" y="23455"/>
                </a:cubicBezTo>
                <a:cubicBezTo>
                  <a:pt x="88475" y="23146"/>
                  <a:pt x="88714" y="22896"/>
                  <a:pt x="89035" y="22896"/>
                </a:cubicBezTo>
                <a:close/>
                <a:moveTo>
                  <a:pt x="92762" y="22896"/>
                </a:moveTo>
                <a:cubicBezTo>
                  <a:pt x="93059" y="22896"/>
                  <a:pt x="93333" y="23146"/>
                  <a:pt x="93333" y="23455"/>
                </a:cubicBezTo>
                <a:cubicBezTo>
                  <a:pt x="93333" y="23765"/>
                  <a:pt x="93071" y="24015"/>
                  <a:pt x="92762" y="24015"/>
                </a:cubicBezTo>
                <a:cubicBezTo>
                  <a:pt x="92452" y="24015"/>
                  <a:pt x="92202" y="23765"/>
                  <a:pt x="92202" y="23455"/>
                </a:cubicBezTo>
                <a:cubicBezTo>
                  <a:pt x="92202" y="23146"/>
                  <a:pt x="92452" y="22896"/>
                  <a:pt x="92762" y="22896"/>
                </a:cubicBezTo>
                <a:close/>
                <a:moveTo>
                  <a:pt x="96488" y="22896"/>
                </a:moveTo>
                <a:cubicBezTo>
                  <a:pt x="96786" y="22896"/>
                  <a:pt x="97048" y="23146"/>
                  <a:pt x="97048" y="23455"/>
                </a:cubicBezTo>
                <a:cubicBezTo>
                  <a:pt x="97048" y="23765"/>
                  <a:pt x="96798" y="24015"/>
                  <a:pt x="96488" y="24015"/>
                </a:cubicBezTo>
                <a:cubicBezTo>
                  <a:pt x="96191" y="24015"/>
                  <a:pt x="95917" y="23765"/>
                  <a:pt x="95917" y="23455"/>
                </a:cubicBezTo>
                <a:cubicBezTo>
                  <a:pt x="95917" y="23146"/>
                  <a:pt x="96179" y="22896"/>
                  <a:pt x="96488" y="22896"/>
                </a:cubicBezTo>
                <a:close/>
                <a:moveTo>
                  <a:pt x="100203" y="22896"/>
                </a:moveTo>
                <a:cubicBezTo>
                  <a:pt x="100501" y="22896"/>
                  <a:pt x="100775" y="23146"/>
                  <a:pt x="100775" y="23455"/>
                </a:cubicBezTo>
                <a:cubicBezTo>
                  <a:pt x="100775" y="23765"/>
                  <a:pt x="100513" y="24015"/>
                  <a:pt x="100203" y="24015"/>
                </a:cubicBezTo>
                <a:cubicBezTo>
                  <a:pt x="99905" y="24015"/>
                  <a:pt x="99644" y="23765"/>
                  <a:pt x="99644" y="23455"/>
                </a:cubicBezTo>
                <a:cubicBezTo>
                  <a:pt x="99655" y="23146"/>
                  <a:pt x="99894" y="22896"/>
                  <a:pt x="100203" y="22896"/>
                </a:cubicBezTo>
                <a:close/>
                <a:moveTo>
                  <a:pt x="103942" y="22896"/>
                </a:moveTo>
                <a:cubicBezTo>
                  <a:pt x="104239" y="22896"/>
                  <a:pt x="104513" y="23146"/>
                  <a:pt x="104513" y="23455"/>
                </a:cubicBezTo>
                <a:cubicBezTo>
                  <a:pt x="104513" y="23765"/>
                  <a:pt x="104251" y="24015"/>
                  <a:pt x="103942" y="24015"/>
                </a:cubicBezTo>
                <a:cubicBezTo>
                  <a:pt x="103644" y="24015"/>
                  <a:pt x="103382" y="23765"/>
                  <a:pt x="103382" y="23455"/>
                </a:cubicBezTo>
                <a:cubicBezTo>
                  <a:pt x="103382" y="23146"/>
                  <a:pt x="103632" y="22896"/>
                  <a:pt x="103942" y="22896"/>
                </a:cubicBezTo>
                <a:close/>
                <a:moveTo>
                  <a:pt x="107668" y="22896"/>
                </a:moveTo>
                <a:cubicBezTo>
                  <a:pt x="107966" y="22896"/>
                  <a:pt x="108228" y="23146"/>
                  <a:pt x="108228" y="23455"/>
                </a:cubicBezTo>
                <a:cubicBezTo>
                  <a:pt x="108228" y="23765"/>
                  <a:pt x="107978" y="24015"/>
                  <a:pt x="107668" y="24015"/>
                </a:cubicBezTo>
                <a:cubicBezTo>
                  <a:pt x="107371" y="24015"/>
                  <a:pt x="107097" y="23765"/>
                  <a:pt x="107097" y="23455"/>
                </a:cubicBezTo>
                <a:cubicBezTo>
                  <a:pt x="107109" y="23146"/>
                  <a:pt x="107347" y="22896"/>
                  <a:pt x="107668" y="22896"/>
                </a:cubicBezTo>
                <a:close/>
                <a:moveTo>
                  <a:pt x="111395" y="22896"/>
                </a:moveTo>
                <a:cubicBezTo>
                  <a:pt x="111693" y="22896"/>
                  <a:pt x="111967" y="23146"/>
                  <a:pt x="111967" y="23455"/>
                </a:cubicBezTo>
                <a:cubicBezTo>
                  <a:pt x="111967" y="23765"/>
                  <a:pt x="111705" y="24015"/>
                  <a:pt x="111395" y="24015"/>
                </a:cubicBezTo>
                <a:cubicBezTo>
                  <a:pt x="111085" y="24015"/>
                  <a:pt x="110835" y="23765"/>
                  <a:pt x="110835" y="23455"/>
                </a:cubicBezTo>
                <a:cubicBezTo>
                  <a:pt x="110835" y="23146"/>
                  <a:pt x="111085" y="22896"/>
                  <a:pt x="111395" y="22896"/>
                </a:cubicBezTo>
                <a:close/>
                <a:moveTo>
                  <a:pt x="115122" y="22896"/>
                </a:moveTo>
                <a:cubicBezTo>
                  <a:pt x="115419" y="22896"/>
                  <a:pt x="115681" y="23146"/>
                  <a:pt x="115681" y="23455"/>
                </a:cubicBezTo>
                <a:cubicBezTo>
                  <a:pt x="115681" y="23765"/>
                  <a:pt x="115431" y="24015"/>
                  <a:pt x="115122" y="24015"/>
                </a:cubicBezTo>
                <a:cubicBezTo>
                  <a:pt x="114812" y="24015"/>
                  <a:pt x="114550" y="23765"/>
                  <a:pt x="114550" y="23455"/>
                </a:cubicBezTo>
                <a:cubicBezTo>
                  <a:pt x="114574" y="23146"/>
                  <a:pt x="114812" y="22896"/>
                  <a:pt x="115122" y="22896"/>
                </a:cubicBezTo>
                <a:close/>
                <a:moveTo>
                  <a:pt x="118860" y="22896"/>
                </a:moveTo>
                <a:cubicBezTo>
                  <a:pt x="119158" y="22896"/>
                  <a:pt x="119420" y="23146"/>
                  <a:pt x="119420" y="23455"/>
                </a:cubicBezTo>
                <a:cubicBezTo>
                  <a:pt x="119420" y="23765"/>
                  <a:pt x="119170" y="24015"/>
                  <a:pt x="118860" y="24015"/>
                </a:cubicBezTo>
                <a:cubicBezTo>
                  <a:pt x="118539" y="24015"/>
                  <a:pt x="118289" y="23765"/>
                  <a:pt x="118289" y="23455"/>
                </a:cubicBezTo>
                <a:cubicBezTo>
                  <a:pt x="118289" y="23146"/>
                  <a:pt x="118539" y="22896"/>
                  <a:pt x="118860" y="22896"/>
                </a:cubicBezTo>
                <a:close/>
                <a:moveTo>
                  <a:pt x="122575" y="22896"/>
                </a:moveTo>
                <a:cubicBezTo>
                  <a:pt x="122873" y="22896"/>
                  <a:pt x="123146" y="23146"/>
                  <a:pt x="123146" y="23455"/>
                </a:cubicBezTo>
                <a:cubicBezTo>
                  <a:pt x="123146" y="23765"/>
                  <a:pt x="122885" y="24015"/>
                  <a:pt x="122575" y="24015"/>
                </a:cubicBezTo>
                <a:cubicBezTo>
                  <a:pt x="122265" y="24015"/>
                  <a:pt x="122015" y="23765"/>
                  <a:pt x="122015" y="23455"/>
                </a:cubicBezTo>
                <a:cubicBezTo>
                  <a:pt x="122027" y="23146"/>
                  <a:pt x="122277" y="22896"/>
                  <a:pt x="122575" y="22896"/>
                </a:cubicBezTo>
                <a:close/>
                <a:moveTo>
                  <a:pt x="126314" y="22896"/>
                </a:moveTo>
                <a:cubicBezTo>
                  <a:pt x="126611" y="22896"/>
                  <a:pt x="126873" y="23146"/>
                  <a:pt x="126873" y="23455"/>
                </a:cubicBezTo>
                <a:cubicBezTo>
                  <a:pt x="126873" y="23765"/>
                  <a:pt x="126623" y="24015"/>
                  <a:pt x="126314" y="24015"/>
                </a:cubicBezTo>
                <a:cubicBezTo>
                  <a:pt x="126004" y="24015"/>
                  <a:pt x="125742" y="23765"/>
                  <a:pt x="125742" y="23455"/>
                </a:cubicBezTo>
                <a:cubicBezTo>
                  <a:pt x="125742" y="23146"/>
                  <a:pt x="126004" y="22896"/>
                  <a:pt x="126314" y="22896"/>
                </a:cubicBezTo>
                <a:close/>
                <a:moveTo>
                  <a:pt x="130028" y="22896"/>
                </a:moveTo>
                <a:cubicBezTo>
                  <a:pt x="130326" y="22896"/>
                  <a:pt x="130600" y="23146"/>
                  <a:pt x="130600" y="23455"/>
                </a:cubicBezTo>
                <a:cubicBezTo>
                  <a:pt x="130600" y="23765"/>
                  <a:pt x="130350" y="24015"/>
                  <a:pt x="130028" y="24015"/>
                </a:cubicBezTo>
                <a:cubicBezTo>
                  <a:pt x="129731" y="24015"/>
                  <a:pt x="129469" y="23765"/>
                  <a:pt x="129469" y="23455"/>
                </a:cubicBezTo>
                <a:cubicBezTo>
                  <a:pt x="129469" y="23146"/>
                  <a:pt x="129719" y="22896"/>
                  <a:pt x="130028" y="22896"/>
                </a:cubicBezTo>
                <a:close/>
                <a:moveTo>
                  <a:pt x="133767" y="22896"/>
                </a:moveTo>
                <a:cubicBezTo>
                  <a:pt x="134065" y="22896"/>
                  <a:pt x="134326" y="23146"/>
                  <a:pt x="134326" y="23455"/>
                </a:cubicBezTo>
                <a:cubicBezTo>
                  <a:pt x="134326" y="23765"/>
                  <a:pt x="134076" y="24015"/>
                  <a:pt x="133767" y="24015"/>
                </a:cubicBezTo>
                <a:cubicBezTo>
                  <a:pt x="133469" y="24015"/>
                  <a:pt x="133207" y="23765"/>
                  <a:pt x="133207" y="23455"/>
                </a:cubicBezTo>
                <a:cubicBezTo>
                  <a:pt x="133207" y="23146"/>
                  <a:pt x="133457" y="22896"/>
                  <a:pt x="133767" y="22896"/>
                </a:cubicBezTo>
                <a:close/>
                <a:moveTo>
                  <a:pt x="137494" y="22896"/>
                </a:moveTo>
                <a:cubicBezTo>
                  <a:pt x="137791" y="22896"/>
                  <a:pt x="138053" y="23146"/>
                  <a:pt x="138053" y="23455"/>
                </a:cubicBezTo>
                <a:cubicBezTo>
                  <a:pt x="138053" y="23765"/>
                  <a:pt x="137803" y="24015"/>
                  <a:pt x="137494" y="24015"/>
                </a:cubicBezTo>
                <a:cubicBezTo>
                  <a:pt x="137196" y="24015"/>
                  <a:pt x="136922" y="23765"/>
                  <a:pt x="136922" y="23455"/>
                </a:cubicBezTo>
                <a:cubicBezTo>
                  <a:pt x="136934" y="23146"/>
                  <a:pt x="137172" y="22896"/>
                  <a:pt x="137494" y="22896"/>
                </a:cubicBezTo>
                <a:close/>
                <a:moveTo>
                  <a:pt x="1548" y="24753"/>
                </a:moveTo>
                <a:cubicBezTo>
                  <a:pt x="1846" y="24753"/>
                  <a:pt x="2119" y="25003"/>
                  <a:pt x="2119" y="25313"/>
                </a:cubicBezTo>
                <a:cubicBezTo>
                  <a:pt x="2119" y="25610"/>
                  <a:pt x="1858" y="25884"/>
                  <a:pt x="1548" y="25884"/>
                </a:cubicBezTo>
                <a:cubicBezTo>
                  <a:pt x="1238" y="25884"/>
                  <a:pt x="988" y="25622"/>
                  <a:pt x="988" y="25313"/>
                </a:cubicBezTo>
                <a:cubicBezTo>
                  <a:pt x="988" y="25003"/>
                  <a:pt x="1238" y="24753"/>
                  <a:pt x="1548" y="24753"/>
                </a:cubicBezTo>
                <a:close/>
                <a:moveTo>
                  <a:pt x="5287" y="24753"/>
                </a:moveTo>
                <a:cubicBezTo>
                  <a:pt x="5596" y="24753"/>
                  <a:pt x="5846" y="25003"/>
                  <a:pt x="5846" y="25313"/>
                </a:cubicBezTo>
                <a:cubicBezTo>
                  <a:pt x="5846" y="25622"/>
                  <a:pt x="5596" y="25884"/>
                  <a:pt x="5287" y="25884"/>
                </a:cubicBezTo>
                <a:cubicBezTo>
                  <a:pt x="4977" y="25884"/>
                  <a:pt x="4715" y="25622"/>
                  <a:pt x="4715" y="25313"/>
                </a:cubicBezTo>
                <a:cubicBezTo>
                  <a:pt x="4715" y="25003"/>
                  <a:pt x="4977" y="24753"/>
                  <a:pt x="5287" y="24753"/>
                </a:cubicBezTo>
                <a:close/>
                <a:moveTo>
                  <a:pt x="9001" y="24753"/>
                </a:moveTo>
                <a:cubicBezTo>
                  <a:pt x="9299" y="24753"/>
                  <a:pt x="9573" y="25003"/>
                  <a:pt x="9573" y="25313"/>
                </a:cubicBezTo>
                <a:cubicBezTo>
                  <a:pt x="9573" y="25610"/>
                  <a:pt x="9323" y="25884"/>
                  <a:pt x="9001" y="25884"/>
                </a:cubicBezTo>
                <a:cubicBezTo>
                  <a:pt x="8704" y="25884"/>
                  <a:pt x="8442" y="25622"/>
                  <a:pt x="8442" y="25313"/>
                </a:cubicBezTo>
                <a:cubicBezTo>
                  <a:pt x="8442" y="25003"/>
                  <a:pt x="8692" y="24753"/>
                  <a:pt x="9001" y="24753"/>
                </a:cubicBezTo>
                <a:close/>
                <a:moveTo>
                  <a:pt x="12728" y="24753"/>
                </a:moveTo>
                <a:cubicBezTo>
                  <a:pt x="13037" y="24753"/>
                  <a:pt x="13288" y="25003"/>
                  <a:pt x="13288" y="25313"/>
                </a:cubicBezTo>
                <a:cubicBezTo>
                  <a:pt x="13288" y="25622"/>
                  <a:pt x="13037" y="25884"/>
                  <a:pt x="12728" y="25884"/>
                </a:cubicBezTo>
                <a:cubicBezTo>
                  <a:pt x="12418" y="25884"/>
                  <a:pt x="12156" y="25622"/>
                  <a:pt x="12156" y="25313"/>
                </a:cubicBezTo>
                <a:cubicBezTo>
                  <a:pt x="12180" y="25003"/>
                  <a:pt x="12418" y="24753"/>
                  <a:pt x="12728" y="24753"/>
                </a:cubicBezTo>
                <a:close/>
                <a:moveTo>
                  <a:pt x="16466" y="24753"/>
                </a:moveTo>
                <a:cubicBezTo>
                  <a:pt x="16764" y="24753"/>
                  <a:pt x="17026" y="25003"/>
                  <a:pt x="17026" y="25313"/>
                </a:cubicBezTo>
                <a:cubicBezTo>
                  <a:pt x="17026" y="25610"/>
                  <a:pt x="16776" y="25884"/>
                  <a:pt x="16466" y="25884"/>
                </a:cubicBezTo>
                <a:cubicBezTo>
                  <a:pt x="16169" y="25884"/>
                  <a:pt x="15895" y="25622"/>
                  <a:pt x="15895" y="25313"/>
                </a:cubicBezTo>
                <a:cubicBezTo>
                  <a:pt x="15895" y="25003"/>
                  <a:pt x="16145" y="24753"/>
                  <a:pt x="16466" y="24753"/>
                </a:cubicBezTo>
                <a:close/>
                <a:moveTo>
                  <a:pt x="20181" y="24753"/>
                </a:moveTo>
                <a:cubicBezTo>
                  <a:pt x="20491" y="24753"/>
                  <a:pt x="20753" y="25003"/>
                  <a:pt x="20753" y="25313"/>
                </a:cubicBezTo>
                <a:cubicBezTo>
                  <a:pt x="20753" y="25622"/>
                  <a:pt x="20491" y="25884"/>
                  <a:pt x="20181" y="25884"/>
                </a:cubicBezTo>
                <a:cubicBezTo>
                  <a:pt x="19872" y="25884"/>
                  <a:pt x="19622" y="25622"/>
                  <a:pt x="19622" y="25313"/>
                </a:cubicBezTo>
                <a:cubicBezTo>
                  <a:pt x="19634" y="25003"/>
                  <a:pt x="19872" y="24753"/>
                  <a:pt x="20181" y="24753"/>
                </a:cubicBezTo>
                <a:close/>
                <a:moveTo>
                  <a:pt x="23920" y="24753"/>
                </a:moveTo>
                <a:cubicBezTo>
                  <a:pt x="24217" y="24753"/>
                  <a:pt x="24479" y="25003"/>
                  <a:pt x="24479" y="25313"/>
                </a:cubicBezTo>
                <a:cubicBezTo>
                  <a:pt x="24479" y="25610"/>
                  <a:pt x="24229" y="25884"/>
                  <a:pt x="23920" y="25884"/>
                </a:cubicBezTo>
                <a:cubicBezTo>
                  <a:pt x="23610" y="25884"/>
                  <a:pt x="23348" y="25622"/>
                  <a:pt x="23348" y="25313"/>
                </a:cubicBezTo>
                <a:cubicBezTo>
                  <a:pt x="23348" y="25003"/>
                  <a:pt x="23610" y="24753"/>
                  <a:pt x="23920" y="24753"/>
                </a:cubicBezTo>
                <a:close/>
                <a:moveTo>
                  <a:pt x="27635" y="24753"/>
                </a:moveTo>
                <a:cubicBezTo>
                  <a:pt x="27956" y="24753"/>
                  <a:pt x="28206" y="25003"/>
                  <a:pt x="28206" y="25313"/>
                </a:cubicBezTo>
                <a:cubicBezTo>
                  <a:pt x="28206" y="25622"/>
                  <a:pt x="27956" y="25884"/>
                  <a:pt x="27635" y="25884"/>
                </a:cubicBezTo>
                <a:cubicBezTo>
                  <a:pt x="27325" y="25884"/>
                  <a:pt x="27075" y="25622"/>
                  <a:pt x="27075" y="25313"/>
                </a:cubicBezTo>
                <a:cubicBezTo>
                  <a:pt x="27087" y="25003"/>
                  <a:pt x="27325" y="24753"/>
                  <a:pt x="27635" y="24753"/>
                </a:cubicBezTo>
                <a:close/>
                <a:moveTo>
                  <a:pt x="31373" y="24753"/>
                </a:moveTo>
                <a:cubicBezTo>
                  <a:pt x="31671" y="24753"/>
                  <a:pt x="31945" y="25003"/>
                  <a:pt x="31945" y="25313"/>
                </a:cubicBezTo>
                <a:cubicBezTo>
                  <a:pt x="31945" y="25610"/>
                  <a:pt x="31683" y="25884"/>
                  <a:pt x="31373" y="25884"/>
                </a:cubicBezTo>
                <a:cubicBezTo>
                  <a:pt x="31064" y="25884"/>
                  <a:pt x="30814" y="25622"/>
                  <a:pt x="30814" y="25313"/>
                </a:cubicBezTo>
                <a:cubicBezTo>
                  <a:pt x="30814" y="25003"/>
                  <a:pt x="31064" y="24753"/>
                  <a:pt x="31373" y="24753"/>
                </a:cubicBezTo>
                <a:close/>
                <a:moveTo>
                  <a:pt x="35100" y="24753"/>
                </a:moveTo>
                <a:cubicBezTo>
                  <a:pt x="35409" y="24753"/>
                  <a:pt x="35659" y="25003"/>
                  <a:pt x="35659" y="25313"/>
                </a:cubicBezTo>
                <a:cubicBezTo>
                  <a:pt x="35659" y="25622"/>
                  <a:pt x="35409" y="25884"/>
                  <a:pt x="35100" y="25884"/>
                </a:cubicBezTo>
                <a:cubicBezTo>
                  <a:pt x="34778" y="25884"/>
                  <a:pt x="34528" y="25622"/>
                  <a:pt x="34528" y="25313"/>
                </a:cubicBezTo>
                <a:cubicBezTo>
                  <a:pt x="34540" y="25003"/>
                  <a:pt x="34778" y="24753"/>
                  <a:pt x="35100" y="24753"/>
                </a:cubicBezTo>
                <a:close/>
                <a:moveTo>
                  <a:pt x="38815" y="24753"/>
                </a:moveTo>
                <a:cubicBezTo>
                  <a:pt x="39112" y="24753"/>
                  <a:pt x="39386" y="25003"/>
                  <a:pt x="39386" y="25313"/>
                </a:cubicBezTo>
                <a:cubicBezTo>
                  <a:pt x="39386" y="25610"/>
                  <a:pt x="39124" y="25884"/>
                  <a:pt x="38815" y="25884"/>
                </a:cubicBezTo>
                <a:cubicBezTo>
                  <a:pt x="38517" y="25884"/>
                  <a:pt x="38255" y="25622"/>
                  <a:pt x="38255" y="25313"/>
                </a:cubicBezTo>
                <a:cubicBezTo>
                  <a:pt x="38255" y="25003"/>
                  <a:pt x="38505" y="24753"/>
                  <a:pt x="38815" y="24753"/>
                </a:cubicBezTo>
                <a:close/>
                <a:moveTo>
                  <a:pt x="42553" y="24753"/>
                </a:moveTo>
                <a:cubicBezTo>
                  <a:pt x="42863" y="24753"/>
                  <a:pt x="43113" y="25003"/>
                  <a:pt x="43113" y="25313"/>
                </a:cubicBezTo>
                <a:cubicBezTo>
                  <a:pt x="43113" y="25622"/>
                  <a:pt x="42863" y="25884"/>
                  <a:pt x="42553" y="25884"/>
                </a:cubicBezTo>
                <a:cubicBezTo>
                  <a:pt x="42232" y="25884"/>
                  <a:pt x="41982" y="25622"/>
                  <a:pt x="41982" y="25313"/>
                </a:cubicBezTo>
                <a:cubicBezTo>
                  <a:pt x="41982" y="25003"/>
                  <a:pt x="42244" y="24753"/>
                  <a:pt x="42553" y="24753"/>
                </a:cubicBezTo>
                <a:close/>
                <a:moveTo>
                  <a:pt x="46268" y="24753"/>
                </a:moveTo>
                <a:cubicBezTo>
                  <a:pt x="46565" y="24753"/>
                  <a:pt x="46839" y="25003"/>
                  <a:pt x="46839" y="25313"/>
                </a:cubicBezTo>
                <a:cubicBezTo>
                  <a:pt x="46839" y="25610"/>
                  <a:pt x="46589" y="25884"/>
                  <a:pt x="46268" y="25884"/>
                </a:cubicBezTo>
                <a:cubicBezTo>
                  <a:pt x="45970" y="25884"/>
                  <a:pt x="45708" y="25622"/>
                  <a:pt x="45708" y="25313"/>
                </a:cubicBezTo>
                <a:cubicBezTo>
                  <a:pt x="45708" y="25003"/>
                  <a:pt x="45958" y="24753"/>
                  <a:pt x="46268" y="24753"/>
                </a:cubicBezTo>
                <a:close/>
                <a:moveTo>
                  <a:pt x="50006" y="24753"/>
                </a:moveTo>
                <a:cubicBezTo>
                  <a:pt x="50316" y="24753"/>
                  <a:pt x="50578" y="25003"/>
                  <a:pt x="50578" y="25313"/>
                </a:cubicBezTo>
                <a:cubicBezTo>
                  <a:pt x="50578" y="25622"/>
                  <a:pt x="50316" y="25884"/>
                  <a:pt x="50006" y="25884"/>
                </a:cubicBezTo>
                <a:cubicBezTo>
                  <a:pt x="49697" y="25884"/>
                  <a:pt x="49447" y="25622"/>
                  <a:pt x="49447" y="25313"/>
                </a:cubicBezTo>
                <a:cubicBezTo>
                  <a:pt x="49447" y="25003"/>
                  <a:pt x="49697" y="24753"/>
                  <a:pt x="50006" y="24753"/>
                </a:cubicBezTo>
                <a:close/>
                <a:moveTo>
                  <a:pt x="53733" y="24753"/>
                </a:moveTo>
                <a:cubicBezTo>
                  <a:pt x="54031" y="24753"/>
                  <a:pt x="54293" y="25003"/>
                  <a:pt x="54293" y="25313"/>
                </a:cubicBezTo>
                <a:cubicBezTo>
                  <a:pt x="54293" y="25610"/>
                  <a:pt x="54043" y="25884"/>
                  <a:pt x="53733" y="25884"/>
                </a:cubicBezTo>
                <a:cubicBezTo>
                  <a:pt x="53412" y="25884"/>
                  <a:pt x="53162" y="25622"/>
                  <a:pt x="53162" y="25313"/>
                </a:cubicBezTo>
                <a:cubicBezTo>
                  <a:pt x="53162" y="25003"/>
                  <a:pt x="53412" y="24753"/>
                  <a:pt x="53733" y="24753"/>
                </a:cubicBezTo>
                <a:close/>
                <a:moveTo>
                  <a:pt x="57460" y="24753"/>
                </a:moveTo>
                <a:cubicBezTo>
                  <a:pt x="57781" y="24753"/>
                  <a:pt x="58031" y="25003"/>
                  <a:pt x="58031" y="25313"/>
                </a:cubicBezTo>
                <a:cubicBezTo>
                  <a:pt x="58031" y="25622"/>
                  <a:pt x="57781" y="25884"/>
                  <a:pt x="57460" y="25884"/>
                </a:cubicBezTo>
                <a:cubicBezTo>
                  <a:pt x="57150" y="25884"/>
                  <a:pt x="56900" y="25622"/>
                  <a:pt x="56900" y="25313"/>
                </a:cubicBezTo>
                <a:cubicBezTo>
                  <a:pt x="56900" y="25003"/>
                  <a:pt x="57150" y="24753"/>
                  <a:pt x="57460" y="24753"/>
                </a:cubicBezTo>
                <a:close/>
                <a:moveTo>
                  <a:pt x="61186" y="24753"/>
                </a:moveTo>
                <a:cubicBezTo>
                  <a:pt x="61484" y="24753"/>
                  <a:pt x="61746" y="25003"/>
                  <a:pt x="61746" y="25313"/>
                </a:cubicBezTo>
                <a:cubicBezTo>
                  <a:pt x="61746" y="25610"/>
                  <a:pt x="61496" y="25884"/>
                  <a:pt x="61186" y="25884"/>
                </a:cubicBezTo>
                <a:cubicBezTo>
                  <a:pt x="60877" y="25884"/>
                  <a:pt x="60615" y="25622"/>
                  <a:pt x="60615" y="25313"/>
                </a:cubicBezTo>
                <a:cubicBezTo>
                  <a:pt x="60615" y="25003"/>
                  <a:pt x="60877" y="24753"/>
                  <a:pt x="61186" y="24753"/>
                </a:cubicBezTo>
                <a:close/>
                <a:moveTo>
                  <a:pt x="64925" y="24753"/>
                </a:moveTo>
                <a:cubicBezTo>
                  <a:pt x="65234" y="24753"/>
                  <a:pt x="65485" y="25003"/>
                  <a:pt x="65485" y="25313"/>
                </a:cubicBezTo>
                <a:cubicBezTo>
                  <a:pt x="65485" y="25622"/>
                  <a:pt x="65234" y="25884"/>
                  <a:pt x="64925" y="25884"/>
                </a:cubicBezTo>
                <a:cubicBezTo>
                  <a:pt x="64603" y="25884"/>
                  <a:pt x="64353" y="25622"/>
                  <a:pt x="64353" y="25313"/>
                </a:cubicBezTo>
                <a:cubicBezTo>
                  <a:pt x="64353" y="25003"/>
                  <a:pt x="64603" y="24753"/>
                  <a:pt x="64925" y="24753"/>
                </a:cubicBezTo>
                <a:close/>
                <a:moveTo>
                  <a:pt x="68640" y="24753"/>
                </a:moveTo>
                <a:cubicBezTo>
                  <a:pt x="68937" y="24753"/>
                  <a:pt x="69211" y="25003"/>
                  <a:pt x="69211" y="25313"/>
                </a:cubicBezTo>
                <a:cubicBezTo>
                  <a:pt x="69211" y="25610"/>
                  <a:pt x="68949" y="25884"/>
                  <a:pt x="68640" y="25884"/>
                </a:cubicBezTo>
                <a:cubicBezTo>
                  <a:pt x="68330" y="25884"/>
                  <a:pt x="68080" y="25622"/>
                  <a:pt x="68080" y="25313"/>
                </a:cubicBezTo>
                <a:cubicBezTo>
                  <a:pt x="68092" y="25003"/>
                  <a:pt x="68330" y="24753"/>
                  <a:pt x="68640" y="24753"/>
                </a:cubicBezTo>
                <a:close/>
                <a:moveTo>
                  <a:pt x="72366" y="24753"/>
                </a:moveTo>
                <a:cubicBezTo>
                  <a:pt x="72676" y="24753"/>
                  <a:pt x="72926" y="25003"/>
                  <a:pt x="72926" y="25313"/>
                </a:cubicBezTo>
                <a:cubicBezTo>
                  <a:pt x="72926" y="25622"/>
                  <a:pt x="72676" y="25884"/>
                  <a:pt x="72366" y="25884"/>
                </a:cubicBezTo>
                <a:cubicBezTo>
                  <a:pt x="72045" y="25884"/>
                  <a:pt x="71795" y="25622"/>
                  <a:pt x="71795" y="25313"/>
                </a:cubicBezTo>
                <a:cubicBezTo>
                  <a:pt x="71807" y="25003"/>
                  <a:pt x="72069" y="24753"/>
                  <a:pt x="72366" y="24753"/>
                </a:cubicBezTo>
                <a:close/>
                <a:moveTo>
                  <a:pt x="76093" y="24753"/>
                </a:moveTo>
                <a:cubicBezTo>
                  <a:pt x="76391" y="24753"/>
                  <a:pt x="76664" y="25003"/>
                  <a:pt x="76664" y="25313"/>
                </a:cubicBezTo>
                <a:cubicBezTo>
                  <a:pt x="76664" y="25610"/>
                  <a:pt x="76403" y="25884"/>
                  <a:pt x="76093" y="25884"/>
                </a:cubicBezTo>
                <a:cubicBezTo>
                  <a:pt x="75795" y="25884"/>
                  <a:pt x="75533" y="25622"/>
                  <a:pt x="75533" y="25313"/>
                </a:cubicBezTo>
                <a:cubicBezTo>
                  <a:pt x="75533" y="25003"/>
                  <a:pt x="75783" y="24753"/>
                  <a:pt x="76093" y="24753"/>
                </a:cubicBezTo>
                <a:close/>
                <a:moveTo>
                  <a:pt x="79712" y="24753"/>
                </a:moveTo>
                <a:cubicBezTo>
                  <a:pt x="80010" y="24753"/>
                  <a:pt x="80284" y="25003"/>
                  <a:pt x="80284" y="25313"/>
                </a:cubicBezTo>
                <a:cubicBezTo>
                  <a:pt x="80284" y="25610"/>
                  <a:pt x="80022" y="25884"/>
                  <a:pt x="79712" y="25884"/>
                </a:cubicBezTo>
                <a:cubicBezTo>
                  <a:pt x="79403" y="25884"/>
                  <a:pt x="79153" y="25622"/>
                  <a:pt x="79153" y="25313"/>
                </a:cubicBezTo>
                <a:cubicBezTo>
                  <a:pt x="79153" y="25003"/>
                  <a:pt x="79403" y="24753"/>
                  <a:pt x="79712" y="24753"/>
                </a:cubicBezTo>
                <a:close/>
                <a:moveTo>
                  <a:pt x="83451" y="24753"/>
                </a:moveTo>
                <a:cubicBezTo>
                  <a:pt x="83761" y="24753"/>
                  <a:pt x="84011" y="25003"/>
                  <a:pt x="84011" y="25313"/>
                </a:cubicBezTo>
                <a:cubicBezTo>
                  <a:pt x="84011" y="25622"/>
                  <a:pt x="83761" y="25884"/>
                  <a:pt x="83451" y="25884"/>
                </a:cubicBezTo>
                <a:cubicBezTo>
                  <a:pt x="83141" y="25884"/>
                  <a:pt x="82880" y="25622"/>
                  <a:pt x="82880" y="25313"/>
                </a:cubicBezTo>
                <a:cubicBezTo>
                  <a:pt x="82880" y="25003"/>
                  <a:pt x="83141" y="24753"/>
                  <a:pt x="83451" y="24753"/>
                </a:cubicBezTo>
                <a:close/>
                <a:moveTo>
                  <a:pt x="87166" y="24753"/>
                </a:moveTo>
                <a:cubicBezTo>
                  <a:pt x="87463" y="24753"/>
                  <a:pt x="87737" y="25003"/>
                  <a:pt x="87737" y="25313"/>
                </a:cubicBezTo>
                <a:cubicBezTo>
                  <a:pt x="87737" y="25610"/>
                  <a:pt x="87475" y="25884"/>
                  <a:pt x="87166" y="25884"/>
                </a:cubicBezTo>
                <a:cubicBezTo>
                  <a:pt x="86856" y="25884"/>
                  <a:pt x="86606" y="25622"/>
                  <a:pt x="86606" y="25313"/>
                </a:cubicBezTo>
                <a:cubicBezTo>
                  <a:pt x="86606" y="25003"/>
                  <a:pt x="86856" y="24753"/>
                  <a:pt x="87166" y="24753"/>
                </a:cubicBezTo>
                <a:close/>
                <a:moveTo>
                  <a:pt x="90904" y="24753"/>
                </a:moveTo>
                <a:cubicBezTo>
                  <a:pt x="91214" y="24753"/>
                  <a:pt x="91464" y="25003"/>
                  <a:pt x="91464" y="25313"/>
                </a:cubicBezTo>
                <a:cubicBezTo>
                  <a:pt x="91464" y="25622"/>
                  <a:pt x="91214" y="25884"/>
                  <a:pt x="90904" y="25884"/>
                </a:cubicBezTo>
                <a:cubicBezTo>
                  <a:pt x="90595" y="25884"/>
                  <a:pt x="90345" y="25622"/>
                  <a:pt x="90345" y="25313"/>
                </a:cubicBezTo>
                <a:cubicBezTo>
                  <a:pt x="90345" y="25003"/>
                  <a:pt x="90595" y="24753"/>
                  <a:pt x="90904" y="24753"/>
                </a:cubicBezTo>
                <a:close/>
                <a:moveTo>
                  <a:pt x="94631" y="24753"/>
                </a:moveTo>
                <a:cubicBezTo>
                  <a:pt x="94929" y="24753"/>
                  <a:pt x="95191" y="25003"/>
                  <a:pt x="95191" y="25313"/>
                </a:cubicBezTo>
                <a:cubicBezTo>
                  <a:pt x="95191" y="25610"/>
                  <a:pt x="94941" y="25884"/>
                  <a:pt x="94631" y="25884"/>
                </a:cubicBezTo>
                <a:cubicBezTo>
                  <a:pt x="94310" y="25884"/>
                  <a:pt x="94060" y="25622"/>
                  <a:pt x="94060" y="25313"/>
                </a:cubicBezTo>
                <a:cubicBezTo>
                  <a:pt x="94071" y="25003"/>
                  <a:pt x="94310" y="24753"/>
                  <a:pt x="94631" y="24753"/>
                </a:cubicBezTo>
                <a:close/>
                <a:moveTo>
                  <a:pt x="98346" y="24753"/>
                </a:moveTo>
                <a:cubicBezTo>
                  <a:pt x="98655" y="24753"/>
                  <a:pt x="98905" y="25003"/>
                  <a:pt x="98905" y="25313"/>
                </a:cubicBezTo>
                <a:cubicBezTo>
                  <a:pt x="98905" y="25622"/>
                  <a:pt x="98655" y="25884"/>
                  <a:pt x="98346" y="25884"/>
                </a:cubicBezTo>
                <a:cubicBezTo>
                  <a:pt x="98036" y="25884"/>
                  <a:pt x="97786" y="25622"/>
                  <a:pt x="97786" y="25313"/>
                </a:cubicBezTo>
                <a:cubicBezTo>
                  <a:pt x="97798" y="25003"/>
                  <a:pt x="98036" y="24753"/>
                  <a:pt x="98346" y="24753"/>
                </a:cubicBezTo>
                <a:close/>
                <a:moveTo>
                  <a:pt x="102084" y="24753"/>
                </a:moveTo>
                <a:cubicBezTo>
                  <a:pt x="102382" y="24753"/>
                  <a:pt x="102644" y="25003"/>
                  <a:pt x="102644" y="25313"/>
                </a:cubicBezTo>
                <a:cubicBezTo>
                  <a:pt x="102644" y="25610"/>
                  <a:pt x="102394" y="25884"/>
                  <a:pt x="102084" y="25884"/>
                </a:cubicBezTo>
                <a:cubicBezTo>
                  <a:pt x="101787" y="25884"/>
                  <a:pt x="101513" y="25622"/>
                  <a:pt x="101513" y="25313"/>
                </a:cubicBezTo>
                <a:cubicBezTo>
                  <a:pt x="101513" y="25003"/>
                  <a:pt x="101775" y="24753"/>
                  <a:pt x="102084" y="24753"/>
                </a:cubicBezTo>
                <a:close/>
                <a:moveTo>
                  <a:pt x="105799" y="24753"/>
                </a:moveTo>
                <a:cubicBezTo>
                  <a:pt x="106121" y="24753"/>
                  <a:pt x="106371" y="25003"/>
                  <a:pt x="106371" y="25313"/>
                </a:cubicBezTo>
                <a:cubicBezTo>
                  <a:pt x="106371" y="25622"/>
                  <a:pt x="106109" y="25884"/>
                  <a:pt x="105799" y="25884"/>
                </a:cubicBezTo>
                <a:cubicBezTo>
                  <a:pt x="105490" y="25884"/>
                  <a:pt x="105239" y="25622"/>
                  <a:pt x="105239" y="25313"/>
                </a:cubicBezTo>
                <a:cubicBezTo>
                  <a:pt x="105251" y="25003"/>
                  <a:pt x="105490" y="24753"/>
                  <a:pt x="105799" y="24753"/>
                </a:cubicBezTo>
                <a:close/>
                <a:moveTo>
                  <a:pt x="109538" y="24753"/>
                </a:moveTo>
                <a:cubicBezTo>
                  <a:pt x="109835" y="24753"/>
                  <a:pt x="110109" y="25003"/>
                  <a:pt x="110109" y="25313"/>
                </a:cubicBezTo>
                <a:cubicBezTo>
                  <a:pt x="110109" y="25610"/>
                  <a:pt x="109847" y="25884"/>
                  <a:pt x="109538" y="25884"/>
                </a:cubicBezTo>
                <a:cubicBezTo>
                  <a:pt x="109228" y="25884"/>
                  <a:pt x="108978" y="25622"/>
                  <a:pt x="108978" y="25313"/>
                </a:cubicBezTo>
                <a:cubicBezTo>
                  <a:pt x="108978" y="25003"/>
                  <a:pt x="109228" y="24753"/>
                  <a:pt x="109538" y="24753"/>
                </a:cubicBezTo>
                <a:close/>
                <a:moveTo>
                  <a:pt x="113264" y="24753"/>
                </a:moveTo>
                <a:cubicBezTo>
                  <a:pt x="113574" y="24753"/>
                  <a:pt x="113824" y="25003"/>
                  <a:pt x="113824" y="25313"/>
                </a:cubicBezTo>
                <a:cubicBezTo>
                  <a:pt x="113824" y="25622"/>
                  <a:pt x="113574" y="25884"/>
                  <a:pt x="113264" y="25884"/>
                </a:cubicBezTo>
                <a:cubicBezTo>
                  <a:pt x="112943" y="25884"/>
                  <a:pt x="112693" y="25622"/>
                  <a:pt x="112693" y="25313"/>
                </a:cubicBezTo>
                <a:cubicBezTo>
                  <a:pt x="112705" y="25003"/>
                  <a:pt x="112943" y="24753"/>
                  <a:pt x="113264" y="24753"/>
                </a:cubicBezTo>
                <a:close/>
                <a:moveTo>
                  <a:pt x="116991" y="24753"/>
                </a:moveTo>
                <a:cubicBezTo>
                  <a:pt x="117289" y="24753"/>
                  <a:pt x="117562" y="25003"/>
                  <a:pt x="117562" y="25313"/>
                </a:cubicBezTo>
                <a:cubicBezTo>
                  <a:pt x="117562" y="25610"/>
                  <a:pt x="117312" y="25884"/>
                  <a:pt x="116991" y="25884"/>
                </a:cubicBezTo>
                <a:cubicBezTo>
                  <a:pt x="116681" y="25884"/>
                  <a:pt x="116431" y="25622"/>
                  <a:pt x="116431" y="25313"/>
                </a:cubicBezTo>
                <a:cubicBezTo>
                  <a:pt x="116431" y="25003"/>
                  <a:pt x="116681" y="24753"/>
                  <a:pt x="116991" y="24753"/>
                </a:cubicBezTo>
                <a:close/>
                <a:moveTo>
                  <a:pt x="120718" y="24753"/>
                </a:moveTo>
                <a:cubicBezTo>
                  <a:pt x="121027" y="24753"/>
                  <a:pt x="121277" y="25003"/>
                  <a:pt x="121277" y="25313"/>
                </a:cubicBezTo>
                <a:cubicBezTo>
                  <a:pt x="121277" y="25622"/>
                  <a:pt x="121027" y="25884"/>
                  <a:pt x="120718" y="25884"/>
                </a:cubicBezTo>
                <a:cubicBezTo>
                  <a:pt x="120408" y="25884"/>
                  <a:pt x="120146" y="25622"/>
                  <a:pt x="120146" y="25313"/>
                </a:cubicBezTo>
                <a:cubicBezTo>
                  <a:pt x="120170" y="25003"/>
                  <a:pt x="120420" y="24753"/>
                  <a:pt x="120718" y="24753"/>
                </a:cubicBezTo>
                <a:close/>
                <a:moveTo>
                  <a:pt x="124456" y="24753"/>
                </a:moveTo>
                <a:cubicBezTo>
                  <a:pt x="124754" y="24753"/>
                  <a:pt x="125016" y="25003"/>
                  <a:pt x="125016" y="25313"/>
                </a:cubicBezTo>
                <a:cubicBezTo>
                  <a:pt x="125016" y="25610"/>
                  <a:pt x="124766" y="25884"/>
                  <a:pt x="124456" y="25884"/>
                </a:cubicBezTo>
                <a:cubicBezTo>
                  <a:pt x="124135" y="25884"/>
                  <a:pt x="123885" y="25622"/>
                  <a:pt x="123885" y="25313"/>
                </a:cubicBezTo>
                <a:cubicBezTo>
                  <a:pt x="123885" y="25003"/>
                  <a:pt x="124135" y="24753"/>
                  <a:pt x="124456" y="24753"/>
                </a:cubicBezTo>
                <a:close/>
                <a:moveTo>
                  <a:pt x="128171" y="24753"/>
                </a:moveTo>
                <a:cubicBezTo>
                  <a:pt x="128480" y="24753"/>
                  <a:pt x="128742" y="25003"/>
                  <a:pt x="128742" y="25313"/>
                </a:cubicBezTo>
                <a:cubicBezTo>
                  <a:pt x="128742" y="25622"/>
                  <a:pt x="128480" y="25884"/>
                  <a:pt x="128171" y="25884"/>
                </a:cubicBezTo>
                <a:cubicBezTo>
                  <a:pt x="127861" y="25884"/>
                  <a:pt x="127611" y="25622"/>
                  <a:pt x="127611" y="25313"/>
                </a:cubicBezTo>
                <a:cubicBezTo>
                  <a:pt x="127611" y="25003"/>
                  <a:pt x="127861" y="24753"/>
                  <a:pt x="128171" y="24753"/>
                </a:cubicBezTo>
                <a:close/>
                <a:moveTo>
                  <a:pt x="131898" y="24753"/>
                </a:moveTo>
                <a:cubicBezTo>
                  <a:pt x="132195" y="24753"/>
                  <a:pt x="132457" y="25003"/>
                  <a:pt x="132457" y="25313"/>
                </a:cubicBezTo>
                <a:cubicBezTo>
                  <a:pt x="132457" y="25610"/>
                  <a:pt x="132207" y="25884"/>
                  <a:pt x="131898" y="25884"/>
                </a:cubicBezTo>
                <a:cubicBezTo>
                  <a:pt x="131600" y="25884"/>
                  <a:pt x="131326" y="25622"/>
                  <a:pt x="131326" y="25313"/>
                </a:cubicBezTo>
                <a:cubicBezTo>
                  <a:pt x="131338" y="25003"/>
                  <a:pt x="131576" y="24753"/>
                  <a:pt x="131898" y="24753"/>
                </a:cubicBezTo>
                <a:close/>
                <a:moveTo>
                  <a:pt x="135624" y="24753"/>
                </a:moveTo>
                <a:cubicBezTo>
                  <a:pt x="135946" y="24753"/>
                  <a:pt x="136196" y="25003"/>
                  <a:pt x="136196" y="25313"/>
                </a:cubicBezTo>
                <a:cubicBezTo>
                  <a:pt x="136196" y="25622"/>
                  <a:pt x="135934" y="25884"/>
                  <a:pt x="135624" y="25884"/>
                </a:cubicBezTo>
                <a:cubicBezTo>
                  <a:pt x="135315" y="25884"/>
                  <a:pt x="135065" y="25622"/>
                  <a:pt x="135065" y="25313"/>
                </a:cubicBezTo>
                <a:cubicBezTo>
                  <a:pt x="135065" y="25003"/>
                  <a:pt x="135315" y="24753"/>
                  <a:pt x="135624" y="24753"/>
                </a:cubicBezTo>
                <a:close/>
                <a:moveTo>
                  <a:pt x="139351" y="24753"/>
                </a:moveTo>
                <a:cubicBezTo>
                  <a:pt x="139649" y="24753"/>
                  <a:pt x="139910" y="25003"/>
                  <a:pt x="139910" y="25313"/>
                </a:cubicBezTo>
                <a:cubicBezTo>
                  <a:pt x="139910" y="25610"/>
                  <a:pt x="139660" y="25884"/>
                  <a:pt x="139351" y="25884"/>
                </a:cubicBezTo>
                <a:cubicBezTo>
                  <a:pt x="139053" y="25884"/>
                  <a:pt x="138779" y="25622"/>
                  <a:pt x="138779" y="25313"/>
                </a:cubicBezTo>
                <a:cubicBezTo>
                  <a:pt x="138779" y="25003"/>
                  <a:pt x="139041" y="24753"/>
                  <a:pt x="139351" y="24753"/>
                </a:cubicBezTo>
                <a:close/>
                <a:moveTo>
                  <a:pt x="3405" y="26610"/>
                </a:moveTo>
                <a:cubicBezTo>
                  <a:pt x="3703" y="26610"/>
                  <a:pt x="3977" y="26861"/>
                  <a:pt x="3977" y="27182"/>
                </a:cubicBezTo>
                <a:cubicBezTo>
                  <a:pt x="3977" y="27480"/>
                  <a:pt x="3727" y="27742"/>
                  <a:pt x="3405" y="27742"/>
                </a:cubicBezTo>
                <a:cubicBezTo>
                  <a:pt x="3096" y="27742"/>
                  <a:pt x="2846" y="27492"/>
                  <a:pt x="2846" y="27182"/>
                </a:cubicBezTo>
                <a:cubicBezTo>
                  <a:pt x="2858" y="26861"/>
                  <a:pt x="3096" y="26610"/>
                  <a:pt x="3405" y="26610"/>
                </a:cubicBezTo>
                <a:close/>
                <a:moveTo>
                  <a:pt x="7132" y="26610"/>
                </a:moveTo>
                <a:cubicBezTo>
                  <a:pt x="7430" y="26610"/>
                  <a:pt x="7692" y="26861"/>
                  <a:pt x="7692" y="27182"/>
                </a:cubicBezTo>
                <a:cubicBezTo>
                  <a:pt x="7692" y="27480"/>
                  <a:pt x="7442" y="27742"/>
                  <a:pt x="7132" y="27742"/>
                </a:cubicBezTo>
                <a:cubicBezTo>
                  <a:pt x="6834" y="27742"/>
                  <a:pt x="6560" y="27492"/>
                  <a:pt x="6560" y="27182"/>
                </a:cubicBezTo>
                <a:cubicBezTo>
                  <a:pt x="6560" y="26861"/>
                  <a:pt x="6822" y="26610"/>
                  <a:pt x="7132" y="26610"/>
                </a:cubicBezTo>
                <a:close/>
                <a:moveTo>
                  <a:pt x="10871" y="26610"/>
                </a:moveTo>
                <a:cubicBezTo>
                  <a:pt x="11168" y="26610"/>
                  <a:pt x="11430" y="26861"/>
                  <a:pt x="11430" y="27182"/>
                </a:cubicBezTo>
                <a:cubicBezTo>
                  <a:pt x="11430" y="27480"/>
                  <a:pt x="11180" y="27742"/>
                  <a:pt x="10871" y="27742"/>
                </a:cubicBezTo>
                <a:cubicBezTo>
                  <a:pt x="10573" y="27742"/>
                  <a:pt x="10299" y="27492"/>
                  <a:pt x="10299" y="27182"/>
                </a:cubicBezTo>
                <a:cubicBezTo>
                  <a:pt x="10299" y="26861"/>
                  <a:pt x="10549" y="26610"/>
                  <a:pt x="10871" y="26610"/>
                </a:cubicBezTo>
                <a:close/>
                <a:moveTo>
                  <a:pt x="14585" y="26610"/>
                </a:moveTo>
                <a:cubicBezTo>
                  <a:pt x="14883" y="26610"/>
                  <a:pt x="15157" y="26861"/>
                  <a:pt x="15157" y="27182"/>
                </a:cubicBezTo>
                <a:cubicBezTo>
                  <a:pt x="15157" y="27480"/>
                  <a:pt x="14895" y="27742"/>
                  <a:pt x="14585" y="27742"/>
                </a:cubicBezTo>
                <a:cubicBezTo>
                  <a:pt x="14288" y="27742"/>
                  <a:pt x="14014" y="27492"/>
                  <a:pt x="14014" y="27182"/>
                </a:cubicBezTo>
                <a:cubicBezTo>
                  <a:pt x="14014" y="26861"/>
                  <a:pt x="14276" y="26610"/>
                  <a:pt x="14585" y="26610"/>
                </a:cubicBezTo>
                <a:close/>
                <a:moveTo>
                  <a:pt x="18324" y="26610"/>
                </a:moveTo>
                <a:cubicBezTo>
                  <a:pt x="18622" y="26610"/>
                  <a:pt x="18883" y="26861"/>
                  <a:pt x="18883" y="27182"/>
                </a:cubicBezTo>
                <a:cubicBezTo>
                  <a:pt x="18883" y="27480"/>
                  <a:pt x="18633" y="27742"/>
                  <a:pt x="18324" y="27742"/>
                </a:cubicBezTo>
                <a:cubicBezTo>
                  <a:pt x="18026" y="27742"/>
                  <a:pt x="17752" y="27492"/>
                  <a:pt x="17752" y="27182"/>
                </a:cubicBezTo>
                <a:cubicBezTo>
                  <a:pt x="17752" y="26861"/>
                  <a:pt x="18014" y="26610"/>
                  <a:pt x="18324" y="26610"/>
                </a:cubicBezTo>
                <a:close/>
                <a:moveTo>
                  <a:pt x="22039" y="26610"/>
                </a:moveTo>
                <a:cubicBezTo>
                  <a:pt x="22336" y="26610"/>
                  <a:pt x="22610" y="26861"/>
                  <a:pt x="22610" y="27182"/>
                </a:cubicBezTo>
                <a:cubicBezTo>
                  <a:pt x="22610" y="27480"/>
                  <a:pt x="22360" y="27742"/>
                  <a:pt x="22039" y="27742"/>
                </a:cubicBezTo>
                <a:cubicBezTo>
                  <a:pt x="21729" y="27742"/>
                  <a:pt x="21479" y="27492"/>
                  <a:pt x="21479" y="27182"/>
                </a:cubicBezTo>
                <a:cubicBezTo>
                  <a:pt x="21479" y="26861"/>
                  <a:pt x="21729" y="26610"/>
                  <a:pt x="22039" y="26610"/>
                </a:cubicBezTo>
                <a:close/>
                <a:moveTo>
                  <a:pt x="25777" y="26610"/>
                </a:moveTo>
                <a:cubicBezTo>
                  <a:pt x="26075" y="26610"/>
                  <a:pt x="26349" y="26861"/>
                  <a:pt x="26349" y="27182"/>
                </a:cubicBezTo>
                <a:cubicBezTo>
                  <a:pt x="26349" y="27480"/>
                  <a:pt x="26087" y="27742"/>
                  <a:pt x="25777" y="27742"/>
                </a:cubicBezTo>
                <a:cubicBezTo>
                  <a:pt x="25468" y="27742"/>
                  <a:pt x="25206" y="27492"/>
                  <a:pt x="25206" y="27182"/>
                </a:cubicBezTo>
                <a:cubicBezTo>
                  <a:pt x="25206" y="26861"/>
                  <a:pt x="25468" y="26610"/>
                  <a:pt x="25777" y="26610"/>
                </a:cubicBezTo>
                <a:close/>
                <a:moveTo>
                  <a:pt x="29504" y="26610"/>
                </a:moveTo>
                <a:cubicBezTo>
                  <a:pt x="29801" y="26610"/>
                  <a:pt x="30063" y="26861"/>
                  <a:pt x="30063" y="27182"/>
                </a:cubicBezTo>
                <a:cubicBezTo>
                  <a:pt x="30063" y="27480"/>
                  <a:pt x="29813" y="27742"/>
                  <a:pt x="29504" y="27742"/>
                </a:cubicBezTo>
                <a:cubicBezTo>
                  <a:pt x="29182" y="27742"/>
                  <a:pt x="28932" y="27492"/>
                  <a:pt x="28932" y="27182"/>
                </a:cubicBezTo>
                <a:cubicBezTo>
                  <a:pt x="28932" y="26861"/>
                  <a:pt x="29182" y="26610"/>
                  <a:pt x="29504" y="26610"/>
                </a:cubicBezTo>
                <a:close/>
                <a:moveTo>
                  <a:pt x="33230" y="26610"/>
                </a:moveTo>
                <a:cubicBezTo>
                  <a:pt x="33528" y="26610"/>
                  <a:pt x="33802" y="26861"/>
                  <a:pt x="33802" y="27182"/>
                </a:cubicBezTo>
                <a:cubicBezTo>
                  <a:pt x="33802" y="27480"/>
                  <a:pt x="33552" y="27742"/>
                  <a:pt x="33230" y="27742"/>
                </a:cubicBezTo>
                <a:cubicBezTo>
                  <a:pt x="32921" y="27742"/>
                  <a:pt x="32671" y="27492"/>
                  <a:pt x="32671" y="27182"/>
                </a:cubicBezTo>
                <a:cubicBezTo>
                  <a:pt x="32671" y="26861"/>
                  <a:pt x="32921" y="26610"/>
                  <a:pt x="33230" y="26610"/>
                </a:cubicBezTo>
                <a:close/>
                <a:moveTo>
                  <a:pt x="36957" y="26610"/>
                </a:moveTo>
                <a:cubicBezTo>
                  <a:pt x="37255" y="26610"/>
                  <a:pt x="37517" y="26861"/>
                  <a:pt x="37517" y="27182"/>
                </a:cubicBezTo>
                <a:cubicBezTo>
                  <a:pt x="37517" y="27480"/>
                  <a:pt x="37267" y="27742"/>
                  <a:pt x="36957" y="27742"/>
                </a:cubicBezTo>
                <a:cubicBezTo>
                  <a:pt x="36648" y="27742"/>
                  <a:pt x="36386" y="27492"/>
                  <a:pt x="36386" y="27182"/>
                </a:cubicBezTo>
                <a:cubicBezTo>
                  <a:pt x="36409" y="26861"/>
                  <a:pt x="36648" y="26610"/>
                  <a:pt x="36957" y="26610"/>
                </a:cubicBezTo>
                <a:close/>
                <a:moveTo>
                  <a:pt x="40672" y="26610"/>
                </a:moveTo>
                <a:cubicBezTo>
                  <a:pt x="40970" y="26610"/>
                  <a:pt x="41243" y="26861"/>
                  <a:pt x="41243" y="27182"/>
                </a:cubicBezTo>
                <a:cubicBezTo>
                  <a:pt x="41243" y="27480"/>
                  <a:pt x="40993" y="27742"/>
                  <a:pt x="40672" y="27742"/>
                </a:cubicBezTo>
                <a:cubicBezTo>
                  <a:pt x="40374" y="27742"/>
                  <a:pt x="40112" y="27492"/>
                  <a:pt x="40112" y="27182"/>
                </a:cubicBezTo>
                <a:cubicBezTo>
                  <a:pt x="40112" y="26861"/>
                  <a:pt x="40362" y="26610"/>
                  <a:pt x="40672" y="26610"/>
                </a:cubicBezTo>
                <a:close/>
                <a:moveTo>
                  <a:pt x="44410" y="26610"/>
                </a:moveTo>
                <a:cubicBezTo>
                  <a:pt x="44708" y="26610"/>
                  <a:pt x="44982" y="26861"/>
                  <a:pt x="44982" y="27182"/>
                </a:cubicBezTo>
                <a:cubicBezTo>
                  <a:pt x="44982" y="27480"/>
                  <a:pt x="44720" y="27742"/>
                  <a:pt x="44410" y="27742"/>
                </a:cubicBezTo>
                <a:cubicBezTo>
                  <a:pt x="44113" y="27742"/>
                  <a:pt x="43851" y="27492"/>
                  <a:pt x="43851" y="27182"/>
                </a:cubicBezTo>
                <a:cubicBezTo>
                  <a:pt x="43851" y="26861"/>
                  <a:pt x="44101" y="26610"/>
                  <a:pt x="44410" y="26610"/>
                </a:cubicBezTo>
                <a:close/>
                <a:moveTo>
                  <a:pt x="48137" y="26610"/>
                </a:moveTo>
                <a:cubicBezTo>
                  <a:pt x="48435" y="26610"/>
                  <a:pt x="48697" y="26861"/>
                  <a:pt x="48697" y="27182"/>
                </a:cubicBezTo>
                <a:cubicBezTo>
                  <a:pt x="48697" y="27480"/>
                  <a:pt x="48447" y="27742"/>
                  <a:pt x="48137" y="27742"/>
                </a:cubicBezTo>
                <a:cubicBezTo>
                  <a:pt x="47839" y="27742"/>
                  <a:pt x="47566" y="27492"/>
                  <a:pt x="47566" y="27182"/>
                </a:cubicBezTo>
                <a:cubicBezTo>
                  <a:pt x="47566" y="26861"/>
                  <a:pt x="47839" y="26610"/>
                  <a:pt x="48137" y="26610"/>
                </a:cubicBezTo>
                <a:close/>
                <a:moveTo>
                  <a:pt x="51864" y="26610"/>
                </a:moveTo>
                <a:cubicBezTo>
                  <a:pt x="52161" y="26610"/>
                  <a:pt x="52435" y="26861"/>
                  <a:pt x="52435" y="27182"/>
                </a:cubicBezTo>
                <a:cubicBezTo>
                  <a:pt x="52435" y="27480"/>
                  <a:pt x="52185" y="27742"/>
                  <a:pt x="51864" y="27742"/>
                </a:cubicBezTo>
                <a:cubicBezTo>
                  <a:pt x="51566" y="27742"/>
                  <a:pt x="51304" y="27492"/>
                  <a:pt x="51304" y="27182"/>
                </a:cubicBezTo>
                <a:cubicBezTo>
                  <a:pt x="51304" y="26861"/>
                  <a:pt x="51554" y="26610"/>
                  <a:pt x="51864" y="26610"/>
                </a:cubicBezTo>
                <a:close/>
                <a:moveTo>
                  <a:pt x="55602" y="26610"/>
                </a:moveTo>
                <a:cubicBezTo>
                  <a:pt x="55900" y="26610"/>
                  <a:pt x="56174" y="26861"/>
                  <a:pt x="56174" y="27182"/>
                </a:cubicBezTo>
                <a:cubicBezTo>
                  <a:pt x="56174" y="27480"/>
                  <a:pt x="55912" y="27742"/>
                  <a:pt x="55602" y="27742"/>
                </a:cubicBezTo>
                <a:cubicBezTo>
                  <a:pt x="55293" y="27742"/>
                  <a:pt x="55043" y="27492"/>
                  <a:pt x="55043" y="27182"/>
                </a:cubicBezTo>
                <a:cubicBezTo>
                  <a:pt x="55043" y="26861"/>
                  <a:pt x="55293" y="26610"/>
                  <a:pt x="55602" y="26610"/>
                </a:cubicBezTo>
                <a:close/>
                <a:moveTo>
                  <a:pt x="59329" y="26610"/>
                </a:moveTo>
                <a:cubicBezTo>
                  <a:pt x="59627" y="26610"/>
                  <a:pt x="59889" y="26861"/>
                  <a:pt x="59889" y="27182"/>
                </a:cubicBezTo>
                <a:cubicBezTo>
                  <a:pt x="59889" y="27480"/>
                  <a:pt x="59639" y="27742"/>
                  <a:pt x="59329" y="27742"/>
                </a:cubicBezTo>
                <a:cubicBezTo>
                  <a:pt x="59008" y="27742"/>
                  <a:pt x="58757" y="27492"/>
                  <a:pt x="58757" y="27182"/>
                </a:cubicBezTo>
                <a:cubicBezTo>
                  <a:pt x="58757" y="26861"/>
                  <a:pt x="59008" y="26610"/>
                  <a:pt x="59329" y="26610"/>
                </a:cubicBezTo>
                <a:close/>
                <a:moveTo>
                  <a:pt x="63056" y="26610"/>
                </a:moveTo>
                <a:cubicBezTo>
                  <a:pt x="63353" y="26610"/>
                  <a:pt x="63627" y="26861"/>
                  <a:pt x="63627" y="27182"/>
                </a:cubicBezTo>
                <a:cubicBezTo>
                  <a:pt x="63627" y="27480"/>
                  <a:pt x="63377" y="27742"/>
                  <a:pt x="63056" y="27742"/>
                </a:cubicBezTo>
                <a:cubicBezTo>
                  <a:pt x="62746" y="27742"/>
                  <a:pt x="62496" y="27492"/>
                  <a:pt x="62496" y="27182"/>
                </a:cubicBezTo>
                <a:cubicBezTo>
                  <a:pt x="62496" y="26861"/>
                  <a:pt x="62746" y="26610"/>
                  <a:pt x="63056" y="26610"/>
                </a:cubicBezTo>
                <a:close/>
                <a:moveTo>
                  <a:pt x="66782" y="26610"/>
                </a:moveTo>
                <a:cubicBezTo>
                  <a:pt x="67080" y="26610"/>
                  <a:pt x="67342" y="26861"/>
                  <a:pt x="67342" y="27182"/>
                </a:cubicBezTo>
                <a:cubicBezTo>
                  <a:pt x="67342" y="27480"/>
                  <a:pt x="67092" y="27742"/>
                  <a:pt x="66782" y="27742"/>
                </a:cubicBezTo>
                <a:cubicBezTo>
                  <a:pt x="66473" y="27742"/>
                  <a:pt x="66211" y="27492"/>
                  <a:pt x="66211" y="27182"/>
                </a:cubicBezTo>
                <a:cubicBezTo>
                  <a:pt x="66211" y="26861"/>
                  <a:pt x="66473" y="26610"/>
                  <a:pt x="66782" y="26610"/>
                </a:cubicBezTo>
                <a:close/>
                <a:moveTo>
                  <a:pt x="70509" y="26610"/>
                </a:moveTo>
                <a:cubicBezTo>
                  <a:pt x="70807" y="26610"/>
                  <a:pt x="71080" y="26861"/>
                  <a:pt x="71080" y="27182"/>
                </a:cubicBezTo>
                <a:cubicBezTo>
                  <a:pt x="71080" y="27480"/>
                  <a:pt x="70830" y="27742"/>
                  <a:pt x="70509" y="27742"/>
                </a:cubicBezTo>
                <a:cubicBezTo>
                  <a:pt x="70199" y="27742"/>
                  <a:pt x="69949" y="27492"/>
                  <a:pt x="69949" y="27182"/>
                </a:cubicBezTo>
                <a:cubicBezTo>
                  <a:pt x="69949" y="26861"/>
                  <a:pt x="70199" y="26610"/>
                  <a:pt x="70509" y="26610"/>
                </a:cubicBezTo>
                <a:close/>
                <a:moveTo>
                  <a:pt x="74236" y="26610"/>
                </a:moveTo>
                <a:cubicBezTo>
                  <a:pt x="74533" y="26610"/>
                  <a:pt x="74795" y="26861"/>
                  <a:pt x="74795" y="27182"/>
                </a:cubicBezTo>
                <a:cubicBezTo>
                  <a:pt x="74795" y="27480"/>
                  <a:pt x="74545" y="27742"/>
                  <a:pt x="74236" y="27742"/>
                </a:cubicBezTo>
                <a:cubicBezTo>
                  <a:pt x="73938" y="27742"/>
                  <a:pt x="73676" y="27492"/>
                  <a:pt x="73676" y="27182"/>
                </a:cubicBezTo>
                <a:cubicBezTo>
                  <a:pt x="73676" y="26861"/>
                  <a:pt x="73926" y="26610"/>
                  <a:pt x="74236" y="26610"/>
                </a:cubicBezTo>
                <a:close/>
                <a:moveTo>
                  <a:pt x="77855" y="26610"/>
                </a:moveTo>
                <a:cubicBezTo>
                  <a:pt x="78153" y="26610"/>
                  <a:pt x="78415" y="26861"/>
                  <a:pt x="78415" y="27182"/>
                </a:cubicBezTo>
                <a:cubicBezTo>
                  <a:pt x="78415" y="27480"/>
                  <a:pt x="78165" y="27742"/>
                  <a:pt x="77855" y="27742"/>
                </a:cubicBezTo>
                <a:cubicBezTo>
                  <a:pt x="77546" y="27742"/>
                  <a:pt x="77284" y="27492"/>
                  <a:pt x="77284" y="27182"/>
                </a:cubicBezTo>
                <a:cubicBezTo>
                  <a:pt x="77284" y="26861"/>
                  <a:pt x="77546" y="26610"/>
                  <a:pt x="77855" y="26610"/>
                </a:cubicBezTo>
                <a:close/>
                <a:moveTo>
                  <a:pt x="81570" y="26610"/>
                </a:moveTo>
                <a:cubicBezTo>
                  <a:pt x="81868" y="26610"/>
                  <a:pt x="82141" y="26861"/>
                  <a:pt x="82141" y="27182"/>
                </a:cubicBezTo>
                <a:cubicBezTo>
                  <a:pt x="82141" y="27480"/>
                  <a:pt x="81879" y="27742"/>
                  <a:pt x="81570" y="27742"/>
                </a:cubicBezTo>
                <a:cubicBezTo>
                  <a:pt x="81260" y="27742"/>
                  <a:pt x="81010" y="27492"/>
                  <a:pt x="81010" y="27182"/>
                </a:cubicBezTo>
                <a:cubicBezTo>
                  <a:pt x="81010" y="26861"/>
                  <a:pt x="81260" y="26610"/>
                  <a:pt x="81570" y="26610"/>
                </a:cubicBezTo>
                <a:close/>
                <a:moveTo>
                  <a:pt x="85308" y="26610"/>
                </a:moveTo>
                <a:cubicBezTo>
                  <a:pt x="85606" y="26610"/>
                  <a:pt x="85880" y="26861"/>
                  <a:pt x="85880" y="27182"/>
                </a:cubicBezTo>
                <a:cubicBezTo>
                  <a:pt x="85880" y="27480"/>
                  <a:pt x="85618" y="27742"/>
                  <a:pt x="85308" y="27742"/>
                </a:cubicBezTo>
                <a:cubicBezTo>
                  <a:pt x="84999" y="27742"/>
                  <a:pt x="84749" y="27492"/>
                  <a:pt x="84749" y="27182"/>
                </a:cubicBezTo>
                <a:cubicBezTo>
                  <a:pt x="84749" y="26861"/>
                  <a:pt x="84999" y="26610"/>
                  <a:pt x="85308" y="26610"/>
                </a:cubicBezTo>
                <a:close/>
                <a:moveTo>
                  <a:pt x="89035" y="26610"/>
                </a:moveTo>
                <a:cubicBezTo>
                  <a:pt x="89333" y="26610"/>
                  <a:pt x="89595" y="26861"/>
                  <a:pt x="89595" y="27182"/>
                </a:cubicBezTo>
                <a:cubicBezTo>
                  <a:pt x="89595" y="27480"/>
                  <a:pt x="89345" y="27742"/>
                  <a:pt x="89035" y="27742"/>
                </a:cubicBezTo>
                <a:cubicBezTo>
                  <a:pt x="88714" y="27742"/>
                  <a:pt x="88464" y="27492"/>
                  <a:pt x="88464" y="27182"/>
                </a:cubicBezTo>
                <a:cubicBezTo>
                  <a:pt x="88464" y="26861"/>
                  <a:pt x="88714" y="26610"/>
                  <a:pt x="89035" y="26610"/>
                </a:cubicBezTo>
                <a:close/>
                <a:moveTo>
                  <a:pt x="92762" y="26610"/>
                </a:moveTo>
                <a:cubicBezTo>
                  <a:pt x="93059" y="26610"/>
                  <a:pt x="93333" y="26861"/>
                  <a:pt x="93333" y="27182"/>
                </a:cubicBezTo>
                <a:cubicBezTo>
                  <a:pt x="93333" y="27480"/>
                  <a:pt x="93071" y="27742"/>
                  <a:pt x="92762" y="27742"/>
                </a:cubicBezTo>
                <a:cubicBezTo>
                  <a:pt x="92452" y="27742"/>
                  <a:pt x="92202" y="27492"/>
                  <a:pt x="92202" y="27182"/>
                </a:cubicBezTo>
                <a:cubicBezTo>
                  <a:pt x="92202" y="26861"/>
                  <a:pt x="92452" y="26610"/>
                  <a:pt x="92762" y="26610"/>
                </a:cubicBezTo>
                <a:close/>
                <a:moveTo>
                  <a:pt x="96488" y="26610"/>
                </a:moveTo>
                <a:cubicBezTo>
                  <a:pt x="96786" y="26610"/>
                  <a:pt x="97048" y="26861"/>
                  <a:pt x="97048" y="27182"/>
                </a:cubicBezTo>
                <a:cubicBezTo>
                  <a:pt x="97048" y="27480"/>
                  <a:pt x="96798" y="27742"/>
                  <a:pt x="96488" y="27742"/>
                </a:cubicBezTo>
                <a:cubicBezTo>
                  <a:pt x="96191" y="27742"/>
                  <a:pt x="95917" y="27492"/>
                  <a:pt x="95917" y="27182"/>
                </a:cubicBezTo>
                <a:cubicBezTo>
                  <a:pt x="95917" y="26861"/>
                  <a:pt x="96179" y="26610"/>
                  <a:pt x="96488" y="26610"/>
                </a:cubicBezTo>
                <a:close/>
                <a:moveTo>
                  <a:pt x="100203" y="26610"/>
                </a:moveTo>
                <a:cubicBezTo>
                  <a:pt x="100501" y="26610"/>
                  <a:pt x="100775" y="26861"/>
                  <a:pt x="100775" y="27182"/>
                </a:cubicBezTo>
                <a:cubicBezTo>
                  <a:pt x="100775" y="27480"/>
                  <a:pt x="100513" y="27742"/>
                  <a:pt x="100203" y="27742"/>
                </a:cubicBezTo>
                <a:cubicBezTo>
                  <a:pt x="99905" y="27742"/>
                  <a:pt x="99644" y="27492"/>
                  <a:pt x="99644" y="27182"/>
                </a:cubicBezTo>
                <a:cubicBezTo>
                  <a:pt x="99644" y="26861"/>
                  <a:pt x="99894" y="26610"/>
                  <a:pt x="100203" y="26610"/>
                </a:cubicBezTo>
                <a:close/>
                <a:moveTo>
                  <a:pt x="103942" y="26610"/>
                </a:moveTo>
                <a:cubicBezTo>
                  <a:pt x="104239" y="26610"/>
                  <a:pt x="104513" y="26861"/>
                  <a:pt x="104513" y="27182"/>
                </a:cubicBezTo>
                <a:cubicBezTo>
                  <a:pt x="104513" y="27480"/>
                  <a:pt x="104251" y="27742"/>
                  <a:pt x="103942" y="27742"/>
                </a:cubicBezTo>
                <a:cubicBezTo>
                  <a:pt x="103644" y="27742"/>
                  <a:pt x="103382" y="27492"/>
                  <a:pt x="103382" y="27182"/>
                </a:cubicBezTo>
                <a:cubicBezTo>
                  <a:pt x="103382" y="26861"/>
                  <a:pt x="103632" y="26610"/>
                  <a:pt x="103942" y="26610"/>
                </a:cubicBezTo>
                <a:close/>
                <a:moveTo>
                  <a:pt x="107668" y="26610"/>
                </a:moveTo>
                <a:cubicBezTo>
                  <a:pt x="107966" y="26610"/>
                  <a:pt x="108228" y="26861"/>
                  <a:pt x="108228" y="27182"/>
                </a:cubicBezTo>
                <a:cubicBezTo>
                  <a:pt x="108228" y="27480"/>
                  <a:pt x="107978" y="27742"/>
                  <a:pt x="107668" y="27742"/>
                </a:cubicBezTo>
                <a:cubicBezTo>
                  <a:pt x="107371" y="27742"/>
                  <a:pt x="107097" y="27492"/>
                  <a:pt x="107097" y="27182"/>
                </a:cubicBezTo>
                <a:cubicBezTo>
                  <a:pt x="107097" y="26861"/>
                  <a:pt x="107347" y="26610"/>
                  <a:pt x="107668" y="26610"/>
                </a:cubicBezTo>
                <a:close/>
                <a:moveTo>
                  <a:pt x="111395" y="26610"/>
                </a:moveTo>
                <a:cubicBezTo>
                  <a:pt x="111693" y="26610"/>
                  <a:pt x="111967" y="26861"/>
                  <a:pt x="111967" y="27182"/>
                </a:cubicBezTo>
                <a:cubicBezTo>
                  <a:pt x="111967" y="27480"/>
                  <a:pt x="111705" y="27742"/>
                  <a:pt x="111395" y="27742"/>
                </a:cubicBezTo>
                <a:cubicBezTo>
                  <a:pt x="111085" y="27742"/>
                  <a:pt x="110835" y="27492"/>
                  <a:pt x="110835" y="27182"/>
                </a:cubicBezTo>
                <a:cubicBezTo>
                  <a:pt x="110835" y="26861"/>
                  <a:pt x="111085" y="26610"/>
                  <a:pt x="111395" y="26610"/>
                </a:cubicBezTo>
                <a:close/>
                <a:moveTo>
                  <a:pt x="115122" y="26610"/>
                </a:moveTo>
                <a:cubicBezTo>
                  <a:pt x="115419" y="26610"/>
                  <a:pt x="115681" y="26861"/>
                  <a:pt x="115681" y="27182"/>
                </a:cubicBezTo>
                <a:cubicBezTo>
                  <a:pt x="115681" y="27480"/>
                  <a:pt x="115431" y="27742"/>
                  <a:pt x="115122" y="27742"/>
                </a:cubicBezTo>
                <a:cubicBezTo>
                  <a:pt x="114812" y="27742"/>
                  <a:pt x="114550" y="27492"/>
                  <a:pt x="114550" y="27182"/>
                </a:cubicBezTo>
                <a:cubicBezTo>
                  <a:pt x="114550" y="26861"/>
                  <a:pt x="114812" y="26610"/>
                  <a:pt x="115122" y="26610"/>
                </a:cubicBezTo>
                <a:close/>
                <a:moveTo>
                  <a:pt x="118860" y="26610"/>
                </a:moveTo>
                <a:cubicBezTo>
                  <a:pt x="119158" y="26610"/>
                  <a:pt x="119420" y="26861"/>
                  <a:pt x="119420" y="27182"/>
                </a:cubicBezTo>
                <a:cubicBezTo>
                  <a:pt x="119420" y="27480"/>
                  <a:pt x="119170" y="27742"/>
                  <a:pt x="118860" y="27742"/>
                </a:cubicBezTo>
                <a:cubicBezTo>
                  <a:pt x="118539" y="27742"/>
                  <a:pt x="118289" y="27492"/>
                  <a:pt x="118289" y="27182"/>
                </a:cubicBezTo>
                <a:cubicBezTo>
                  <a:pt x="118289" y="26861"/>
                  <a:pt x="118539" y="26610"/>
                  <a:pt x="118860" y="26610"/>
                </a:cubicBezTo>
                <a:close/>
                <a:moveTo>
                  <a:pt x="122575" y="26610"/>
                </a:moveTo>
                <a:cubicBezTo>
                  <a:pt x="122873" y="26610"/>
                  <a:pt x="123146" y="26861"/>
                  <a:pt x="123146" y="27182"/>
                </a:cubicBezTo>
                <a:cubicBezTo>
                  <a:pt x="123146" y="27480"/>
                  <a:pt x="122885" y="27742"/>
                  <a:pt x="122575" y="27742"/>
                </a:cubicBezTo>
                <a:cubicBezTo>
                  <a:pt x="122265" y="27742"/>
                  <a:pt x="122015" y="27492"/>
                  <a:pt x="122015" y="27182"/>
                </a:cubicBezTo>
                <a:cubicBezTo>
                  <a:pt x="122027" y="26861"/>
                  <a:pt x="122277" y="26610"/>
                  <a:pt x="122575" y="26610"/>
                </a:cubicBezTo>
                <a:close/>
                <a:moveTo>
                  <a:pt x="126314" y="26610"/>
                </a:moveTo>
                <a:cubicBezTo>
                  <a:pt x="126611" y="26610"/>
                  <a:pt x="126873" y="26861"/>
                  <a:pt x="126873" y="27182"/>
                </a:cubicBezTo>
                <a:cubicBezTo>
                  <a:pt x="126873" y="27480"/>
                  <a:pt x="126623" y="27742"/>
                  <a:pt x="126314" y="27742"/>
                </a:cubicBezTo>
                <a:cubicBezTo>
                  <a:pt x="126004" y="27742"/>
                  <a:pt x="125742" y="27492"/>
                  <a:pt x="125742" y="27182"/>
                </a:cubicBezTo>
                <a:cubicBezTo>
                  <a:pt x="125742" y="26861"/>
                  <a:pt x="126004" y="26610"/>
                  <a:pt x="126314" y="26610"/>
                </a:cubicBezTo>
                <a:close/>
                <a:moveTo>
                  <a:pt x="130028" y="26610"/>
                </a:moveTo>
                <a:cubicBezTo>
                  <a:pt x="130326" y="26610"/>
                  <a:pt x="130600" y="26861"/>
                  <a:pt x="130600" y="27182"/>
                </a:cubicBezTo>
                <a:cubicBezTo>
                  <a:pt x="130600" y="27480"/>
                  <a:pt x="130350" y="27742"/>
                  <a:pt x="130028" y="27742"/>
                </a:cubicBezTo>
                <a:cubicBezTo>
                  <a:pt x="129731" y="27742"/>
                  <a:pt x="129469" y="27492"/>
                  <a:pt x="129469" y="27182"/>
                </a:cubicBezTo>
                <a:cubicBezTo>
                  <a:pt x="129469" y="26861"/>
                  <a:pt x="129719" y="26610"/>
                  <a:pt x="130028" y="26610"/>
                </a:cubicBezTo>
                <a:close/>
                <a:moveTo>
                  <a:pt x="133767" y="26610"/>
                </a:moveTo>
                <a:cubicBezTo>
                  <a:pt x="134065" y="26610"/>
                  <a:pt x="134326" y="26861"/>
                  <a:pt x="134326" y="27182"/>
                </a:cubicBezTo>
                <a:cubicBezTo>
                  <a:pt x="134326" y="27480"/>
                  <a:pt x="134076" y="27742"/>
                  <a:pt x="133767" y="27742"/>
                </a:cubicBezTo>
                <a:cubicBezTo>
                  <a:pt x="133469" y="27742"/>
                  <a:pt x="133207" y="27492"/>
                  <a:pt x="133207" y="27182"/>
                </a:cubicBezTo>
                <a:cubicBezTo>
                  <a:pt x="133207" y="26861"/>
                  <a:pt x="133457" y="26610"/>
                  <a:pt x="133767" y="26610"/>
                </a:cubicBezTo>
                <a:close/>
                <a:moveTo>
                  <a:pt x="137494" y="26610"/>
                </a:moveTo>
                <a:cubicBezTo>
                  <a:pt x="137791" y="26610"/>
                  <a:pt x="138053" y="26861"/>
                  <a:pt x="138053" y="27182"/>
                </a:cubicBezTo>
                <a:cubicBezTo>
                  <a:pt x="138053" y="27480"/>
                  <a:pt x="137803" y="27742"/>
                  <a:pt x="137494" y="27742"/>
                </a:cubicBezTo>
                <a:cubicBezTo>
                  <a:pt x="137196" y="27742"/>
                  <a:pt x="136922" y="27492"/>
                  <a:pt x="136922" y="27182"/>
                </a:cubicBezTo>
                <a:cubicBezTo>
                  <a:pt x="136934" y="26861"/>
                  <a:pt x="137172" y="26610"/>
                  <a:pt x="137494" y="26610"/>
                </a:cubicBezTo>
                <a:close/>
                <a:moveTo>
                  <a:pt x="141220" y="26610"/>
                </a:moveTo>
                <a:cubicBezTo>
                  <a:pt x="141518" y="26610"/>
                  <a:pt x="141792" y="26861"/>
                  <a:pt x="141792" y="27182"/>
                </a:cubicBezTo>
                <a:cubicBezTo>
                  <a:pt x="141792" y="27480"/>
                  <a:pt x="141530" y="27742"/>
                  <a:pt x="141220" y="27742"/>
                </a:cubicBezTo>
                <a:cubicBezTo>
                  <a:pt x="140911" y="27742"/>
                  <a:pt x="140661" y="27492"/>
                  <a:pt x="140661" y="27182"/>
                </a:cubicBezTo>
                <a:cubicBezTo>
                  <a:pt x="140661" y="26861"/>
                  <a:pt x="140911" y="26610"/>
                  <a:pt x="141220" y="26610"/>
                </a:cubicBezTo>
                <a:close/>
                <a:moveTo>
                  <a:pt x="1548" y="28492"/>
                </a:moveTo>
                <a:cubicBezTo>
                  <a:pt x="1846" y="28492"/>
                  <a:pt x="2119" y="28742"/>
                  <a:pt x="2119" y="29051"/>
                </a:cubicBezTo>
                <a:cubicBezTo>
                  <a:pt x="2119" y="29349"/>
                  <a:pt x="1858" y="29623"/>
                  <a:pt x="1548" y="29623"/>
                </a:cubicBezTo>
                <a:cubicBezTo>
                  <a:pt x="1238" y="29623"/>
                  <a:pt x="988" y="29361"/>
                  <a:pt x="988" y="29051"/>
                </a:cubicBezTo>
                <a:cubicBezTo>
                  <a:pt x="988" y="28742"/>
                  <a:pt x="1238" y="28492"/>
                  <a:pt x="1548" y="28492"/>
                </a:cubicBezTo>
                <a:close/>
                <a:moveTo>
                  <a:pt x="5287" y="28492"/>
                </a:moveTo>
                <a:cubicBezTo>
                  <a:pt x="5596" y="28492"/>
                  <a:pt x="5846" y="28742"/>
                  <a:pt x="5846" y="29051"/>
                </a:cubicBezTo>
                <a:cubicBezTo>
                  <a:pt x="5846" y="29361"/>
                  <a:pt x="5596" y="29623"/>
                  <a:pt x="5287" y="29623"/>
                </a:cubicBezTo>
                <a:cubicBezTo>
                  <a:pt x="4977" y="29623"/>
                  <a:pt x="4715" y="29361"/>
                  <a:pt x="4715" y="29051"/>
                </a:cubicBezTo>
                <a:cubicBezTo>
                  <a:pt x="4715" y="28730"/>
                  <a:pt x="4977" y="28492"/>
                  <a:pt x="5287" y="28492"/>
                </a:cubicBezTo>
                <a:close/>
                <a:moveTo>
                  <a:pt x="9001" y="28492"/>
                </a:moveTo>
                <a:cubicBezTo>
                  <a:pt x="9299" y="28492"/>
                  <a:pt x="9573" y="28742"/>
                  <a:pt x="9573" y="29051"/>
                </a:cubicBezTo>
                <a:cubicBezTo>
                  <a:pt x="9573" y="29349"/>
                  <a:pt x="9323" y="29623"/>
                  <a:pt x="9001" y="29623"/>
                </a:cubicBezTo>
                <a:cubicBezTo>
                  <a:pt x="8704" y="29623"/>
                  <a:pt x="8442" y="29361"/>
                  <a:pt x="8442" y="29051"/>
                </a:cubicBezTo>
                <a:cubicBezTo>
                  <a:pt x="8442" y="28742"/>
                  <a:pt x="8692" y="28492"/>
                  <a:pt x="9001" y="28492"/>
                </a:cubicBezTo>
                <a:close/>
                <a:moveTo>
                  <a:pt x="12728" y="28492"/>
                </a:moveTo>
                <a:cubicBezTo>
                  <a:pt x="13037" y="28492"/>
                  <a:pt x="13288" y="28742"/>
                  <a:pt x="13288" y="29051"/>
                </a:cubicBezTo>
                <a:cubicBezTo>
                  <a:pt x="13288" y="29361"/>
                  <a:pt x="13037" y="29623"/>
                  <a:pt x="12728" y="29623"/>
                </a:cubicBezTo>
                <a:cubicBezTo>
                  <a:pt x="12418" y="29623"/>
                  <a:pt x="12156" y="29361"/>
                  <a:pt x="12156" y="29051"/>
                </a:cubicBezTo>
                <a:cubicBezTo>
                  <a:pt x="12180" y="28730"/>
                  <a:pt x="12418" y="28492"/>
                  <a:pt x="12728" y="28492"/>
                </a:cubicBezTo>
                <a:close/>
                <a:moveTo>
                  <a:pt x="16466" y="28492"/>
                </a:moveTo>
                <a:cubicBezTo>
                  <a:pt x="16764" y="28492"/>
                  <a:pt x="17026" y="28742"/>
                  <a:pt x="17026" y="29051"/>
                </a:cubicBezTo>
                <a:cubicBezTo>
                  <a:pt x="17026" y="29349"/>
                  <a:pt x="16776" y="29623"/>
                  <a:pt x="16466" y="29623"/>
                </a:cubicBezTo>
                <a:cubicBezTo>
                  <a:pt x="16169" y="29623"/>
                  <a:pt x="15895" y="29361"/>
                  <a:pt x="15895" y="29051"/>
                </a:cubicBezTo>
                <a:cubicBezTo>
                  <a:pt x="15895" y="28742"/>
                  <a:pt x="16145" y="28492"/>
                  <a:pt x="16466" y="28492"/>
                </a:cubicBezTo>
                <a:close/>
                <a:moveTo>
                  <a:pt x="20181" y="28492"/>
                </a:moveTo>
                <a:cubicBezTo>
                  <a:pt x="20491" y="28492"/>
                  <a:pt x="20753" y="28742"/>
                  <a:pt x="20753" y="29051"/>
                </a:cubicBezTo>
                <a:cubicBezTo>
                  <a:pt x="20753" y="29361"/>
                  <a:pt x="20491" y="29623"/>
                  <a:pt x="20181" y="29623"/>
                </a:cubicBezTo>
                <a:cubicBezTo>
                  <a:pt x="19872" y="29623"/>
                  <a:pt x="19622" y="29361"/>
                  <a:pt x="19622" y="29051"/>
                </a:cubicBezTo>
                <a:cubicBezTo>
                  <a:pt x="19634" y="28730"/>
                  <a:pt x="19872" y="28492"/>
                  <a:pt x="20181" y="28492"/>
                </a:cubicBezTo>
                <a:close/>
                <a:moveTo>
                  <a:pt x="23920" y="28492"/>
                </a:moveTo>
                <a:cubicBezTo>
                  <a:pt x="24217" y="28492"/>
                  <a:pt x="24479" y="28742"/>
                  <a:pt x="24479" y="29051"/>
                </a:cubicBezTo>
                <a:cubicBezTo>
                  <a:pt x="24479" y="29349"/>
                  <a:pt x="24229" y="29623"/>
                  <a:pt x="23920" y="29623"/>
                </a:cubicBezTo>
                <a:cubicBezTo>
                  <a:pt x="23610" y="29623"/>
                  <a:pt x="23348" y="29361"/>
                  <a:pt x="23348" y="29051"/>
                </a:cubicBezTo>
                <a:cubicBezTo>
                  <a:pt x="23348" y="28742"/>
                  <a:pt x="23610" y="28492"/>
                  <a:pt x="23920" y="28492"/>
                </a:cubicBezTo>
                <a:close/>
                <a:moveTo>
                  <a:pt x="27635" y="28492"/>
                </a:moveTo>
                <a:cubicBezTo>
                  <a:pt x="27956" y="28492"/>
                  <a:pt x="28206" y="28742"/>
                  <a:pt x="28206" y="29051"/>
                </a:cubicBezTo>
                <a:cubicBezTo>
                  <a:pt x="28206" y="29361"/>
                  <a:pt x="27956" y="29623"/>
                  <a:pt x="27635" y="29623"/>
                </a:cubicBezTo>
                <a:cubicBezTo>
                  <a:pt x="27325" y="29623"/>
                  <a:pt x="27075" y="29361"/>
                  <a:pt x="27075" y="29051"/>
                </a:cubicBezTo>
                <a:cubicBezTo>
                  <a:pt x="27087" y="28730"/>
                  <a:pt x="27325" y="28492"/>
                  <a:pt x="27635" y="28492"/>
                </a:cubicBezTo>
                <a:close/>
                <a:moveTo>
                  <a:pt x="31373" y="28492"/>
                </a:moveTo>
                <a:cubicBezTo>
                  <a:pt x="31671" y="28492"/>
                  <a:pt x="31945" y="28742"/>
                  <a:pt x="31945" y="29051"/>
                </a:cubicBezTo>
                <a:cubicBezTo>
                  <a:pt x="31945" y="29349"/>
                  <a:pt x="31683" y="29623"/>
                  <a:pt x="31373" y="29623"/>
                </a:cubicBezTo>
                <a:cubicBezTo>
                  <a:pt x="31064" y="29623"/>
                  <a:pt x="30814" y="29361"/>
                  <a:pt x="30814" y="29051"/>
                </a:cubicBezTo>
                <a:cubicBezTo>
                  <a:pt x="30814" y="28742"/>
                  <a:pt x="31064" y="28492"/>
                  <a:pt x="31373" y="28492"/>
                </a:cubicBezTo>
                <a:close/>
                <a:moveTo>
                  <a:pt x="35100" y="28492"/>
                </a:moveTo>
                <a:cubicBezTo>
                  <a:pt x="35409" y="28492"/>
                  <a:pt x="35659" y="28742"/>
                  <a:pt x="35659" y="29051"/>
                </a:cubicBezTo>
                <a:cubicBezTo>
                  <a:pt x="35659" y="29361"/>
                  <a:pt x="35409" y="29623"/>
                  <a:pt x="35100" y="29623"/>
                </a:cubicBezTo>
                <a:cubicBezTo>
                  <a:pt x="34778" y="29623"/>
                  <a:pt x="34528" y="29361"/>
                  <a:pt x="34528" y="29051"/>
                </a:cubicBezTo>
                <a:cubicBezTo>
                  <a:pt x="34540" y="28730"/>
                  <a:pt x="34778" y="28492"/>
                  <a:pt x="35100" y="28492"/>
                </a:cubicBezTo>
                <a:close/>
                <a:moveTo>
                  <a:pt x="38815" y="28492"/>
                </a:moveTo>
                <a:cubicBezTo>
                  <a:pt x="39112" y="28492"/>
                  <a:pt x="39386" y="28742"/>
                  <a:pt x="39386" y="29051"/>
                </a:cubicBezTo>
                <a:cubicBezTo>
                  <a:pt x="39386" y="29349"/>
                  <a:pt x="39124" y="29623"/>
                  <a:pt x="38815" y="29623"/>
                </a:cubicBezTo>
                <a:cubicBezTo>
                  <a:pt x="38517" y="29623"/>
                  <a:pt x="38255" y="29361"/>
                  <a:pt x="38255" y="29051"/>
                </a:cubicBezTo>
                <a:cubicBezTo>
                  <a:pt x="38267" y="28742"/>
                  <a:pt x="38505" y="28492"/>
                  <a:pt x="38815" y="28492"/>
                </a:cubicBezTo>
                <a:close/>
                <a:moveTo>
                  <a:pt x="42553" y="28492"/>
                </a:moveTo>
                <a:cubicBezTo>
                  <a:pt x="42863" y="28492"/>
                  <a:pt x="43113" y="28742"/>
                  <a:pt x="43113" y="29051"/>
                </a:cubicBezTo>
                <a:cubicBezTo>
                  <a:pt x="43113" y="29361"/>
                  <a:pt x="42863" y="29623"/>
                  <a:pt x="42553" y="29623"/>
                </a:cubicBezTo>
                <a:cubicBezTo>
                  <a:pt x="42232" y="29623"/>
                  <a:pt x="41982" y="29361"/>
                  <a:pt x="41982" y="29051"/>
                </a:cubicBezTo>
                <a:cubicBezTo>
                  <a:pt x="41982" y="28730"/>
                  <a:pt x="42244" y="28492"/>
                  <a:pt x="42553" y="28492"/>
                </a:cubicBezTo>
                <a:close/>
                <a:moveTo>
                  <a:pt x="46268" y="28492"/>
                </a:moveTo>
                <a:cubicBezTo>
                  <a:pt x="46565" y="28492"/>
                  <a:pt x="46839" y="28742"/>
                  <a:pt x="46839" y="29051"/>
                </a:cubicBezTo>
                <a:cubicBezTo>
                  <a:pt x="46839" y="29349"/>
                  <a:pt x="46589" y="29623"/>
                  <a:pt x="46268" y="29623"/>
                </a:cubicBezTo>
                <a:cubicBezTo>
                  <a:pt x="45970" y="29623"/>
                  <a:pt x="45708" y="29361"/>
                  <a:pt x="45708" y="29051"/>
                </a:cubicBezTo>
                <a:cubicBezTo>
                  <a:pt x="45720" y="28742"/>
                  <a:pt x="45958" y="28492"/>
                  <a:pt x="46268" y="28492"/>
                </a:cubicBezTo>
                <a:close/>
                <a:moveTo>
                  <a:pt x="50006" y="28492"/>
                </a:moveTo>
                <a:cubicBezTo>
                  <a:pt x="50316" y="28492"/>
                  <a:pt x="50578" y="28742"/>
                  <a:pt x="50578" y="29051"/>
                </a:cubicBezTo>
                <a:cubicBezTo>
                  <a:pt x="50578" y="29361"/>
                  <a:pt x="50316" y="29623"/>
                  <a:pt x="50006" y="29623"/>
                </a:cubicBezTo>
                <a:cubicBezTo>
                  <a:pt x="49697" y="29623"/>
                  <a:pt x="49447" y="29361"/>
                  <a:pt x="49447" y="29051"/>
                </a:cubicBezTo>
                <a:cubicBezTo>
                  <a:pt x="49447" y="28730"/>
                  <a:pt x="49697" y="28492"/>
                  <a:pt x="50006" y="28492"/>
                </a:cubicBezTo>
                <a:close/>
                <a:moveTo>
                  <a:pt x="53733" y="28492"/>
                </a:moveTo>
                <a:cubicBezTo>
                  <a:pt x="54031" y="28492"/>
                  <a:pt x="54293" y="28742"/>
                  <a:pt x="54293" y="29051"/>
                </a:cubicBezTo>
                <a:cubicBezTo>
                  <a:pt x="54293" y="29349"/>
                  <a:pt x="54043" y="29623"/>
                  <a:pt x="53733" y="29623"/>
                </a:cubicBezTo>
                <a:cubicBezTo>
                  <a:pt x="53412" y="29623"/>
                  <a:pt x="53162" y="29361"/>
                  <a:pt x="53162" y="29051"/>
                </a:cubicBezTo>
                <a:cubicBezTo>
                  <a:pt x="53173" y="28742"/>
                  <a:pt x="53412" y="28492"/>
                  <a:pt x="53733" y="28492"/>
                </a:cubicBezTo>
                <a:close/>
                <a:moveTo>
                  <a:pt x="57460" y="28492"/>
                </a:moveTo>
                <a:cubicBezTo>
                  <a:pt x="57781" y="28492"/>
                  <a:pt x="58031" y="28742"/>
                  <a:pt x="58031" y="29051"/>
                </a:cubicBezTo>
                <a:cubicBezTo>
                  <a:pt x="58031" y="29361"/>
                  <a:pt x="57781" y="29623"/>
                  <a:pt x="57460" y="29623"/>
                </a:cubicBezTo>
                <a:cubicBezTo>
                  <a:pt x="57150" y="29623"/>
                  <a:pt x="56900" y="29361"/>
                  <a:pt x="56900" y="29051"/>
                </a:cubicBezTo>
                <a:cubicBezTo>
                  <a:pt x="56900" y="28730"/>
                  <a:pt x="57150" y="28492"/>
                  <a:pt x="57460" y="28492"/>
                </a:cubicBezTo>
                <a:close/>
                <a:moveTo>
                  <a:pt x="61186" y="28492"/>
                </a:moveTo>
                <a:cubicBezTo>
                  <a:pt x="61484" y="28492"/>
                  <a:pt x="61746" y="28742"/>
                  <a:pt x="61746" y="29051"/>
                </a:cubicBezTo>
                <a:cubicBezTo>
                  <a:pt x="61746" y="29349"/>
                  <a:pt x="61496" y="29623"/>
                  <a:pt x="61186" y="29623"/>
                </a:cubicBezTo>
                <a:cubicBezTo>
                  <a:pt x="60877" y="29623"/>
                  <a:pt x="60615" y="29361"/>
                  <a:pt x="60615" y="29051"/>
                </a:cubicBezTo>
                <a:cubicBezTo>
                  <a:pt x="60639" y="28742"/>
                  <a:pt x="60877" y="28492"/>
                  <a:pt x="61186" y="28492"/>
                </a:cubicBezTo>
                <a:close/>
                <a:moveTo>
                  <a:pt x="64925" y="28492"/>
                </a:moveTo>
                <a:cubicBezTo>
                  <a:pt x="65234" y="28492"/>
                  <a:pt x="65485" y="28742"/>
                  <a:pt x="65485" y="29051"/>
                </a:cubicBezTo>
                <a:cubicBezTo>
                  <a:pt x="65485" y="29361"/>
                  <a:pt x="65234" y="29623"/>
                  <a:pt x="64925" y="29623"/>
                </a:cubicBezTo>
                <a:cubicBezTo>
                  <a:pt x="64603" y="29623"/>
                  <a:pt x="64353" y="29361"/>
                  <a:pt x="64353" y="29051"/>
                </a:cubicBezTo>
                <a:cubicBezTo>
                  <a:pt x="64353" y="28730"/>
                  <a:pt x="64603" y="28492"/>
                  <a:pt x="64925" y="28492"/>
                </a:cubicBezTo>
                <a:close/>
                <a:moveTo>
                  <a:pt x="68640" y="28492"/>
                </a:moveTo>
                <a:cubicBezTo>
                  <a:pt x="68937" y="28492"/>
                  <a:pt x="69211" y="28742"/>
                  <a:pt x="69211" y="29051"/>
                </a:cubicBezTo>
                <a:cubicBezTo>
                  <a:pt x="69211" y="29349"/>
                  <a:pt x="68949" y="29623"/>
                  <a:pt x="68640" y="29623"/>
                </a:cubicBezTo>
                <a:cubicBezTo>
                  <a:pt x="68330" y="29623"/>
                  <a:pt x="68080" y="29361"/>
                  <a:pt x="68080" y="29051"/>
                </a:cubicBezTo>
                <a:cubicBezTo>
                  <a:pt x="68092" y="28742"/>
                  <a:pt x="68330" y="28492"/>
                  <a:pt x="68640" y="28492"/>
                </a:cubicBezTo>
                <a:close/>
                <a:moveTo>
                  <a:pt x="72366" y="28492"/>
                </a:moveTo>
                <a:cubicBezTo>
                  <a:pt x="72676" y="28492"/>
                  <a:pt x="72926" y="28742"/>
                  <a:pt x="72926" y="29051"/>
                </a:cubicBezTo>
                <a:cubicBezTo>
                  <a:pt x="72926" y="29361"/>
                  <a:pt x="72676" y="29623"/>
                  <a:pt x="72366" y="29623"/>
                </a:cubicBezTo>
                <a:cubicBezTo>
                  <a:pt x="72045" y="29623"/>
                  <a:pt x="71795" y="29361"/>
                  <a:pt x="71795" y="29051"/>
                </a:cubicBezTo>
                <a:cubicBezTo>
                  <a:pt x="71807" y="28730"/>
                  <a:pt x="72069" y="28492"/>
                  <a:pt x="72366" y="28492"/>
                </a:cubicBezTo>
                <a:close/>
                <a:moveTo>
                  <a:pt x="76093" y="28492"/>
                </a:moveTo>
                <a:cubicBezTo>
                  <a:pt x="76391" y="28492"/>
                  <a:pt x="76664" y="28742"/>
                  <a:pt x="76664" y="29051"/>
                </a:cubicBezTo>
                <a:cubicBezTo>
                  <a:pt x="76664" y="29349"/>
                  <a:pt x="76403" y="29623"/>
                  <a:pt x="76093" y="29623"/>
                </a:cubicBezTo>
                <a:cubicBezTo>
                  <a:pt x="75795" y="29623"/>
                  <a:pt x="75533" y="29361"/>
                  <a:pt x="75533" y="29051"/>
                </a:cubicBezTo>
                <a:cubicBezTo>
                  <a:pt x="75533" y="28742"/>
                  <a:pt x="75783" y="28492"/>
                  <a:pt x="76093" y="28492"/>
                </a:cubicBezTo>
                <a:close/>
                <a:moveTo>
                  <a:pt x="79712" y="28492"/>
                </a:moveTo>
                <a:cubicBezTo>
                  <a:pt x="80010" y="28492"/>
                  <a:pt x="80284" y="28742"/>
                  <a:pt x="80284" y="29051"/>
                </a:cubicBezTo>
                <a:cubicBezTo>
                  <a:pt x="80284" y="29349"/>
                  <a:pt x="80022" y="29623"/>
                  <a:pt x="79712" y="29623"/>
                </a:cubicBezTo>
                <a:cubicBezTo>
                  <a:pt x="79403" y="29623"/>
                  <a:pt x="79153" y="29361"/>
                  <a:pt x="79153" y="29051"/>
                </a:cubicBezTo>
                <a:cubicBezTo>
                  <a:pt x="79165" y="28742"/>
                  <a:pt x="79403" y="28492"/>
                  <a:pt x="79712" y="28492"/>
                </a:cubicBezTo>
                <a:close/>
                <a:moveTo>
                  <a:pt x="83451" y="28492"/>
                </a:moveTo>
                <a:cubicBezTo>
                  <a:pt x="83761" y="28492"/>
                  <a:pt x="84011" y="28742"/>
                  <a:pt x="84011" y="29051"/>
                </a:cubicBezTo>
                <a:cubicBezTo>
                  <a:pt x="84011" y="29361"/>
                  <a:pt x="83761" y="29623"/>
                  <a:pt x="83451" y="29623"/>
                </a:cubicBezTo>
                <a:cubicBezTo>
                  <a:pt x="83141" y="29623"/>
                  <a:pt x="82880" y="29361"/>
                  <a:pt x="82880" y="29051"/>
                </a:cubicBezTo>
                <a:cubicBezTo>
                  <a:pt x="82880" y="28730"/>
                  <a:pt x="83141" y="28492"/>
                  <a:pt x="83451" y="28492"/>
                </a:cubicBezTo>
                <a:close/>
                <a:moveTo>
                  <a:pt x="87166" y="28492"/>
                </a:moveTo>
                <a:cubicBezTo>
                  <a:pt x="87463" y="28492"/>
                  <a:pt x="87737" y="28742"/>
                  <a:pt x="87737" y="29051"/>
                </a:cubicBezTo>
                <a:cubicBezTo>
                  <a:pt x="87737" y="29349"/>
                  <a:pt x="87475" y="29623"/>
                  <a:pt x="87166" y="29623"/>
                </a:cubicBezTo>
                <a:cubicBezTo>
                  <a:pt x="86856" y="29623"/>
                  <a:pt x="86606" y="29361"/>
                  <a:pt x="86606" y="29051"/>
                </a:cubicBezTo>
                <a:cubicBezTo>
                  <a:pt x="86618" y="28742"/>
                  <a:pt x="86856" y="28492"/>
                  <a:pt x="87166" y="28492"/>
                </a:cubicBezTo>
                <a:close/>
                <a:moveTo>
                  <a:pt x="90904" y="28492"/>
                </a:moveTo>
                <a:cubicBezTo>
                  <a:pt x="91214" y="28492"/>
                  <a:pt x="91464" y="28742"/>
                  <a:pt x="91464" y="29051"/>
                </a:cubicBezTo>
                <a:cubicBezTo>
                  <a:pt x="91464" y="29361"/>
                  <a:pt x="91214" y="29623"/>
                  <a:pt x="90904" y="29623"/>
                </a:cubicBezTo>
                <a:cubicBezTo>
                  <a:pt x="90595" y="29623"/>
                  <a:pt x="90345" y="29361"/>
                  <a:pt x="90345" y="29051"/>
                </a:cubicBezTo>
                <a:cubicBezTo>
                  <a:pt x="90345" y="28730"/>
                  <a:pt x="90595" y="28492"/>
                  <a:pt x="90904" y="28492"/>
                </a:cubicBezTo>
                <a:close/>
                <a:moveTo>
                  <a:pt x="94631" y="28492"/>
                </a:moveTo>
                <a:cubicBezTo>
                  <a:pt x="94929" y="28492"/>
                  <a:pt x="95191" y="28742"/>
                  <a:pt x="95191" y="29051"/>
                </a:cubicBezTo>
                <a:cubicBezTo>
                  <a:pt x="95191" y="29349"/>
                  <a:pt x="94941" y="29623"/>
                  <a:pt x="94631" y="29623"/>
                </a:cubicBezTo>
                <a:cubicBezTo>
                  <a:pt x="94310" y="29623"/>
                  <a:pt x="94060" y="29361"/>
                  <a:pt x="94060" y="29051"/>
                </a:cubicBezTo>
                <a:cubicBezTo>
                  <a:pt x="94071" y="28742"/>
                  <a:pt x="94310" y="28492"/>
                  <a:pt x="94631" y="28492"/>
                </a:cubicBezTo>
                <a:close/>
                <a:moveTo>
                  <a:pt x="98346" y="28492"/>
                </a:moveTo>
                <a:cubicBezTo>
                  <a:pt x="98655" y="28492"/>
                  <a:pt x="98905" y="28742"/>
                  <a:pt x="98905" y="29051"/>
                </a:cubicBezTo>
                <a:cubicBezTo>
                  <a:pt x="98905" y="29361"/>
                  <a:pt x="98655" y="29623"/>
                  <a:pt x="98346" y="29623"/>
                </a:cubicBezTo>
                <a:cubicBezTo>
                  <a:pt x="98036" y="29623"/>
                  <a:pt x="97786" y="29361"/>
                  <a:pt x="97786" y="29051"/>
                </a:cubicBezTo>
                <a:cubicBezTo>
                  <a:pt x="97798" y="28730"/>
                  <a:pt x="98036" y="28492"/>
                  <a:pt x="98346" y="28492"/>
                </a:cubicBezTo>
                <a:close/>
                <a:moveTo>
                  <a:pt x="102084" y="28492"/>
                </a:moveTo>
                <a:cubicBezTo>
                  <a:pt x="102382" y="28492"/>
                  <a:pt x="102644" y="28742"/>
                  <a:pt x="102644" y="29051"/>
                </a:cubicBezTo>
                <a:cubicBezTo>
                  <a:pt x="102644" y="29349"/>
                  <a:pt x="102394" y="29623"/>
                  <a:pt x="102084" y="29623"/>
                </a:cubicBezTo>
                <a:cubicBezTo>
                  <a:pt x="101787" y="29623"/>
                  <a:pt x="101513" y="29361"/>
                  <a:pt x="101513" y="29051"/>
                </a:cubicBezTo>
                <a:cubicBezTo>
                  <a:pt x="101513" y="28742"/>
                  <a:pt x="101775" y="28492"/>
                  <a:pt x="102084" y="28492"/>
                </a:cubicBezTo>
                <a:close/>
                <a:moveTo>
                  <a:pt x="105799" y="28492"/>
                </a:moveTo>
                <a:cubicBezTo>
                  <a:pt x="106121" y="28492"/>
                  <a:pt x="106371" y="28742"/>
                  <a:pt x="106371" y="29051"/>
                </a:cubicBezTo>
                <a:cubicBezTo>
                  <a:pt x="106371" y="29361"/>
                  <a:pt x="106109" y="29623"/>
                  <a:pt x="105799" y="29623"/>
                </a:cubicBezTo>
                <a:cubicBezTo>
                  <a:pt x="105490" y="29623"/>
                  <a:pt x="105239" y="29361"/>
                  <a:pt x="105239" y="29051"/>
                </a:cubicBezTo>
                <a:cubicBezTo>
                  <a:pt x="105251" y="28730"/>
                  <a:pt x="105490" y="28492"/>
                  <a:pt x="105799" y="28492"/>
                </a:cubicBezTo>
                <a:close/>
                <a:moveTo>
                  <a:pt x="109538" y="28492"/>
                </a:moveTo>
                <a:cubicBezTo>
                  <a:pt x="109835" y="28492"/>
                  <a:pt x="110109" y="28742"/>
                  <a:pt x="110109" y="29051"/>
                </a:cubicBezTo>
                <a:cubicBezTo>
                  <a:pt x="110109" y="29349"/>
                  <a:pt x="109847" y="29623"/>
                  <a:pt x="109538" y="29623"/>
                </a:cubicBezTo>
                <a:cubicBezTo>
                  <a:pt x="109228" y="29623"/>
                  <a:pt x="108978" y="29361"/>
                  <a:pt x="108978" y="29051"/>
                </a:cubicBezTo>
                <a:cubicBezTo>
                  <a:pt x="108978" y="28742"/>
                  <a:pt x="109228" y="28492"/>
                  <a:pt x="109538" y="28492"/>
                </a:cubicBezTo>
                <a:close/>
                <a:moveTo>
                  <a:pt x="113264" y="28492"/>
                </a:moveTo>
                <a:cubicBezTo>
                  <a:pt x="113574" y="28492"/>
                  <a:pt x="113824" y="28742"/>
                  <a:pt x="113824" y="29051"/>
                </a:cubicBezTo>
                <a:cubicBezTo>
                  <a:pt x="113824" y="29361"/>
                  <a:pt x="113574" y="29623"/>
                  <a:pt x="113264" y="29623"/>
                </a:cubicBezTo>
                <a:cubicBezTo>
                  <a:pt x="112943" y="29623"/>
                  <a:pt x="112693" y="29361"/>
                  <a:pt x="112693" y="29051"/>
                </a:cubicBezTo>
                <a:cubicBezTo>
                  <a:pt x="112705" y="28730"/>
                  <a:pt x="112943" y="28492"/>
                  <a:pt x="113264" y="28492"/>
                </a:cubicBezTo>
                <a:close/>
                <a:moveTo>
                  <a:pt x="116991" y="28492"/>
                </a:moveTo>
                <a:cubicBezTo>
                  <a:pt x="117289" y="28492"/>
                  <a:pt x="117562" y="28742"/>
                  <a:pt x="117562" y="29051"/>
                </a:cubicBezTo>
                <a:cubicBezTo>
                  <a:pt x="117562" y="29349"/>
                  <a:pt x="117312" y="29623"/>
                  <a:pt x="116991" y="29623"/>
                </a:cubicBezTo>
                <a:cubicBezTo>
                  <a:pt x="116681" y="29623"/>
                  <a:pt x="116431" y="29361"/>
                  <a:pt x="116431" y="29051"/>
                </a:cubicBezTo>
                <a:cubicBezTo>
                  <a:pt x="116431" y="28742"/>
                  <a:pt x="116681" y="28492"/>
                  <a:pt x="116991" y="28492"/>
                </a:cubicBezTo>
                <a:close/>
                <a:moveTo>
                  <a:pt x="120718" y="28492"/>
                </a:moveTo>
                <a:cubicBezTo>
                  <a:pt x="121027" y="28492"/>
                  <a:pt x="121277" y="28742"/>
                  <a:pt x="121277" y="29051"/>
                </a:cubicBezTo>
                <a:cubicBezTo>
                  <a:pt x="121277" y="29361"/>
                  <a:pt x="121027" y="29623"/>
                  <a:pt x="120718" y="29623"/>
                </a:cubicBezTo>
                <a:cubicBezTo>
                  <a:pt x="120408" y="29623"/>
                  <a:pt x="120146" y="29361"/>
                  <a:pt x="120146" y="29051"/>
                </a:cubicBezTo>
                <a:cubicBezTo>
                  <a:pt x="120170" y="28730"/>
                  <a:pt x="120420" y="28492"/>
                  <a:pt x="120718" y="28492"/>
                </a:cubicBezTo>
                <a:close/>
                <a:moveTo>
                  <a:pt x="124456" y="28492"/>
                </a:moveTo>
                <a:cubicBezTo>
                  <a:pt x="124754" y="28492"/>
                  <a:pt x="125016" y="28742"/>
                  <a:pt x="125016" y="29051"/>
                </a:cubicBezTo>
                <a:cubicBezTo>
                  <a:pt x="125016" y="29349"/>
                  <a:pt x="124766" y="29623"/>
                  <a:pt x="124456" y="29623"/>
                </a:cubicBezTo>
                <a:cubicBezTo>
                  <a:pt x="124135" y="29623"/>
                  <a:pt x="123885" y="29361"/>
                  <a:pt x="123885" y="29051"/>
                </a:cubicBezTo>
                <a:cubicBezTo>
                  <a:pt x="123885" y="28742"/>
                  <a:pt x="124135" y="28492"/>
                  <a:pt x="124456" y="28492"/>
                </a:cubicBezTo>
                <a:close/>
                <a:moveTo>
                  <a:pt x="128171" y="28492"/>
                </a:moveTo>
                <a:cubicBezTo>
                  <a:pt x="128480" y="28492"/>
                  <a:pt x="128742" y="28742"/>
                  <a:pt x="128742" y="29051"/>
                </a:cubicBezTo>
                <a:cubicBezTo>
                  <a:pt x="128742" y="29361"/>
                  <a:pt x="128480" y="29623"/>
                  <a:pt x="128171" y="29623"/>
                </a:cubicBezTo>
                <a:cubicBezTo>
                  <a:pt x="127861" y="29623"/>
                  <a:pt x="127611" y="29361"/>
                  <a:pt x="127611" y="29051"/>
                </a:cubicBezTo>
                <a:cubicBezTo>
                  <a:pt x="127611" y="28730"/>
                  <a:pt x="127861" y="28492"/>
                  <a:pt x="128171" y="28492"/>
                </a:cubicBezTo>
                <a:close/>
                <a:moveTo>
                  <a:pt x="131898" y="28492"/>
                </a:moveTo>
                <a:cubicBezTo>
                  <a:pt x="132195" y="28492"/>
                  <a:pt x="132457" y="28742"/>
                  <a:pt x="132457" y="29051"/>
                </a:cubicBezTo>
                <a:cubicBezTo>
                  <a:pt x="132457" y="29349"/>
                  <a:pt x="132207" y="29623"/>
                  <a:pt x="131898" y="29623"/>
                </a:cubicBezTo>
                <a:cubicBezTo>
                  <a:pt x="131600" y="29623"/>
                  <a:pt x="131326" y="29361"/>
                  <a:pt x="131326" y="29051"/>
                </a:cubicBezTo>
                <a:cubicBezTo>
                  <a:pt x="131338" y="28742"/>
                  <a:pt x="131576" y="28492"/>
                  <a:pt x="131898" y="28492"/>
                </a:cubicBezTo>
                <a:close/>
                <a:moveTo>
                  <a:pt x="135624" y="28492"/>
                </a:moveTo>
                <a:cubicBezTo>
                  <a:pt x="135946" y="28492"/>
                  <a:pt x="136196" y="28742"/>
                  <a:pt x="136196" y="29051"/>
                </a:cubicBezTo>
                <a:cubicBezTo>
                  <a:pt x="136196" y="29361"/>
                  <a:pt x="135934" y="29623"/>
                  <a:pt x="135624" y="29623"/>
                </a:cubicBezTo>
                <a:cubicBezTo>
                  <a:pt x="135315" y="29623"/>
                  <a:pt x="135065" y="29361"/>
                  <a:pt x="135065" y="29051"/>
                </a:cubicBezTo>
                <a:cubicBezTo>
                  <a:pt x="135065" y="28730"/>
                  <a:pt x="135315" y="28492"/>
                  <a:pt x="135624" y="28492"/>
                </a:cubicBezTo>
                <a:close/>
                <a:moveTo>
                  <a:pt x="139351" y="28492"/>
                </a:moveTo>
                <a:cubicBezTo>
                  <a:pt x="139649" y="28492"/>
                  <a:pt x="139910" y="28742"/>
                  <a:pt x="139910" y="29051"/>
                </a:cubicBezTo>
                <a:cubicBezTo>
                  <a:pt x="139910" y="29349"/>
                  <a:pt x="139660" y="29623"/>
                  <a:pt x="139351" y="29623"/>
                </a:cubicBezTo>
                <a:cubicBezTo>
                  <a:pt x="139053" y="29623"/>
                  <a:pt x="138779" y="29361"/>
                  <a:pt x="138779" y="29051"/>
                </a:cubicBezTo>
                <a:cubicBezTo>
                  <a:pt x="138803" y="28742"/>
                  <a:pt x="139041" y="28492"/>
                  <a:pt x="139351" y="28492"/>
                </a:cubicBezTo>
                <a:close/>
                <a:moveTo>
                  <a:pt x="3405" y="30349"/>
                </a:moveTo>
                <a:cubicBezTo>
                  <a:pt x="3703" y="30349"/>
                  <a:pt x="3977" y="30599"/>
                  <a:pt x="3977" y="30909"/>
                </a:cubicBezTo>
                <a:cubicBezTo>
                  <a:pt x="3977" y="31206"/>
                  <a:pt x="3727" y="31480"/>
                  <a:pt x="3405" y="31480"/>
                </a:cubicBezTo>
                <a:cubicBezTo>
                  <a:pt x="3096" y="31480"/>
                  <a:pt x="2846" y="31230"/>
                  <a:pt x="2846" y="30909"/>
                </a:cubicBezTo>
                <a:cubicBezTo>
                  <a:pt x="2858" y="30599"/>
                  <a:pt x="3096" y="30349"/>
                  <a:pt x="3405" y="30349"/>
                </a:cubicBezTo>
                <a:close/>
                <a:moveTo>
                  <a:pt x="7132" y="30349"/>
                </a:moveTo>
                <a:cubicBezTo>
                  <a:pt x="7430" y="30349"/>
                  <a:pt x="7692" y="30599"/>
                  <a:pt x="7692" y="30909"/>
                </a:cubicBezTo>
                <a:cubicBezTo>
                  <a:pt x="7692" y="31206"/>
                  <a:pt x="7442" y="31480"/>
                  <a:pt x="7132" y="31480"/>
                </a:cubicBezTo>
                <a:cubicBezTo>
                  <a:pt x="6834" y="31480"/>
                  <a:pt x="6560" y="31230"/>
                  <a:pt x="6560" y="30909"/>
                </a:cubicBezTo>
                <a:cubicBezTo>
                  <a:pt x="6584" y="30599"/>
                  <a:pt x="6822" y="30349"/>
                  <a:pt x="7132" y="30349"/>
                </a:cubicBezTo>
                <a:close/>
                <a:moveTo>
                  <a:pt x="10871" y="30349"/>
                </a:moveTo>
                <a:cubicBezTo>
                  <a:pt x="11168" y="30349"/>
                  <a:pt x="11430" y="30599"/>
                  <a:pt x="11430" y="30909"/>
                </a:cubicBezTo>
                <a:cubicBezTo>
                  <a:pt x="11430" y="31206"/>
                  <a:pt x="11180" y="31480"/>
                  <a:pt x="10871" y="31480"/>
                </a:cubicBezTo>
                <a:cubicBezTo>
                  <a:pt x="10573" y="31480"/>
                  <a:pt x="10299" y="31230"/>
                  <a:pt x="10299" y="30909"/>
                </a:cubicBezTo>
                <a:cubicBezTo>
                  <a:pt x="10299" y="30599"/>
                  <a:pt x="10549" y="30349"/>
                  <a:pt x="10871" y="30349"/>
                </a:cubicBezTo>
                <a:close/>
                <a:moveTo>
                  <a:pt x="14585" y="30349"/>
                </a:moveTo>
                <a:cubicBezTo>
                  <a:pt x="14883" y="30349"/>
                  <a:pt x="15157" y="30599"/>
                  <a:pt x="15157" y="30909"/>
                </a:cubicBezTo>
                <a:cubicBezTo>
                  <a:pt x="15157" y="31206"/>
                  <a:pt x="14895" y="31480"/>
                  <a:pt x="14585" y="31480"/>
                </a:cubicBezTo>
                <a:cubicBezTo>
                  <a:pt x="14288" y="31480"/>
                  <a:pt x="14014" y="31230"/>
                  <a:pt x="14014" y="30909"/>
                </a:cubicBezTo>
                <a:cubicBezTo>
                  <a:pt x="14038" y="30599"/>
                  <a:pt x="14276" y="30349"/>
                  <a:pt x="14585" y="30349"/>
                </a:cubicBezTo>
                <a:close/>
                <a:moveTo>
                  <a:pt x="18324" y="30349"/>
                </a:moveTo>
                <a:cubicBezTo>
                  <a:pt x="18622" y="30349"/>
                  <a:pt x="18883" y="30599"/>
                  <a:pt x="18883" y="30909"/>
                </a:cubicBezTo>
                <a:cubicBezTo>
                  <a:pt x="18883" y="31206"/>
                  <a:pt x="18633" y="31480"/>
                  <a:pt x="18324" y="31480"/>
                </a:cubicBezTo>
                <a:cubicBezTo>
                  <a:pt x="18026" y="31480"/>
                  <a:pt x="17752" y="31230"/>
                  <a:pt x="17752" y="30909"/>
                </a:cubicBezTo>
                <a:cubicBezTo>
                  <a:pt x="17752" y="30599"/>
                  <a:pt x="18014" y="30349"/>
                  <a:pt x="18324" y="30349"/>
                </a:cubicBezTo>
                <a:close/>
                <a:moveTo>
                  <a:pt x="22039" y="30349"/>
                </a:moveTo>
                <a:cubicBezTo>
                  <a:pt x="22336" y="30349"/>
                  <a:pt x="22610" y="30599"/>
                  <a:pt x="22610" y="30909"/>
                </a:cubicBezTo>
                <a:cubicBezTo>
                  <a:pt x="22610" y="31206"/>
                  <a:pt x="22360" y="31480"/>
                  <a:pt x="22039" y="31480"/>
                </a:cubicBezTo>
                <a:cubicBezTo>
                  <a:pt x="21729" y="31480"/>
                  <a:pt x="21479" y="31230"/>
                  <a:pt x="21479" y="30909"/>
                </a:cubicBezTo>
                <a:cubicBezTo>
                  <a:pt x="21491" y="30599"/>
                  <a:pt x="21729" y="30349"/>
                  <a:pt x="22039" y="30349"/>
                </a:cubicBezTo>
                <a:close/>
                <a:moveTo>
                  <a:pt x="25777" y="30349"/>
                </a:moveTo>
                <a:cubicBezTo>
                  <a:pt x="26075" y="30349"/>
                  <a:pt x="26349" y="30599"/>
                  <a:pt x="26349" y="30909"/>
                </a:cubicBezTo>
                <a:cubicBezTo>
                  <a:pt x="26349" y="31206"/>
                  <a:pt x="26087" y="31480"/>
                  <a:pt x="25777" y="31480"/>
                </a:cubicBezTo>
                <a:cubicBezTo>
                  <a:pt x="25468" y="31480"/>
                  <a:pt x="25206" y="31230"/>
                  <a:pt x="25206" y="30909"/>
                </a:cubicBezTo>
                <a:cubicBezTo>
                  <a:pt x="25218" y="30599"/>
                  <a:pt x="25468" y="30349"/>
                  <a:pt x="25777" y="30349"/>
                </a:cubicBezTo>
                <a:close/>
                <a:moveTo>
                  <a:pt x="29504" y="30349"/>
                </a:moveTo>
                <a:cubicBezTo>
                  <a:pt x="29801" y="30349"/>
                  <a:pt x="30063" y="30599"/>
                  <a:pt x="30063" y="30909"/>
                </a:cubicBezTo>
                <a:cubicBezTo>
                  <a:pt x="30063" y="31206"/>
                  <a:pt x="29813" y="31480"/>
                  <a:pt x="29504" y="31480"/>
                </a:cubicBezTo>
                <a:cubicBezTo>
                  <a:pt x="29182" y="31480"/>
                  <a:pt x="28932" y="31230"/>
                  <a:pt x="28932" y="30909"/>
                </a:cubicBezTo>
                <a:cubicBezTo>
                  <a:pt x="28944" y="30599"/>
                  <a:pt x="29182" y="30349"/>
                  <a:pt x="29504" y="30349"/>
                </a:cubicBezTo>
                <a:close/>
                <a:moveTo>
                  <a:pt x="33230" y="30349"/>
                </a:moveTo>
                <a:cubicBezTo>
                  <a:pt x="33528" y="30349"/>
                  <a:pt x="33802" y="30599"/>
                  <a:pt x="33802" y="30909"/>
                </a:cubicBezTo>
                <a:cubicBezTo>
                  <a:pt x="33802" y="31206"/>
                  <a:pt x="33552" y="31480"/>
                  <a:pt x="33230" y="31480"/>
                </a:cubicBezTo>
                <a:cubicBezTo>
                  <a:pt x="32921" y="31480"/>
                  <a:pt x="32671" y="31230"/>
                  <a:pt x="32671" y="30909"/>
                </a:cubicBezTo>
                <a:cubicBezTo>
                  <a:pt x="32671" y="30599"/>
                  <a:pt x="32921" y="30349"/>
                  <a:pt x="33230" y="30349"/>
                </a:cubicBezTo>
                <a:close/>
                <a:moveTo>
                  <a:pt x="36957" y="30349"/>
                </a:moveTo>
                <a:cubicBezTo>
                  <a:pt x="37255" y="30349"/>
                  <a:pt x="37517" y="30599"/>
                  <a:pt x="37517" y="30909"/>
                </a:cubicBezTo>
                <a:cubicBezTo>
                  <a:pt x="37517" y="31206"/>
                  <a:pt x="37267" y="31480"/>
                  <a:pt x="36957" y="31480"/>
                </a:cubicBezTo>
                <a:cubicBezTo>
                  <a:pt x="36648" y="31480"/>
                  <a:pt x="36386" y="31230"/>
                  <a:pt x="36386" y="30909"/>
                </a:cubicBezTo>
                <a:cubicBezTo>
                  <a:pt x="36409" y="30599"/>
                  <a:pt x="36648" y="30349"/>
                  <a:pt x="36957" y="30349"/>
                </a:cubicBezTo>
                <a:close/>
                <a:moveTo>
                  <a:pt x="40672" y="30349"/>
                </a:moveTo>
                <a:cubicBezTo>
                  <a:pt x="40970" y="30349"/>
                  <a:pt x="41243" y="30599"/>
                  <a:pt x="41243" y="30909"/>
                </a:cubicBezTo>
                <a:cubicBezTo>
                  <a:pt x="41243" y="31206"/>
                  <a:pt x="40993" y="31480"/>
                  <a:pt x="40672" y="31480"/>
                </a:cubicBezTo>
                <a:cubicBezTo>
                  <a:pt x="40374" y="31480"/>
                  <a:pt x="40112" y="31230"/>
                  <a:pt x="40112" y="30909"/>
                </a:cubicBezTo>
                <a:cubicBezTo>
                  <a:pt x="40124" y="30599"/>
                  <a:pt x="40362" y="30349"/>
                  <a:pt x="40672" y="30349"/>
                </a:cubicBezTo>
                <a:close/>
                <a:moveTo>
                  <a:pt x="44410" y="30349"/>
                </a:moveTo>
                <a:cubicBezTo>
                  <a:pt x="44708" y="30349"/>
                  <a:pt x="44982" y="30599"/>
                  <a:pt x="44982" y="30909"/>
                </a:cubicBezTo>
                <a:cubicBezTo>
                  <a:pt x="44982" y="31206"/>
                  <a:pt x="44720" y="31480"/>
                  <a:pt x="44410" y="31480"/>
                </a:cubicBezTo>
                <a:cubicBezTo>
                  <a:pt x="44113" y="31480"/>
                  <a:pt x="43851" y="31230"/>
                  <a:pt x="43851" y="30909"/>
                </a:cubicBezTo>
                <a:cubicBezTo>
                  <a:pt x="43851" y="30599"/>
                  <a:pt x="44101" y="30349"/>
                  <a:pt x="44410" y="30349"/>
                </a:cubicBezTo>
                <a:close/>
                <a:moveTo>
                  <a:pt x="48137" y="30349"/>
                </a:moveTo>
                <a:cubicBezTo>
                  <a:pt x="48435" y="30349"/>
                  <a:pt x="48697" y="30599"/>
                  <a:pt x="48697" y="30909"/>
                </a:cubicBezTo>
                <a:cubicBezTo>
                  <a:pt x="48697" y="31206"/>
                  <a:pt x="48447" y="31480"/>
                  <a:pt x="48137" y="31480"/>
                </a:cubicBezTo>
                <a:cubicBezTo>
                  <a:pt x="47839" y="31480"/>
                  <a:pt x="47566" y="31230"/>
                  <a:pt x="47566" y="30909"/>
                </a:cubicBezTo>
                <a:cubicBezTo>
                  <a:pt x="47578" y="30599"/>
                  <a:pt x="47839" y="30349"/>
                  <a:pt x="48137" y="30349"/>
                </a:cubicBezTo>
                <a:close/>
                <a:moveTo>
                  <a:pt x="51864" y="30349"/>
                </a:moveTo>
                <a:cubicBezTo>
                  <a:pt x="52161" y="30349"/>
                  <a:pt x="52435" y="30599"/>
                  <a:pt x="52435" y="30909"/>
                </a:cubicBezTo>
                <a:cubicBezTo>
                  <a:pt x="52435" y="31206"/>
                  <a:pt x="52185" y="31480"/>
                  <a:pt x="51864" y="31480"/>
                </a:cubicBezTo>
                <a:cubicBezTo>
                  <a:pt x="51566" y="31480"/>
                  <a:pt x="51304" y="31230"/>
                  <a:pt x="51304" y="30909"/>
                </a:cubicBezTo>
                <a:cubicBezTo>
                  <a:pt x="51304" y="30599"/>
                  <a:pt x="51554" y="30349"/>
                  <a:pt x="51864" y="30349"/>
                </a:cubicBezTo>
                <a:close/>
                <a:moveTo>
                  <a:pt x="55602" y="30349"/>
                </a:moveTo>
                <a:cubicBezTo>
                  <a:pt x="55900" y="30349"/>
                  <a:pt x="56174" y="30599"/>
                  <a:pt x="56174" y="30909"/>
                </a:cubicBezTo>
                <a:cubicBezTo>
                  <a:pt x="56174" y="31206"/>
                  <a:pt x="55912" y="31480"/>
                  <a:pt x="55602" y="31480"/>
                </a:cubicBezTo>
                <a:cubicBezTo>
                  <a:pt x="55293" y="31480"/>
                  <a:pt x="55043" y="31230"/>
                  <a:pt x="55043" y="30909"/>
                </a:cubicBezTo>
                <a:cubicBezTo>
                  <a:pt x="55043" y="30599"/>
                  <a:pt x="55293" y="30349"/>
                  <a:pt x="55602" y="30349"/>
                </a:cubicBezTo>
                <a:close/>
                <a:moveTo>
                  <a:pt x="59329" y="30349"/>
                </a:moveTo>
                <a:cubicBezTo>
                  <a:pt x="59627" y="30349"/>
                  <a:pt x="59889" y="30599"/>
                  <a:pt x="59889" y="30909"/>
                </a:cubicBezTo>
                <a:cubicBezTo>
                  <a:pt x="59889" y="31206"/>
                  <a:pt x="59639" y="31480"/>
                  <a:pt x="59329" y="31480"/>
                </a:cubicBezTo>
                <a:cubicBezTo>
                  <a:pt x="59008" y="31480"/>
                  <a:pt x="58757" y="31230"/>
                  <a:pt x="58757" y="30909"/>
                </a:cubicBezTo>
                <a:cubicBezTo>
                  <a:pt x="58757" y="30599"/>
                  <a:pt x="59008" y="30349"/>
                  <a:pt x="59329" y="30349"/>
                </a:cubicBezTo>
                <a:close/>
                <a:moveTo>
                  <a:pt x="63056" y="30349"/>
                </a:moveTo>
                <a:cubicBezTo>
                  <a:pt x="63353" y="30349"/>
                  <a:pt x="63627" y="30599"/>
                  <a:pt x="63627" y="30909"/>
                </a:cubicBezTo>
                <a:cubicBezTo>
                  <a:pt x="63627" y="31206"/>
                  <a:pt x="63377" y="31480"/>
                  <a:pt x="63056" y="31480"/>
                </a:cubicBezTo>
                <a:cubicBezTo>
                  <a:pt x="62746" y="31480"/>
                  <a:pt x="62496" y="31230"/>
                  <a:pt x="62496" y="30909"/>
                </a:cubicBezTo>
                <a:cubicBezTo>
                  <a:pt x="62496" y="30599"/>
                  <a:pt x="62746" y="30349"/>
                  <a:pt x="63056" y="30349"/>
                </a:cubicBezTo>
                <a:close/>
                <a:moveTo>
                  <a:pt x="66782" y="30349"/>
                </a:moveTo>
                <a:cubicBezTo>
                  <a:pt x="67080" y="30349"/>
                  <a:pt x="67342" y="30599"/>
                  <a:pt x="67342" y="30909"/>
                </a:cubicBezTo>
                <a:cubicBezTo>
                  <a:pt x="67342" y="31206"/>
                  <a:pt x="67092" y="31480"/>
                  <a:pt x="66782" y="31480"/>
                </a:cubicBezTo>
                <a:cubicBezTo>
                  <a:pt x="66473" y="31480"/>
                  <a:pt x="66211" y="31230"/>
                  <a:pt x="66211" y="30909"/>
                </a:cubicBezTo>
                <a:cubicBezTo>
                  <a:pt x="66235" y="30599"/>
                  <a:pt x="66473" y="30349"/>
                  <a:pt x="66782" y="30349"/>
                </a:cubicBezTo>
                <a:close/>
                <a:moveTo>
                  <a:pt x="70509" y="30349"/>
                </a:moveTo>
                <a:cubicBezTo>
                  <a:pt x="70807" y="30349"/>
                  <a:pt x="71080" y="30599"/>
                  <a:pt x="71080" y="30909"/>
                </a:cubicBezTo>
                <a:cubicBezTo>
                  <a:pt x="71080" y="31206"/>
                  <a:pt x="70830" y="31480"/>
                  <a:pt x="70509" y="31480"/>
                </a:cubicBezTo>
                <a:cubicBezTo>
                  <a:pt x="70199" y="31480"/>
                  <a:pt x="69949" y="31230"/>
                  <a:pt x="69949" y="30909"/>
                </a:cubicBezTo>
                <a:cubicBezTo>
                  <a:pt x="69949" y="30599"/>
                  <a:pt x="70199" y="30349"/>
                  <a:pt x="70509" y="30349"/>
                </a:cubicBezTo>
                <a:close/>
                <a:moveTo>
                  <a:pt x="74236" y="30349"/>
                </a:moveTo>
                <a:cubicBezTo>
                  <a:pt x="74533" y="30349"/>
                  <a:pt x="74795" y="30599"/>
                  <a:pt x="74795" y="30909"/>
                </a:cubicBezTo>
                <a:cubicBezTo>
                  <a:pt x="74795" y="31206"/>
                  <a:pt x="74545" y="31480"/>
                  <a:pt x="74236" y="31480"/>
                </a:cubicBezTo>
                <a:cubicBezTo>
                  <a:pt x="73938" y="31480"/>
                  <a:pt x="73676" y="31230"/>
                  <a:pt x="73676" y="30909"/>
                </a:cubicBezTo>
                <a:cubicBezTo>
                  <a:pt x="73676" y="30599"/>
                  <a:pt x="73926" y="30349"/>
                  <a:pt x="74236" y="30349"/>
                </a:cubicBezTo>
                <a:close/>
                <a:moveTo>
                  <a:pt x="77855" y="30349"/>
                </a:moveTo>
                <a:cubicBezTo>
                  <a:pt x="78153" y="30349"/>
                  <a:pt x="78415" y="30599"/>
                  <a:pt x="78415" y="30909"/>
                </a:cubicBezTo>
                <a:cubicBezTo>
                  <a:pt x="78415" y="31206"/>
                  <a:pt x="78165" y="31480"/>
                  <a:pt x="77855" y="31480"/>
                </a:cubicBezTo>
                <a:cubicBezTo>
                  <a:pt x="77546" y="31480"/>
                  <a:pt x="77284" y="31230"/>
                  <a:pt x="77284" y="30909"/>
                </a:cubicBezTo>
                <a:cubicBezTo>
                  <a:pt x="77284" y="30599"/>
                  <a:pt x="77546" y="30349"/>
                  <a:pt x="77855" y="30349"/>
                </a:cubicBezTo>
                <a:close/>
                <a:moveTo>
                  <a:pt x="81570" y="30349"/>
                </a:moveTo>
                <a:cubicBezTo>
                  <a:pt x="81868" y="30349"/>
                  <a:pt x="82141" y="30599"/>
                  <a:pt x="82141" y="30909"/>
                </a:cubicBezTo>
                <a:cubicBezTo>
                  <a:pt x="82141" y="31206"/>
                  <a:pt x="81879" y="31480"/>
                  <a:pt x="81570" y="31480"/>
                </a:cubicBezTo>
                <a:cubicBezTo>
                  <a:pt x="81260" y="31480"/>
                  <a:pt x="81010" y="31230"/>
                  <a:pt x="81010" y="30909"/>
                </a:cubicBezTo>
                <a:cubicBezTo>
                  <a:pt x="81022" y="30599"/>
                  <a:pt x="81260" y="30349"/>
                  <a:pt x="81570" y="30349"/>
                </a:cubicBezTo>
                <a:close/>
                <a:moveTo>
                  <a:pt x="85308" y="30349"/>
                </a:moveTo>
                <a:cubicBezTo>
                  <a:pt x="85606" y="30349"/>
                  <a:pt x="85880" y="30599"/>
                  <a:pt x="85880" y="30909"/>
                </a:cubicBezTo>
                <a:cubicBezTo>
                  <a:pt x="85880" y="31206"/>
                  <a:pt x="85618" y="31480"/>
                  <a:pt x="85308" y="31480"/>
                </a:cubicBezTo>
                <a:cubicBezTo>
                  <a:pt x="84999" y="31480"/>
                  <a:pt x="84749" y="31230"/>
                  <a:pt x="84749" y="30909"/>
                </a:cubicBezTo>
                <a:cubicBezTo>
                  <a:pt x="84749" y="30599"/>
                  <a:pt x="84999" y="30349"/>
                  <a:pt x="85308" y="30349"/>
                </a:cubicBezTo>
                <a:close/>
                <a:moveTo>
                  <a:pt x="89035" y="30349"/>
                </a:moveTo>
                <a:cubicBezTo>
                  <a:pt x="89333" y="30349"/>
                  <a:pt x="89595" y="30599"/>
                  <a:pt x="89595" y="30909"/>
                </a:cubicBezTo>
                <a:cubicBezTo>
                  <a:pt x="89595" y="31206"/>
                  <a:pt x="89345" y="31480"/>
                  <a:pt x="89035" y="31480"/>
                </a:cubicBezTo>
                <a:cubicBezTo>
                  <a:pt x="88714" y="31480"/>
                  <a:pt x="88464" y="31230"/>
                  <a:pt x="88464" y="30909"/>
                </a:cubicBezTo>
                <a:cubicBezTo>
                  <a:pt x="88475" y="30599"/>
                  <a:pt x="88714" y="30349"/>
                  <a:pt x="89035" y="30349"/>
                </a:cubicBezTo>
                <a:close/>
                <a:moveTo>
                  <a:pt x="92762" y="30349"/>
                </a:moveTo>
                <a:cubicBezTo>
                  <a:pt x="93059" y="30349"/>
                  <a:pt x="93333" y="30599"/>
                  <a:pt x="93333" y="30909"/>
                </a:cubicBezTo>
                <a:cubicBezTo>
                  <a:pt x="93333" y="31206"/>
                  <a:pt x="93071" y="31480"/>
                  <a:pt x="92762" y="31480"/>
                </a:cubicBezTo>
                <a:cubicBezTo>
                  <a:pt x="92452" y="31480"/>
                  <a:pt x="92202" y="31230"/>
                  <a:pt x="92202" y="30909"/>
                </a:cubicBezTo>
                <a:cubicBezTo>
                  <a:pt x="92202" y="30599"/>
                  <a:pt x="92452" y="30349"/>
                  <a:pt x="92762" y="30349"/>
                </a:cubicBezTo>
                <a:close/>
                <a:moveTo>
                  <a:pt x="96488" y="30349"/>
                </a:moveTo>
                <a:cubicBezTo>
                  <a:pt x="96786" y="30349"/>
                  <a:pt x="97048" y="30599"/>
                  <a:pt x="97048" y="30909"/>
                </a:cubicBezTo>
                <a:cubicBezTo>
                  <a:pt x="97048" y="31206"/>
                  <a:pt x="96798" y="31480"/>
                  <a:pt x="96488" y="31480"/>
                </a:cubicBezTo>
                <a:cubicBezTo>
                  <a:pt x="96191" y="31480"/>
                  <a:pt x="95917" y="31230"/>
                  <a:pt x="95917" y="30909"/>
                </a:cubicBezTo>
                <a:cubicBezTo>
                  <a:pt x="95917" y="30599"/>
                  <a:pt x="96179" y="30349"/>
                  <a:pt x="96488" y="30349"/>
                </a:cubicBezTo>
                <a:close/>
                <a:moveTo>
                  <a:pt x="100203" y="30349"/>
                </a:moveTo>
                <a:cubicBezTo>
                  <a:pt x="100501" y="30349"/>
                  <a:pt x="100775" y="30599"/>
                  <a:pt x="100775" y="30909"/>
                </a:cubicBezTo>
                <a:cubicBezTo>
                  <a:pt x="100775" y="31206"/>
                  <a:pt x="100513" y="31480"/>
                  <a:pt x="100203" y="31480"/>
                </a:cubicBezTo>
                <a:cubicBezTo>
                  <a:pt x="99905" y="31480"/>
                  <a:pt x="99644" y="31230"/>
                  <a:pt x="99644" y="30909"/>
                </a:cubicBezTo>
                <a:cubicBezTo>
                  <a:pt x="99655" y="30599"/>
                  <a:pt x="99894" y="30349"/>
                  <a:pt x="100203" y="30349"/>
                </a:cubicBezTo>
                <a:close/>
                <a:moveTo>
                  <a:pt x="103942" y="30349"/>
                </a:moveTo>
                <a:cubicBezTo>
                  <a:pt x="104239" y="30349"/>
                  <a:pt x="104513" y="30599"/>
                  <a:pt x="104513" y="30909"/>
                </a:cubicBezTo>
                <a:cubicBezTo>
                  <a:pt x="104513" y="31206"/>
                  <a:pt x="104251" y="31480"/>
                  <a:pt x="103942" y="31480"/>
                </a:cubicBezTo>
                <a:cubicBezTo>
                  <a:pt x="103644" y="31480"/>
                  <a:pt x="103382" y="31230"/>
                  <a:pt x="103382" y="30909"/>
                </a:cubicBezTo>
                <a:cubicBezTo>
                  <a:pt x="103382" y="30599"/>
                  <a:pt x="103632" y="30349"/>
                  <a:pt x="103942" y="30349"/>
                </a:cubicBezTo>
                <a:close/>
                <a:moveTo>
                  <a:pt x="107668" y="30349"/>
                </a:moveTo>
                <a:cubicBezTo>
                  <a:pt x="107966" y="30349"/>
                  <a:pt x="108228" y="30599"/>
                  <a:pt x="108228" y="30909"/>
                </a:cubicBezTo>
                <a:cubicBezTo>
                  <a:pt x="108228" y="31206"/>
                  <a:pt x="107978" y="31480"/>
                  <a:pt x="107668" y="31480"/>
                </a:cubicBezTo>
                <a:cubicBezTo>
                  <a:pt x="107371" y="31480"/>
                  <a:pt x="107097" y="31230"/>
                  <a:pt x="107097" y="30909"/>
                </a:cubicBezTo>
                <a:cubicBezTo>
                  <a:pt x="107109" y="30599"/>
                  <a:pt x="107347" y="30349"/>
                  <a:pt x="107668" y="30349"/>
                </a:cubicBezTo>
                <a:close/>
                <a:moveTo>
                  <a:pt x="111395" y="30349"/>
                </a:moveTo>
                <a:cubicBezTo>
                  <a:pt x="111693" y="30349"/>
                  <a:pt x="111967" y="30599"/>
                  <a:pt x="111967" y="30909"/>
                </a:cubicBezTo>
                <a:cubicBezTo>
                  <a:pt x="111967" y="31206"/>
                  <a:pt x="111705" y="31480"/>
                  <a:pt x="111395" y="31480"/>
                </a:cubicBezTo>
                <a:cubicBezTo>
                  <a:pt x="111085" y="31480"/>
                  <a:pt x="110835" y="31230"/>
                  <a:pt x="110835" y="30909"/>
                </a:cubicBezTo>
                <a:cubicBezTo>
                  <a:pt x="110835" y="30599"/>
                  <a:pt x="111085" y="30349"/>
                  <a:pt x="111395" y="30349"/>
                </a:cubicBezTo>
                <a:close/>
                <a:moveTo>
                  <a:pt x="115122" y="30349"/>
                </a:moveTo>
                <a:cubicBezTo>
                  <a:pt x="115419" y="30349"/>
                  <a:pt x="115681" y="30599"/>
                  <a:pt x="115681" y="30909"/>
                </a:cubicBezTo>
                <a:cubicBezTo>
                  <a:pt x="115681" y="31206"/>
                  <a:pt x="115431" y="31480"/>
                  <a:pt x="115122" y="31480"/>
                </a:cubicBezTo>
                <a:cubicBezTo>
                  <a:pt x="114812" y="31480"/>
                  <a:pt x="114550" y="31230"/>
                  <a:pt x="114550" y="30909"/>
                </a:cubicBezTo>
                <a:cubicBezTo>
                  <a:pt x="114574" y="30599"/>
                  <a:pt x="114812" y="30349"/>
                  <a:pt x="115122" y="30349"/>
                </a:cubicBezTo>
                <a:close/>
                <a:moveTo>
                  <a:pt x="118860" y="30349"/>
                </a:moveTo>
                <a:cubicBezTo>
                  <a:pt x="119158" y="30349"/>
                  <a:pt x="119420" y="30599"/>
                  <a:pt x="119420" y="30909"/>
                </a:cubicBezTo>
                <a:cubicBezTo>
                  <a:pt x="119420" y="31206"/>
                  <a:pt x="119170" y="31480"/>
                  <a:pt x="118860" y="31480"/>
                </a:cubicBezTo>
                <a:cubicBezTo>
                  <a:pt x="118539" y="31480"/>
                  <a:pt x="118289" y="31230"/>
                  <a:pt x="118289" y="30909"/>
                </a:cubicBezTo>
                <a:cubicBezTo>
                  <a:pt x="118289" y="30599"/>
                  <a:pt x="118539" y="30349"/>
                  <a:pt x="118860" y="30349"/>
                </a:cubicBezTo>
                <a:close/>
                <a:moveTo>
                  <a:pt x="122575" y="30349"/>
                </a:moveTo>
                <a:cubicBezTo>
                  <a:pt x="122873" y="30349"/>
                  <a:pt x="123146" y="30599"/>
                  <a:pt x="123146" y="30909"/>
                </a:cubicBezTo>
                <a:cubicBezTo>
                  <a:pt x="123146" y="31206"/>
                  <a:pt x="122885" y="31480"/>
                  <a:pt x="122575" y="31480"/>
                </a:cubicBezTo>
                <a:cubicBezTo>
                  <a:pt x="122265" y="31480"/>
                  <a:pt x="122015" y="31230"/>
                  <a:pt x="122015" y="30909"/>
                </a:cubicBezTo>
                <a:cubicBezTo>
                  <a:pt x="122027" y="30599"/>
                  <a:pt x="122277" y="30349"/>
                  <a:pt x="122575" y="30349"/>
                </a:cubicBezTo>
                <a:close/>
                <a:moveTo>
                  <a:pt x="126314" y="30349"/>
                </a:moveTo>
                <a:cubicBezTo>
                  <a:pt x="126611" y="30349"/>
                  <a:pt x="126873" y="30599"/>
                  <a:pt x="126873" y="30909"/>
                </a:cubicBezTo>
                <a:cubicBezTo>
                  <a:pt x="126873" y="31206"/>
                  <a:pt x="126623" y="31480"/>
                  <a:pt x="126314" y="31480"/>
                </a:cubicBezTo>
                <a:cubicBezTo>
                  <a:pt x="126004" y="31480"/>
                  <a:pt x="125742" y="31230"/>
                  <a:pt x="125742" y="30909"/>
                </a:cubicBezTo>
                <a:cubicBezTo>
                  <a:pt x="125742" y="30599"/>
                  <a:pt x="126004" y="30349"/>
                  <a:pt x="126314" y="30349"/>
                </a:cubicBezTo>
                <a:close/>
                <a:moveTo>
                  <a:pt x="130028" y="30349"/>
                </a:moveTo>
                <a:cubicBezTo>
                  <a:pt x="130326" y="30349"/>
                  <a:pt x="130600" y="30599"/>
                  <a:pt x="130600" y="30909"/>
                </a:cubicBezTo>
                <a:cubicBezTo>
                  <a:pt x="130600" y="31206"/>
                  <a:pt x="130350" y="31480"/>
                  <a:pt x="130028" y="31480"/>
                </a:cubicBezTo>
                <a:cubicBezTo>
                  <a:pt x="129731" y="31480"/>
                  <a:pt x="129469" y="31230"/>
                  <a:pt x="129469" y="30909"/>
                </a:cubicBezTo>
                <a:cubicBezTo>
                  <a:pt x="129469" y="30599"/>
                  <a:pt x="129719" y="30349"/>
                  <a:pt x="130028" y="30349"/>
                </a:cubicBezTo>
                <a:close/>
                <a:moveTo>
                  <a:pt x="133767" y="30349"/>
                </a:moveTo>
                <a:cubicBezTo>
                  <a:pt x="134065" y="30349"/>
                  <a:pt x="134326" y="30599"/>
                  <a:pt x="134326" y="30909"/>
                </a:cubicBezTo>
                <a:cubicBezTo>
                  <a:pt x="134326" y="31206"/>
                  <a:pt x="134076" y="31480"/>
                  <a:pt x="133767" y="31480"/>
                </a:cubicBezTo>
                <a:cubicBezTo>
                  <a:pt x="133469" y="31480"/>
                  <a:pt x="133207" y="31230"/>
                  <a:pt x="133207" y="30909"/>
                </a:cubicBezTo>
                <a:cubicBezTo>
                  <a:pt x="133207" y="30599"/>
                  <a:pt x="133457" y="30349"/>
                  <a:pt x="133767" y="30349"/>
                </a:cubicBezTo>
                <a:close/>
                <a:moveTo>
                  <a:pt x="137494" y="30349"/>
                </a:moveTo>
                <a:cubicBezTo>
                  <a:pt x="137791" y="30349"/>
                  <a:pt x="138053" y="30599"/>
                  <a:pt x="138053" y="30909"/>
                </a:cubicBezTo>
                <a:cubicBezTo>
                  <a:pt x="138053" y="31206"/>
                  <a:pt x="137803" y="31480"/>
                  <a:pt x="137494" y="31480"/>
                </a:cubicBezTo>
                <a:cubicBezTo>
                  <a:pt x="137196" y="31480"/>
                  <a:pt x="136922" y="31230"/>
                  <a:pt x="136922" y="30909"/>
                </a:cubicBezTo>
                <a:cubicBezTo>
                  <a:pt x="136934" y="30599"/>
                  <a:pt x="137172" y="30349"/>
                  <a:pt x="137494" y="30349"/>
                </a:cubicBezTo>
                <a:close/>
                <a:moveTo>
                  <a:pt x="141220" y="30349"/>
                </a:moveTo>
                <a:cubicBezTo>
                  <a:pt x="141518" y="30349"/>
                  <a:pt x="141792" y="30599"/>
                  <a:pt x="141792" y="30909"/>
                </a:cubicBezTo>
                <a:cubicBezTo>
                  <a:pt x="141792" y="31206"/>
                  <a:pt x="141530" y="31480"/>
                  <a:pt x="141220" y="31480"/>
                </a:cubicBezTo>
                <a:cubicBezTo>
                  <a:pt x="140911" y="31480"/>
                  <a:pt x="140661" y="31230"/>
                  <a:pt x="140661" y="30909"/>
                </a:cubicBezTo>
                <a:cubicBezTo>
                  <a:pt x="140661" y="30599"/>
                  <a:pt x="140911" y="30349"/>
                  <a:pt x="141220" y="30349"/>
                </a:cubicBezTo>
                <a:close/>
                <a:moveTo>
                  <a:pt x="1548" y="32206"/>
                </a:moveTo>
                <a:cubicBezTo>
                  <a:pt x="1846" y="32206"/>
                  <a:pt x="2119" y="32456"/>
                  <a:pt x="2119" y="32778"/>
                </a:cubicBezTo>
                <a:cubicBezTo>
                  <a:pt x="2119" y="33087"/>
                  <a:pt x="1858" y="33338"/>
                  <a:pt x="1548" y="33338"/>
                </a:cubicBezTo>
                <a:cubicBezTo>
                  <a:pt x="1238" y="33338"/>
                  <a:pt x="988" y="33087"/>
                  <a:pt x="988" y="32778"/>
                </a:cubicBezTo>
                <a:cubicBezTo>
                  <a:pt x="988" y="32456"/>
                  <a:pt x="1238" y="32206"/>
                  <a:pt x="1548" y="32206"/>
                </a:cubicBezTo>
                <a:close/>
                <a:moveTo>
                  <a:pt x="5287" y="32206"/>
                </a:moveTo>
                <a:cubicBezTo>
                  <a:pt x="5596" y="32206"/>
                  <a:pt x="5846" y="32456"/>
                  <a:pt x="5846" y="32778"/>
                </a:cubicBezTo>
                <a:cubicBezTo>
                  <a:pt x="5846" y="33087"/>
                  <a:pt x="5596" y="33338"/>
                  <a:pt x="5287" y="33338"/>
                </a:cubicBezTo>
                <a:cubicBezTo>
                  <a:pt x="4977" y="33338"/>
                  <a:pt x="4715" y="33087"/>
                  <a:pt x="4715" y="32778"/>
                </a:cubicBezTo>
                <a:cubicBezTo>
                  <a:pt x="4715" y="32456"/>
                  <a:pt x="4977" y="32206"/>
                  <a:pt x="5287" y="32206"/>
                </a:cubicBezTo>
                <a:close/>
                <a:moveTo>
                  <a:pt x="9001" y="32206"/>
                </a:moveTo>
                <a:cubicBezTo>
                  <a:pt x="9299" y="32206"/>
                  <a:pt x="9573" y="32456"/>
                  <a:pt x="9573" y="32778"/>
                </a:cubicBezTo>
                <a:cubicBezTo>
                  <a:pt x="9573" y="33087"/>
                  <a:pt x="9323" y="33338"/>
                  <a:pt x="9001" y="33338"/>
                </a:cubicBezTo>
                <a:cubicBezTo>
                  <a:pt x="8704" y="33338"/>
                  <a:pt x="8442" y="33087"/>
                  <a:pt x="8442" y="32778"/>
                </a:cubicBezTo>
                <a:cubicBezTo>
                  <a:pt x="8442" y="32456"/>
                  <a:pt x="8692" y="32206"/>
                  <a:pt x="9001" y="32206"/>
                </a:cubicBezTo>
                <a:close/>
                <a:moveTo>
                  <a:pt x="12728" y="32206"/>
                </a:moveTo>
                <a:cubicBezTo>
                  <a:pt x="13037" y="32206"/>
                  <a:pt x="13288" y="32456"/>
                  <a:pt x="13288" y="32778"/>
                </a:cubicBezTo>
                <a:cubicBezTo>
                  <a:pt x="13288" y="33087"/>
                  <a:pt x="13037" y="33338"/>
                  <a:pt x="12728" y="33338"/>
                </a:cubicBezTo>
                <a:cubicBezTo>
                  <a:pt x="12418" y="33338"/>
                  <a:pt x="12156" y="33087"/>
                  <a:pt x="12156" y="32778"/>
                </a:cubicBezTo>
                <a:cubicBezTo>
                  <a:pt x="12156" y="32456"/>
                  <a:pt x="12418" y="32206"/>
                  <a:pt x="12728" y="32206"/>
                </a:cubicBezTo>
                <a:close/>
                <a:moveTo>
                  <a:pt x="16466" y="32206"/>
                </a:moveTo>
                <a:cubicBezTo>
                  <a:pt x="16764" y="32206"/>
                  <a:pt x="17026" y="32456"/>
                  <a:pt x="17026" y="32778"/>
                </a:cubicBezTo>
                <a:cubicBezTo>
                  <a:pt x="17026" y="33087"/>
                  <a:pt x="16776" y="33338"/>
                  <a:pt x="16466" y="33338"/>
                </a:cubicBezTo>
                <a:cubicBezTo>
                  <a:pt x="16169" y="33338"/>
                  <a:pt x="15895" y="33087"/>
                  <a:pt x="15895" y="32778"/>
                </a:cubicBezTo>
                <a:cubicBezTo>
                  <a:pt x="15895" y="32456"/>
                  <a:pt x="16145" y="32206"/>
                  <a:pt x="16466" y="32206"/>
                </a:cubicBezTo>
                <a:close/>
                <a:moveTo>
                  <a:pt x="20181" y="32206"/>
                </a:moveTo>
                <a:cubicBezTo>
                  <a:pt x="20491" y="32206"/>
                  <a:pt x="20753" y="32456"/>
                  <a:pt x="20753" y="32778"/>
                </a:cubicBezTo>
                <a:cubicBezTo>
                  <a:pt x="20753" y="33087"/>
                  <a:pt x="20491" y="33338"/>
                  <a:pt x="20181" y="33338"/>
                </a:cubicBezTo>
                <a:cubicBezTo>
                  <a:pt x="19872" y="33338"/>
                  <a:pt x="19622" y="33087"/>
                  <a:pt x="19622" y="32778"/>
                </a:cubicBezTo>
                <a:cubicBezTo>
                  <a:pt x="19622" y="32456"/>
                  <a:pt x="19872" y="32206"/>
                  <a:pt x="20181" y="32206"/>
                </a:cubicBezTo>
                <a:close/>
                <a:moveTo>
                  <a:pt x="23920" y="32206"/>
                </a:moveTo>
                <a:cubicBezTo>
                  <a:pt x="24217" y="32206"/>
                  <a:pt x="24479" y="32456"/>
                  <a:pt x="24479" y="32778"/>
                </a:cubicBezTo>
                <a:cubicBezTo>
                  <a:pt x="24479" y="33087"/>
                  <a:pt x="24229" y="33338"/>
                  <a:pt x="23920" y="33338"/>
                </a:cubicBezTo>
                <a:cubicBezTo>
                  <a:pt x="23610" y="33338"/>
                  <a:pt x="23348" y="33087"/>
                  <a:pt x="23348" y="32778"/>
                </a:cubicBezTo>
                <a:cubicBezTo>
                  <a:pt x="23348" y="32456"/>
                  <a:pt x="23610" y="32206"/>
                  <a:pt x="23920" y="32206"/>
                </a:cubicBezTo>
                <a:close/>
                <a:moveTo>
                  <a:pt x="27635" y="32206"/>
                </a:moveTo>
                <a:cubicBezTo>
                  <a:pt x="27956" y="32206"/>
                  <a:pt x="28206" y="32456"/>
                  <a:pt x="28206" y="32778"/>
                </a:cubicBezTo>
                <a:cubicBezTo>
                  <a:pt x="28206" y="33087"/>
                  <a:pt x="27956" y="33338"/>
                  <a:pt x="27635" y="33338"/>
                </a:cubicBezTo>
                <a:cubicBezTo>
                  <a:pt x="27325" y="33338"/>
                  <a:pt x="27075" y="33087"/>
                  <a:pt x="27075" y="32778"/>
                </a:cubicBezTo>
                <a:cubicBezTo>
                  <a:pt x="27075" y="32456"/>
                  <a:pt x="27325" y="32206"/>
                  <a:pt x="27635" y="32206"/>
                </a:cubicBezTo>
                <a:close/>
                <a:moveTo>
                  <a:pt x="31373" y="32206"/>
                </a:moveTo>
                <a:cubicBezTo>
                  <a:pt x="31671" y="32206"/>
                  <a:pt x="31945" y="32456"/>
                  <a:pt x="31945" y="32778"/>
                </a:cubicBezTo>
                <a:cubicBezTo>
                  <a:pt x="31945" y="33087"/>
                  <a:pt x="31683" y="33338"/>
                  <a:pt x="31373" y="33338"/>
                </a:cubicBezTo>
                <a:cubicBezTo>
                  <a:pt x="31064" y="33338"/>
                  <a:pt x="30814" y="33087"/>
                  <a:pt x="30814" y="32778"/>
                </a:cubicBezTo>
                <a:cubicBezTo>
                  <a:pt x="30814" y="32456"/>
                  <a:pt x="31064" y="32206"/>
                  <a:pt x="31373" y="32206"/>
                </a:cubicBezTo>
                <a:close/>
                <a:moveTo>
                  <a:pt x="35100" y="32206"/>
                </a:moveTo>
                <a:cubicBezTo>
                  <a:pt x="35409" y="32206"/>
                  <a:pt x="35659" y="32456"/>
                  <a:pt x="35659" y="32778"/>
                </a:cubicBezTo>
                <a:cubicBezTo>
                  <a:pt x="35659" y="33087"/>
                  <a:pt x="35409" y="33338"/>
                  <a:pt x="35100" y="33338"/>
                </a:cubicBezTo>
                <a:cubicBezTo>
                  <a:pt x="34778" y="33338"/>
                  <a:pt x="34528" y="33087"/>
                  <a:pt x="34528" y="32778"/>
                </a:cubicBezTo>
                <a:cubicBezTo>
                  <a:pt x="34528" y="32456"/>
                  <a:pt x="34778" y="32206"/>
                  <a:pt x="35100" y="32206"/>
                </a:cubicBezTo>
                <a:close/>
                <a:moveTo>
                  <a:pt x="38815" y="32206"/>
                </a:moveTo>
                <a:cubicBezTo>
                  <a:pt x="39112" y="32206"/>
                  <a:pt x="39386" y="32456"/>
                  <a:pt x="39386" y="32778"/>
                </a:cubicBezTo>
                <a:cubicBezTo>
                  <a:pt x="39386" y="33087"/>
                  <a:pt x="39124" y="33338"/>
                  <a:pt x="38815" y="33338"/>
                </a:cubicBezTo>
                <a:cubicBezTo>
                  <a:pt x="38517" y="33338"/>
                  <a:pt x="38255" y="33087"/>
                  <a:pt x="38255" y="32778"/>
                </a:cubicBezTo>
                <a:cubicBezTo>
                  <a:pt x="38255" y="32456"/>
                  <a:pt x="38505" y="32206"/>
                  <a:pt x="38815" y="32206"/>
                </a:cubicBezTo>
                <a:close/>
                <a:moveTo>
                  <a:pt x="42553" y="32206"/>
                </a:moveTo>
                <a:cubicBezTo>
                  <a:pt x="42863" y="32206"/>
                  <a:pt x="43113" y="32456"/>
                  <a:pt x="43113" y="32778"/>
                </a:cubicBezTo>
                <a:cubicBezTo>
                  <a:pt x="43113" y="33087"/>
                  <a:pt x="42863" y="33338"/>
                  <a:pt x="42553" y="33338"/>
                </a:cubicBezTo>
                <a:cubicBezTo>
                  <a:pt x="42232" y="33338"/>
                  <a:pt x="41982" y="33087"/>
                  <a:pt x="41982" y="32778"/>
                </a:cubicBezTo>
                <a:cubicBezTo>
                  <a:pt x="41982" y="32456"/>
                  <a:pt x="42244" y="32206"/>
                  <a:pt x="42553" y="32206"/>
                </a:cubicBezTo>
                <a:close/>
                <a:moveTo>
                  <a:pt x="46268" y="32206"/>
                </a:moveTo>
                <a:cubicBezTo>
                  <a:pt x="46565" y="32206"/>
                  <a:pt x="46839" y="32456"/>
                  <a:pt x="46839" y="32778"/>
                </a:cubicBezTo>
                <a:cubicBezTo>
                  <a:pt x="46839" y="33087"/>
                  <a:pt x="46589" y="33338"/>
                  <a:pt x="46268" y="33338"/>
                </a:cubicBezTo>
                <a:cubicBezTo>
                  <a:pt x="45970" y="33338"/>
                  <a:pt x="45708" y="33087"/>
                  <a:pt x="45708" y="32778"/>
                </a:cubicBezTo>
                <a:cubicBezTo>
                  <a:pt x="45708" y="32456"/>
                  <a:pt x="45958" y="32206"/>
                  <a:pt x="46268" y="32206"/>
                </a:cubicBezTo>
                <a:close/>
                <a:moveTo>
                  <a:pt x="50006" y="32206"/>
                </a:moveTo>
                <a:cubicBezTo>
                  <a:pt x="50316" y="32206"/>
                  <a:pt x="50578" y="32456"/>
                  <a:pt x="50578" y="32778"/>
                </a:cubicBezTo>
                <a:cubicBezTo>
                  <a:pt x="50578" y="33087"/>
                  <a:pt x="50316" y="33338"/>
                  <a:pt x="50006" y="33338"/>
                </a:cubicBezTo>
                <a:cubicBezTo>
                  <a:pt x="49697" y="33338"/>
                  <a:pt x="49447" y="33087"/>
                  <a:pt x="49447" y="32778"/>
                </a:cubicBezTo>
                <a:cubicBezTo>
                  <a:pt x="49447" y="32456"/>
                  <a:pt x="49697" y="32206"/>
                  <a:pt x="50006" y="32206"/>
                </a:cubicBezTo>
                <a:close/>
                <a:moveTo>
                  <a:pt x="53733" y="32206"/>
                </a:moveTo>
                <a:cubicBezTo>
                  <a:pt x="54031" y="32206"/>
                  <a:pt x="54293" y="32456"/>
                  <a:pt x="54293" y="32778"/>
                </a:cubicBezTo>
                <a:cubicBezTo>
                  <a:pt x="54293" y="33087"/>
                  <a:pt x="54043" y="33338"/>
                  <a:pt x="53733" y="33338"/>
                </a:cubicBezTo>
                <a:cubicBezTo>
                  <a:pt x="53412" y="33338"/>
                  <a:pt x="53162" y="33087"/>
                  <a:pt x="53162" y="32778"/>
                </a:cubicBezTo>
                <a:cubicBezTo>
                  <a:pt x="53162" y="32456"/>
                  <a:pt x="53412" y="32206"/>
                  <a:pt x="53733" y="32206"/>
                </a:cubicBezTo>
                <a:close/>
                <a:moveTo>
                  <a:pt x="57460" y="32206"/>
                </a:moveTo>
                <a:cubicBezTo>
                  <a:pt x="57781" y="32206"/>
                  <a:pt x="58031" y="32456"/>
                  <a:pt x="58031" y="32778"/>
                </a:cubicBezTo>
                <a:cubicBezTo>
                  <a:pt x="58031" y="33087"/>
                  <a:pt x="57781" y="33338"/>
                  <a:pt x="57460" y="33338"/>
                </a:cubicBezTo>
                <a:cubicBezTo>
                  <a:pt x="57150" y="33338"/>
                  <a:pt x="56900" y="33087"/>
                  <a:pt x="56900" y="32778"/>
                </a:cubicBezTo>
                <a:cubicBezTo>
                  <a:pt x="56900" y="32456"/>
                  <a:pt x="57150" y="32206"/>
                  <a:pt x="57460" y="32206"/>
                </a:cubicBezTo>
                <a:close/>
                <a:moveTo>
                  <a:pt x="61186" y="32206"/>
                </a:moveTo>
                <a:cubicBezTo>
                  <a:pt x="61484" y="32206"/>
                  <a:pt x="61746" y="32456"/>
                  <a:pt x="61746" y="32778"/>
                </a:cubicBezTo>
                <a:cubicBezTo>
                  <a:pt x="61746" y="33087"/>
                  <a:pt x="61496" y="33338"/>
                  <a:pt x="61186" y="33338"/>
                </a:cubicBezTo>
                <a:cubicBezTo>
                  <a:pt x="60877" y="33338"/>
                  <a:pt x="60615" y="33087"/>
                  <a:pt x="60615" y="32778"/>
                </a:cubicBezTo>
                <a:cubicBezTo>
                  <a:pt x="60615" y="32456"/>
                  <a:pt x="60877" y="32206"/>
                  <a:pt x="61186" y="32206"/>
                </a:cubicBezTo>
                <a:close/>
                <a:moveTo>
                  <a:pt x="64925" y="32206"/>
                </a:moveTo>
                <a:cubicBezTo>
                  <a:pt x="65234" y="32206"/>
                  <a:pt x="65485" y="32456"/>
                  <a:pt x="65485" y="32778"/>
                </a:cubicBezTo>
                <a:cubicBezTo>
                  <a:pt x="65485" y="33087"/>
                  <a:pt x="65234" y="33338"/>
                  <a:pt x="64925" y="33338"/>
                </a:cubicBezTo>
                <a:cubicBezTo>
                  <a:pt x="64603" y="33338"/>
                  <a:pt x="64353" y="33087"/>
                  <a:pt x="64353" y="32778"/>
                </a:cubicBezTo>
                <a:cubicBezTo>
                  <a:pt x="64353" y="32456"/>
                  <a:pt x="64603" y="32206"/>
                  <a:pt x="64925" y="32206"/>
                </a:cubicBezTo>
                <a:close/>
                <a:moveTo>
                  <a:pt x="68640" y="32206"/>
                </a:moveTo>
                <a:cubicBezTo>
                  <a:pt x="68937" y="32206"/>
                  <a:pt x="69211" y="32456"/>
                  <a:pt x="69211" y="32778"/>
                </a:cubicBezTo>
                <a:cubicBezTo>
                  <a:pt x="69211" y="33087"/>
                  <a:pt x="68949" y="33338"/>
                  <a:pt x="68640" y="33338"/>
                </a:cubicBezTo>
                <a:cubicBezTo>
                  <a:pt x="68330" y="33338"/>
                  <a:pt x="68080" y="33087"/>
                  <a:pt x="68080" y="32778"/>
                </a:cubicBezTo>
                <a:cubicBezTo>
                  <a:pt x="68092" y="32456"/>
                  <a:pt x="68330" y="32206"/>
                  <a:pt x="68640" y="32206"/>
                </a:cubicBezTo>
                <a:close/>
                <a:moveTo>
                  <a:pt x="72366" y="32206"/>
                </a:moveTo>
                <a:cubicBezTo>
                  <a:pt x="72676" y="32206"/>
                  <a:pt x="72926" y="32456"/>
                  <a:pt x="72926" y="32778"/>
                </a:cubicBezTo>
                <a:cubicBezTo>
                  <a:pt x="72926" y="33087"/>
                  <a:pt x="72676" y="33338"/>
                  <a:pt x="72366" y="33338"/>
                </a:cubicBezTo>
                <a:cubicBezTo>
                  <a:pt x="72045" y="33338"/>
                  <a:pt x="71795" y="33087"/>
                  <a:pt x="71795" y="32778"/>
                </a:cubicBezTo>
                <a:cubicBezTo>
                  <a:pt x="71795" y="32456"/>
                  <a:pt x="72069" y="32206"/>
                  <a:pt x="72366" y="32206"/>
                </a:cubicBezTo>
                <a:close/>
                <a:moveTo>
                  <a:pt x="76093" y="32206"/>
                </a:moveTo>
                <a:cubicBezTo>
                  <a:pt x="76391" y="32206"/>
                  <a:pt x="76664" y="32456"/>
                  <a:pt x="76664" y="32778"/>
                </a:cubicBezTo>
                <a:cubicBezTo>
                  <a:pt x="76664" y="33087"/>
                  <a:pt x="76403" y="33338"/>
                  <a:pt x="76093" y="33338"/>
                </a:cubicBezTo>
                <a:cubicBezTo>
                  <a:pt x="75795" y="33338"/>
                  <a:pt x="75533" y="33087"/>
                  <a:pt x="75533" y="32778"/>
                </a:cubicBezTo>
                <a:cubicBezTo>
                  <a:pt x="75533" y="32456"/>
                  <a:pt x="75783" y="32206"/>
                  <a:pt x="76093" y="32206"/>
                </a:cubicBezTo>
                <a:close/>
                <a:moveTo>
                  <a:pt x="79712" y="32206"/>
                </a:moveTo>
                <a:cubicBezTo>
                  <a:pt x="80010" y="32206"/>
                  <a:pt x="80284" y="32456"/>
                  <a:pt x="80284" y="32778"/>
                </a:cubicBezTo>
                <a:cubicBezTo>
                  <a:pt x="80284" y="33087"/>
                  <a:pt x="80022" y="33338"/>
                  <a:pt x="79712" y="33338"/>
                </a:cubicBezTo>
                <a:cubicBezTo>
                  <a:pt x="79403" y="33338"/>
                  <a:pt x="79153" y="33087"/>
                  <a:pt x="79153" y="32778"/>
                </a:cubicBezTo>
                <a:cubicBezTo>
                  <a:pt x="79153" y="32456"/>
                  <a:pt x="79403" y="32206"/>
                  <a:pt x="79712" y="32206"/>
                </a:cubicBezTo>
                <a:close/>
                <a:moveTo>
                  <a:pt x="83451" y="32206"/>
                </a:moveTo>
                <a:cubicBezTo>
                  <a:pt x="83761" y="32206"/>
                  <a:pt x="84011" y="32456"/>
                  <a:pt x="84011" y="32778"/>
                </a:cubicBezTo>
                <a:cubicBezTo>
                  <a:pt x="84011" y="33087"/>
                  <a:pt x="83761" y="33338"/>
                  <a:pt x="83451" y="33338"/>
                </a:cubicBezTo>
                <a:cubicBezTo>
                  <a:pt x="83141" y="33338"/>
                  <a:pt x="82880" y="33087"/>
                  <a:pt x="82880" y="32778"/>
                </a:cubicBezTo>
                <a:cubicBezTo>
                  <a:pt x="82880" y="32456"/>
                  <a:pt x="83141" y="32206"/>
                  <a:pt x="83451" y="32206"/>
                </a:cubicBezTo>
                <a:close/>
                <a:moveTo>
                  <a:pt x="87166" y="32206"/>
                </a:moveTo>
                <a:cubicBezTo>
                  <a:pt x="87463" y="32206"/>
                  <a:pt x="87737" y="32456"/>
                  <a:pt x="87737" y="32778"/>
                </a:cubicBezTo>
                <a:cubicBezTo>
                  <a:pt x="87737" y="33087"/>
                  <a:pt x="87475" y="33338"/>
                  <a:pt x="87166" y="33338"/>
                </a:cubicBezTo>
                <a:cubicBezTo>
                  <a:pt x="86856" y="33338"/>
                  <a:pt x="86606" y="33087"/>
                  <a:pt x="86606" y="32778"/>
                </a:cubicBezTo>
                <a:cubicBezTo>
                  <a:pt x="86606" y="32456"/>
                  <a:pt x="86856" y="32206"/>
                  <a:pt x="87166" y="32206"/>
                </a:cubicBezTo>
                <a:close/>
                <a:moveTo>
                  <a:pt x="90904" y="32206"/>
                </a:moveTo>
                <a:cubicBezTo>
                  <a:pt x="91214" y="32206"/>
                  <a:pt x="91464" y="32456"/>
                  <a:pt x="91464" y="32778"/>
                </a:cubicBezTo>
                <a:cubicBezTo>
                  <a:pt x="91464" y="33087"/>
                  <a:pt x="91214" y="33338"/>
                  <a:pt x="90904" y="33338"/>
                </a:cubicBezTo>
                <a:cubicBezTo>
                  <a:pt x="90595" y="33338"/>
                  <a:pt x="90345" y="33087"/>
                  <a:pt x="90345" y="32778"/>
                </a:cubicBezTo>
                <a:cubicBezTo>
                  <a:pt x="90345" y="32456"/>
                  <a:pt x="90595" y="32206"/>
                  <a:pt x="90904" y="32206"/>
                </a:cubicBezTo>
                <a:close/>
                <a:moveTo>
                  <a:pt x="94631" y="32206"/>
                </a:moveTo>
                <a:cubicBezTo>
                  <a:pt x="94929" y="32206"/>
                  <a:pt x="95191" y="32456"/>
                  <a:pt x="95191" y="32778"/>
                </a:cubicBezTo>
                <a:cubicBezTo>
                  <a:pt x="95191" y="33087"/>
                  <a:pt x="94941" y="33338"/>
                  <a:pt x="94631" y="33338"/>
                </a:cubicBezTo>
                <a:cubicBezTo>
                  <a:pt x="94310" y="33338"/>
                  <a:pt x="94060" y="33087"/>
                  <a:pt x="94060" y="32778"/>
                </a:cubicBezTo>
                <a:cubicBezTo>
                  <a:pt x="94071" y="32456"/>
                  <a:pt x="94310" y="32206"/>
                  <a:pt x="94631" y="32206"/>
                </a:cubicBezTo>
                <a:close/>
                <a:moveTo>
                  <a:pt x="98346" y="32206"/>
                </a:moveTo>
                <a:cubicBezTo>
                  <a:pt x="98655" y="32206"/>
                  <a:pt x="98905" y="32456"/>
                  <a:pt x="98905" y="32778"/>
                </a:cubicBezTo>
                <a:cubicBezTo>
                  <a:pt x="98905" y="33087"/>
                  <a:pt x="98655" y="33338"/>
                  <a:pt x="98346" y="33338"/>
                </a:cubicBezTo>
                <a:cubicBezTo>
                  <a:pt x="98036" y="33338"/>
                  <a:pt x="97786" y="33087"/>
                  <a:pt x="97786" y="32778"/>
                </a:cubicBezTo>
                <a:cubicBezTo>
                  <a:pt x="97786" y="32456"/>
                  <a:pt x="98036" y="32206"/>
                  <a:pt x="98346" y="32206"/>
                </a:cubicBezTo>
                <a:close/>
                <a:moveTo>
                  <a:pt x="102084" y="32206"/>
                </a:moveTo>
                <a:cubicBezTo>
                  <a:pt x="102382" y="32206"/>
                  <a:pt x="102644" y="32456"/>
                  <a:pt x="102644" y="32778"/>
                </a:cubicBezTo>
                <a:cubicBezTo>
                  <a:pt x="102644" y="33087"/>
                  <a:pt x="102394" y="33338"/>
                  <a:pt x="102084" y="33338"/>
                </a:cubicBezTo>
                <a:cubicBezTo>
                  <a:pt x="101787" y="33338"/>
                  <a:pt x="101513" y="33087"/>
                  <a:pt x="101513" y="32778"/>
                </a:cubicBezTo>
                <a:cubicBezTo>
                  <a:pt x="101513" y="32456"/>
                  <a:pt x="101775" y="32206"/>
                  <a:pt x="102084" y="32206"/>
                </a:cubicBezTo>
                <a:close/>
                <a:moveTo>
                  <a:pt x="105799" y="32206"/>
                </a:moveTo>
                <a:cubicBezTo>
                  <a:pt x="106121" y="32206"/>
                  <a:pt x="106371" y="32456"/>
                  <a:pt x="106371" y="32778"/>
                </a:cubicBezTo>
                <a:cubicBezTo>
                  <a:pt x="106371" y="33087"/>
                  <a:pt x="106109" y="33338"/>
                  <a:pt x="105799" y="33338"/>
                </a:cubicBezTo>
                <a:cubicBezTo>
                  <a:pt x="105490" y="33338"/>
                  <a:pt x="105239" y="33087"/>
                  <a:pt x="105239" y="32778"/>
                </a:cubicBezTo>
                <a:cubicBezTo>
                  <a:pt x="105239" y="32456"/>
                  <a:pt x="105490" y="32206"/>
                  <a:pt x="105799" y="32206"/>
                </a:cubicBezTo>
                <a:close/>
                <a:moveTo>
                  <a:pt x="109538" y="32206"/>
                </a:moveTo>
                <a:cubicBezTo>
                  <a:pt x="109835" y="32206"/>
                  <a:pt x="110109" y="32456"/>
                  <a:pt x="110109" y="32778"/>
                </a:cubicBezTo>
                <a:cubicBezTo>
                  <a:pt x="110109" y="33087"/>
                  <a:pt x="109847" y="33338"/>
                  <a:pt x="109538" y="33338"/>
                </a:cubicBezTo>
                <a:cubicBezTo>
                  <a:pt x="109228" y="33338"/>
                  <a:pt x="108978" y="33087"/>
                  <a:pt x="108978" y="32778"/>
                </a:cubicBezTo>
                <a:cubicBezTo>
                  <a:pt x="108978" y="32456"/>
                  <a:pt x="109228" y="32206"/>
                  <a:pt x="109538" y="32206"/>
                </a:cubicBezTo>
                <a:close/>
                <a:moveTo>
                  <a:pt x="113264" y="32206"/>
                </a:moveTo>
                <a:cubicBezTo>
                  <a:pt x="113574" y="32206"/>
                  <a:pt x="113824" y="32456"/>
                  <a:pt x="113824" y="32778"/>
                </a:cubicBezTo>
                <a:cubicBezTo>
                  <a:pt x="113824" y="33087"/>
                  <a:pt x="113574" y="33338"/>
                  <a:pt x="113264" y="33338"/>
                </a:cubicBezTo>
                <a:cubicBezTo>
                  <a:pt x="112943" y="33338"/>
                  <a:pt x="112693" y="33087"/>
                  <a:pt x="112693" y="32778"/>
                </a:cubicBezTo>
                <a:cubicBezTo>
                  <a:pt x="112693" y="32456"/>
                  <a:pt x="112943" y="32206"/>
                  <a:pt x="113264" y="32206"/>
                </a:cubicBezTo>
                <a:close/>
                <a:moveTo>
                  <a:pt x="116991" y="32206"/>
                </a:moveTo>
                <a:cubicBezTo>
                  <a:pt x="117289" y="32206"/>
                  <a:pt x="117562" y="32456"/>
                  <a:pt x="117562" y="32778"/>
                </a:cubicBezTo>
                <a:cubicBezTo>
                  <a:pt x="117562" y="33087"/>
                  <a:pt x="117312" y="33338"/>
                  <a:pt x="116991" y="33338"/>
                </a:cubicBezTo>
                <a:cubicBezTo>
                  <a:pt x="116681" y="33338"/>
                  <a:pt x="116431" y="33087"/>
                  <a:pt x="116431" y="32778"/>
                </a:cubicBezTo>
                <a:cubicBezTo>
                  <a:pt x="116431" y="32456"/>
                  <a:pt x="116681" y="32206"/>
                  <a:pt x="116991" y="32206"/>
                </a:cubicBezTo>
                <a:close/>
                <a:moveTo>
                  <a:pt x="120718" y="32206"/>
                </a:moveTo>
                <a:cubicBezTo>
                  <a:pt x="121027" y="32206"/>
                  <a:pt x="121277" y="32456"/>
                  <a:pt x="121277" y="32778"/>
                </a:cubicBezTo>
                <a:cubicBezTo>
                  <a:pt x="121277" y="33087"/>
                  <a:pt x="121027" y="33338"/>
                  <a:pt x="120718" y="33338"/>
                </a:cubicBezTo>
                <a:cubicBezTo>
                  <a:pt x="120408" y="33338"/>
                  <a:pt x="120146" y="33087"/>
                  <a:pt x="120146" y="32778"/>
                </a:cubicBezTo>
                <a:cubicBezTo>
                  <a:pt x="120146" y="32456"/>
                  <a:pt x="120420" y="32206"/>
                  <a:pt x="120718" y="32206"/>
                </a:cubicBezTo>
                <a:close/>
                <a:moveTo>
                  <a:pt x="124456" y="32206"/>
                </a:moveTo>
                <a:cubicBezTo>
                  <a:pt x="124754" y="32206"/>
                  <a:pt x="125016" y="32456"/>
                  <a:pt x="125016" y="32778"/>
                </a:cubicBezTo>
                <a:cubicBezTo>
                  <a:pt x="125016" y="33087"/>
                  <a:pt x="124766" y="33338"/>
                  <a:pt x="124456" y="33338"/>
                </a:cubicBezTo>
                <a:cubicBezTo>
                  <a:pt x="124135" y="33338"/>
                  <a:pt x="123885" y="33087"/>
                  <a:pt x="123885" y="32778"/>
                </a:cubicBezTo>
                <a:cubicBezTo>
                  <a:pt x="123885" y="32456"/>
                  <a:pt x="124135" y="32206"/>
                  <a:pt x="124456" y="32206"/>
                </a:cubicBezTo>
                <a:close/>
                <a:moveTo>
                  <a:pt x="128171" y="32206"/>
                </a:moveTo>
                <a:cubicBezTo>
                  <a:pt x="128480" y="32206"/>
                  <a:pt x="128742" y="32456"/>
                  <a:pt x="128742" y="32778"/>
                </a:cubicBezTo>
                <a:cubicBezTo>
                  <a:pt x="128742" y="33087"/>
                  <a:pt x="128480" y="33338"/>
                  <a:pt x="128171" y="33338"/>
                </a:cubicBezTo>
                <a:cubicBezTo>
                  <a:pt x="127861" y="33338"/>
                  <a:pt x="127611" y="33087"/>
                  <a:pt x="127611" y="32778"/>
                </a:cubicBezTo>
                <a:cubicBezTo>
                  <a:pt x="127611" y="32456"/>
                  <a:pt x="127861" y="32206"/>
                  <a:pt x="128171" y="32206"/>
                </a:cubicBezTo>
                <a:close/>
                <a:moveTo>
                  <a:pt x="131898" y="32206"/>
                </a:moveTo>
                <a:cubicBezTo>
                  <a:pt x="132195" y="32206"/>
                  <a:pt x="132457" y="32456"/>
                  <a:pt x="132457" y="32778"/>
                </a:cubicBezTo>
                <a:cubicBezTo>
                  <a:pt x="132457" y="33087"/>
                  <a:pt x="132207" y="33338"/>
                  <a:pt x="131898" y="33338"/>
                </a:cubicBezTo>
                <a:cubicBezTo>
                  <a:pt x="131600" y="33338"/>
                  <a:pt x="131326" y="33087"/>
                  <a:pt x="131326" y="32778"/>
                </a:cubicBezTo>
                <a:cubicBezTo>
                  <a:pt x="131338" y="32456"/>
                  <a:pt x="131576" y="32206"/>
                  <a:pt x="131898" y="32206"/>
                </a:cubicBezTo>
                <a:close/>
                <a:moveTo>
                  <a:pt x="135624" y="32206"/>
                </a:moveTo>
                <a:cubicBezTo>
                  <a:pt x="135946" y="32206"/>
                  <a:pt x="136196" y="32456"/>
                  <a:pt x="136196" y="32778"/>
                </a:cubicBezTo>
                <a:cubicBezTo>
                  <a:pt x="136196" y="33087"/>
                  <a:pt x="135934" y="33338"/>
                  <a:pt x="135624" y="33338"/>
                </a:cubicBezTo>
                <a:cubicBezTo>
                  <a:pt x="135315" y="33338"/>
                  <a:pt x="135065" y="33087"/>
                  <a:pt x="135065" y="32778"/>
                </a:cubicBezTo>
                <a:cubicBezTo>
                  <a:pt x="135065" y="32456"/>
                  <a:pt x="135315" y="32206"/>
                  <a:pt x="135624" y="32206"/>
                </a:cubicBezTo>
                <a:close/>
                <a:moveTo>
                  <a:pt x="139351" y="32206"/>
                </a:moveTo>
                <a:cubicBezTo>
                  <a:pt x="139649" y="32206"/>
                  <a:pt x="139910" y="32456"/>
                  <a:pt x="139910" y="32778"/>
                </a:cubicBezTo>
                <a:cubicBezTo>
                  <a:pt x="139910" y="33087"/>
                  <a:pt x="139660" y="33338"/>
                  <a:pt x="139351" y="33338"/>
                </a:cubicBezTo>
                <a:cubicBezTo>
                  <a:pt x="139053" y="33338"/>
                  <a:pt x="138779" y="33087"/>
                  <a:pt x="138779" y="32778"/>
                </a:cubicBezTo>
                <a:cubicBezTo>
                  <a:pt x="138779" y="32456"/>
                  <a:pt x="139041" y="32206"/>
                  <a:pt x="139351" y="32206"/>
                </a:cubicBezTo>
                <a:close/>
                <a:moveTo>
                  <a:pt x="143089" y="32206"/>
                </a:moveTo>
                <a:cubicBezTo>
                  <a:pt x="143399" y="32206"/>
                  <a:pt x="143649" y="32456"/>
                  <a:pt x="143649" y="32778"/>
                </a:cubicBezTo>
                <a:cubicBezTo>
                  <a:pt x="143649" y="33087"/>
                  <a:pt x="143399" y="33338"/>
                  <a:pt x="143089" y="33338"/>
                </a:cubicBezTo>
                <a:cubicBezTo>
                  <a:pt x="142768" y="33338"/>
                  <a:pt x="142518" y="33087"/>
                  <a:pt x="142518" y="32778"/>
                </a:cubicBezTo>
                <a:cubicBezTo>
                  <a:pt x="142518" y="32456"/>
                  <a:pt x="142768" y="32206"/>
                  <a:pt x="143089" y="32206"/>
                </a:cubicBezTo>
                <a:close/>
                <a:moveTo>
                  <a:pt x="3405" y="34064"/>
                </a:moveTo>
                <a:cubicBezTo>
                  <a:pt x="3703" y="34064"/>
                  <a:pt x="3977" y="34326"/>
                  <a:pt x="3977" y="34635"/>
                </a:cubicBezTo>
                <a:cubicBezTo>
                  <a:pt x="3977" y="34933"/>
                  <a:pt x="3727" y="35195"/>
                  <a:pt x="3405" y="35195"/>
                </a:cubicBezTo>
                <a:cubicBezTo>
                  <a:pt x="3096" y="35195"/>
                  <a:pt x="2846" y="34945"/>
                  <a:pt x="2846" y="34635"/>
                </a:cubicBezTo>
                <a:cubicBezTo>
                  <a:pt x="2858" y="34302"/>
                  <a:pt x="3096" y="34064"/>
                  <a:pt x="3405" y="34064"/>
                </a:cubicBezTo>
                <a:close/>
                <a:moveTo>
                  <a:pt x="7132" y="34064"/>
                </a:moveTo>
                <a:cubicBezTo>
                  <a:pt x="7430" y="34064"/>
                  <a:pt x="7692" y="34326"/>
                  <a:pt x="7692" y="34635"/>
                </a:cubicBezTo>
                <a:cubicBezTo>
                  <a:pt x="7692" y="34933"/>
                  <a:pt x="7442" y="35195"/>
                  <a:pt x="7132" y="35195"/>
                </a:cubicBezTo>
                <a:cubicBezTo>
                  <a:pt x="6834" y="35195"/>
                  <a:pt x="6560" y="34945"/>
                  <a:pt x="6560" y="34635"/>
                </a:cubicBezTo>
                <a:cubicBezTo>
                  <a:pt x="6584" y="34302"/>
                  <a:pt x="6822" y="34064"/>
                  <a:pt x="7132" y="34064"/>
                </a:cubicBezTo>
                <a:close/>
                <a:moveTo>
                  <a:pt x="10871" y="34064"/>
                </a:moveTo>
                <a:cubicBezTo>
                  <a:pt x="11168" y="34064"/>
                  <a:pt x="11430" y="34326"/>
                  <a:pt x="11430" y="34635"/>
                </a:cubicBezTo>
                <a:cubicBezTo>
                  <a:pt x="11430" y="34933"/>
                  <a:pt x="11180" y="35195"/>
                  <a:pt x="10871" y="35195"/>
                </a:cubicBezTo>
                <a:cubicBezTo>
                  <a:pt x="10573" y="35195"/>
                  <a:pt x="10299" y="34945"/>
                  <a:pt x="10299" y="34635"/>
                </a:cubicBezTo>
                <a:cubicBezTo>
                  <a:pt x="10299" y="34302"/>
                  <a:pt x="10549" y="34064"/>
                  <a:pt x="10871" y="34064"/>
                </a:cubicBezTo>
                <a:close/>
                <a:moveTo>
                  <a:pt x="14585" y="34064"/>
                </a:moveTo>
                <a:cubicBezTo>
                  <a:pt x="14883" y="34064"/>
                  <a:pt x="15157" y="34326"/>
                  <a:pt x="15157" y="34635"/>
                </a:cubicBezTo>
                <a:cubicBezTo>
                  <a:pt x="15157" y="34933"/>
                  <a:pt x="14895" y="35195"/>
                  <a:pt x="14585" y="35195"/>
                </a:cubicBezTo>
                <a:cubicBezTo>
                  <a:pt x="14288" y="35195"/>
                  <a:pt x="14014" y="34945"/>
                  <a:pt x="14014" y="34635"/>
                </a:cubicBezTo>
                <a:cubicBezTo>
                  <a:pt x="14038" y="34302"/>
                  <a:pt x="14276" y="34064"/>
                  <a:pt x="14585" y="34064"/>
                </a:cubicBezTo>
                <a:close/>
                <a:moveTo>
                  <a:pt x="18324" y="34064"/>
                </a:moveTo>
                <a:cubicBezTo>
                  <a:pt x="18622" y="34064"/>
                  <a:pt x="18883" y="34326"/>
                  <a:pt x="18883" y="34635"/>
                </a:cubicBezTo>
                <a:cubicBezTo>
                  <a:pt x="18883" y="34933"/>
                  <a:pt x="18633" y="35195"/>
                  <a:pt x="18324" y="35195"/>
                </a:cubicBezTo>
                <a:cubicBezTo>
                  <a:pt x="18026" y="35195"/>
                  <a:pt x="17752" y="34945"/>
                  <a:pt x="17752" y="34635"/>
                </a:cubicBezTo>
                <a:cubicBezTo>
                  <a:pt x="17752" y="34302"/>
                  <a:pt x="18014" y="34064"/>
                  <a:pt x="18324" y="34064"/>
                </a:cubicBezTo>
                <a:close/>
                <a:moveTo>
                  <a:pt x="22039" y="34064"/>
                </a:moveTo>
                <a:cubicBezTo>
                  <a:pt x="22336" y="34064"/>
                  <a:pt x="22610" y="34326"/>
                  <a:pt x="22610" y="34635"/>
                </a:cubicBezTo>
                <a:cubicBezTo>
                  <a:pt x="22610" y="34933"/>
                  <a:pt x="22360" y="35195"/>
                  <a:pt x="22039" y="35195"/>
                </a:cubicBezTo>
                <a:cubicBezTo>
                  <a:pt x="21729" y="35195"/>
                  <a:pt x="21479" y="34945"/>
                  <a:pt x="21479" y="34635"/>
                </a:cubicBezTo>
                <a:cubicBezTo>
                  <a:pt x="21491" y="34302"/>
                  <a:pt x="21729" y="34064"/>
                  <a:pt x="22039" y="34064"/>
                </a:cubicBezTo>
                <a:close/>
                <a:moveTo>
                  <a:pt x="25777" y="34064"/>
                </a:moveTo>
                <a:cubicBezTo>
                  <a:pt x="26075" y="34064"/>
                  <a:pt x="26349" y="34326"/>
                  <a:pt x="26349" y="34635"/>
                </a:cubicBezTo>
                <a:cubicBezTo>
                  <a:pt x="26349" y="34933"/>
                  <a:pt x="26087" y="35195"/>
                  <a:pt x="25777" y="35195"/>
                </a:cubicBezTo>
                <a:cubicBezTo>
                  <a:pt x="25468" y="35195"/>
                  <a:pt x="25206" y="34945"/>
                  <a:pt x="25206" y="34635"/>
                </a:cubicBezTo>
                <a:cubicBezTo>
                  <a:pt x="25218" y="34302"/>
                  <a:pt x="25468" y="34064"/>
                  <a:pt x="25777" y="34064"/>
                </a:cubicBezTo>
                <a:close/>
                <a:moveTo>
                  <a:pt x="29504" y="34064"/>
                </a:moveTo>
                <a:cubicBezTo>
                  <a:pt x="29801" y="34064"/>
                  <a:pt x="30063" y="34326"/>
                  <a:pt x="30063" y="34635"/>
                </a:cubicBezTo>
                <a:cubicBezTo>
                  <a:pt x="30063" y="34933"/>
                  <a:pt x="29813" y="35195"/>
                  <a:pt x="29504" y="35195"/>
                </a:cubicBezTo>
                <a:cubicBezTo>
                  <a:pt x="29182" y="35195"/>
                  <a:pt x="28932" y="34945"/>
                  <a:pt x="28932" y="34635"/>
                </a:cubicBezTo>
                <a:cubicBezTo>
                  <a:pt x="28944" y="34302"/>
                  <a:pt x="29182" y="34064"/>
                  <a:pt x="29504" y="34064"/>
                </a:cubicBezTo>
                <a:close/>
                <a:moveTo>
                  <a:pt x="33230" y="34064"/>
                </a:moveTo>
                <a:cubicBezTo>
                  <a:pt x="33528" y="34064"/>
                  <a:pt x="33802" y="34326"/>
                  <a:pt x="33802" y="34635"/>
                </a:cubicBezTo>
                <a:cubicBezTo>
                  <a:pt x="33802" y="34933"/>
                  <a:pt x="33552" y="35195"/>
                  <a:pt x="33230" y="35195"/>
                </a:cubicBezTo>
                <a:cubicBezTo>
                  <a:pt x="32921" y="35195"/>
                  <a:pt x="32671" y="34945"/>
                  <a:pt x="32671" y="34635"/>
                </a:cubicBezTo>
                <a:cubicBezTo>
                  <a:pt x="32671" y="34302"/>
                  <a:pt x="32921" y="34064"/>
                  <a:pt x="33230" y="34064"/>
                </a:cubicBezTo>
                <a:close/>
                <a:moveTo>
                  <a:pt x="36957" y="34064"/>
                </a:moveTo>
                <a:cubicBezTo>
                  <a:pt x="37255" y="34064"/>
                  <a:pt x="37517" y="34326"/>
                  <a:pt x="37517" y="34635"/>
                </a:cubicBezTo>
                <a:cubicBezTo>
                  <a:pt x="37517" y="34933"/>
                  <a:pt x="37267" y="35195"/>
                  <a:pt x="36957" y="35195"/>
                </a:cubicBezTo>
                <a:cubicBezTo>
                  <a:pt x="36648" y="35195"/>
                  <a:pt x="36386" y="34945"/>
                  <a:pt x="36386" y="34635"/>
                </a:cubicBezTo>
                <a:cubicBezTo>
                  <a:pt x="36409" y="34302"/>
                  <a:pt x="36648" y="34064"/>
                  <a:pt x="36957" y="34064"/>
                </a:cubicBezTo>
                <a:close/>
                <a:moveTo>
                  <a:pt x="40672" y="34064"/>
                </a:moveTo>
                <a:cubicBezTo>
                  <a:pt x="40970" y="34064"/>
                  <a:pt x="41243" y="34326"/>
                  <a:pt x="41243" y="34635"/>
                </a:cubicBezTo>
                <a:cubicBezTo>
                  <a:pt x="41243" y="34933"/>
                  <a:pt x="40993" y="35195"/>
                  <a:pt x="40672" y="35195"/>
                </a:cubicBezTo>
                <a:cubicBezTo>
                  <a:pt x="40374" y="35195"/>
                  <a:pt x="40112" y="34945"/>
                  <a:pt x="40112" y="34635"/>
                </a:cubicBezTo>
                <a:cubicBezTo>
                  <a:pt x="40124" y="34302"/>
                  <a:pt x="40362" y="34064"/>
                  <a:pt x="40672" y="34064"/>
                </a:cubicBezTo>
                <a:close/>
                <a:moveTo>
                  <a:pt x="44410" y="34064"/>
                </a:moveTo>
                <a:cubicBezTo>
                  <a:pt x="44708" y="34064"/>
                  <a:pt x="44982" y="34326"/>
                  <a:pt x="44982" y="34635"/>
                </a:cubicBezTo>
                <a:cubicBezTo>
                  <a:pt x="44982" y="34933"/>
                  <a:pt x="44720" y="35195"/>
                  <a:pt x="44410" y="35195"/>
                </a:cubicBezTo>
                <a:cubicBezTo>
                  <a:pt x="44113" y="35195"/>
                  <a:pt x="43851" y="34945"/>
                  <a:pt x="43851" y="34635"/>
                </a:cubicBezTo>
                <a:cubicBezTo>
                  <a:pt x="43851" y="34302"/>
                  <a:pt x="44101" y="34064"/>
                  <a:pt x="44410" y="34064"/>
                </a:cubicBezTo>
                <a:close/>
                <a:moveTo>
                  <a:pt x="48137" y="34064"/>
                </a:moveTo>
                <a:cubicBezTo>
                  <a:pt x="48435" y="34064"/>
                  <a:pt x="48697" y="34326"/>
                  <a:pt x="48697" y="34635"/>
                </a:cubicBezTo>
                <a:cubicBezTo>
                  <a:pt x="48697" y="34933"/>
                  <a:pt x="48447" y="35195"/>
                  <a:pt x="48137" y="35195"/>
                </a:cubicBezTo>
                <a:cubicBezTo>
                  <a:pt x="47839" y="35195"/>
                  <a:pt x="47566" y="34945"/>
                  <a:pt x="47566" y="34635"/>
                </a:cubicBezTo>
                <a:cubicBezTo>
                  <a:pt x="47578" y="34302"/>
                  <a:pt x="47839" y="34064"/>
                  <a:pt x="48137" y="34064"/>
                </a:cubicBezTo>
                <a:close/>
                <a:moveTo>
                  <a:pt x="51864" y="34064"/>
                </a:moveTo>
                <a:cubicBezTo>
                  <a:pt x="52161" y="34064"/>
                  <a:pt x="52435" y="34326"/>
                  <a:pt x="52435" y="34635"/>
                </a:cubicBezTo>
                <a:cubicBezTo>
                  <a:pt x="52435" y="34933"/>
                  <a:pt x="52185" y="35195"/>
                  <a:pt x="51864" y="35195"/>
                </a:cubicBezTo>
                <a:cubicBezTo>
                  <a:pt x="51566" y="35195"/>
                  <a:pt x="51304" y="34945"/>
                  <a:pt x="51304" y="34635"/>
                </a:cubicBezTo>
                <a:cubicBezTo>
                  <a:pt x="51304" y="34302"/>
                  <a:pt x="51554" y="34064"/>
                  <a:pt x="51864" y="34064"/>
                </a:cubicBezTo>
                <a:close/>
                <a:moveTo>
                  <a:pt x="55602" y="34064"/>
                </a:moveTo>
                <a:cubicBezTo>
                  <a:pt x="55900" y="34064"/>
                  <a:pt x="56174" y="34326"/>
                  <a:pt x="56174" y="34635"/>
                </a:cubicBezTo>
                <a:cubicBezTo>
                  <a:pt x="56174" y="34933"/>
                  <a:pt x="55912" y="35195"/>
                  <a:pt x="55602" y="35195"/>
                </a:cubicBezTo>
                <a:cubicBezTo>
                  <a:pt x="55293" y="35195"/>
                  <a:pt x="55043" y="34945"/>
                  <a:pt x="55043" y="34635"/>
                </a:cubicBezTo>
                <a:cubicBezTo>
                  <a:pt x="55043" y="34302"/>
                  <a:pt x="55293" y="34064"/>
                  <a:pt x="55602" y="34064"/>
                </a:cubicBezTo>
                <a:close/>
                <a:moveTo>
                  <a:pt x="59329" y="34064"/>
                </a:moveTo>
                <a:cubicBezTo>
                  <a:pt x="59627" y="34064"/>
                  <a:pt x="59889" y="34326"/>
                  <a:pt x="59889" y="34635"/>
                </a:cubicBezTo>
                <a:cubicBezTo>
                  <a:pt x="59889" y="34933"/>
                  <a:pt x="59639" y="35195"/>
                  <a:pt x="59329" y="35195"/>
                </a:cubicBezTo>
                <a:cubicBezTo>
                  <a:pt x="59008" y="35195"/>
                  <a:pt x="58757" y="34945"/>
                  <a:pt x="58757" y="34635"/>
                </a:cubicBezTo>
                <a:cubicBezTo>
                  <a:pt x="58757" y="34302"/>
                  <a:pt x="59008" y="34064"/>
                  <a:pt x="59329" y="34064"/>
                </a:cubicBezTo>
                <a:close/>
                <a:moveTo>
                  <a:pt x="63056" y="34064"/>
                </a:moveTo>
                <a:cubicBezTo>
                  <a:pt x="63353" y="34064"/>
                  <a:pt x="63627" y="34326"/>
                  <a:pt x="63627" y="34635"/>
                </a:cubicBezTo>
                <a:cubicBezTo>
                  <a:pt x="63627" y="34933"/>
                  <a:pt x="63377" y="35195"/>
                  <a:pt x="63056" y="35195"/>
                </a:cubicBezTo>
                <a:cubicBezTo>
                  <a:pt x="62746" y="35195"/>
                  <a:pt x="62496" y="34945"/>
                  <a:pt x="62496" y="34635"/>
                </a:cubicBezTo>
                <a:cubicBezTo>
                  <a:pt x="62496" y="34302"/>
                  <a:pt x="62746" y="34064"/>
                  <a:pt x="63056" y="34064"/>
                </a:cubicBezTo>
                <a:close/>
                <a:moveTo>
                  <a:pt x="66782" y="34064"/>
                </a:moveTo>
                <a:cubicBezTo>
                  <a:pt x="67080" y="34064"/>
                  <a:pt x="67342" y="34326"/>
                  <a:pt x="67342" y="34635"/>
                </a:cubicBezTo>
                <a:cubicBezTo>
                  <a:pt x="67342" y="34933"/>
                  <a:pt x="67092" y="35195"/>
                  <a:pt x="66782" y="35195"/>
                </a:cubicBezTo>
                <a:cubicBezTo>
                  <a:pt x="66473" y="35195"/>
                  <a:pt x="66211" y="34945"/>
                  <a:pt x="66211" y="34635"/>
                </a:cubicBezTo>
                <a:cubicBezTo>
                  <a:pt x="66235" y="34302"/>
                  <a:pt x="66473" y="34064"/>
                  <a:pt x="66782" y="34064"/>
                </a:cubicBezTo>
                <a:close/>
                <a:moveTo>
                  <a:pt x="70509" y="34064"/>
                </a:moveTo>
                <a:cubicBezTo>
                  <a:pt x="70807" y="34064"/>
                  <a:pt x="71080" y="34326"/>
                  <a:pt x="71080" y="34635"/>
                </a:cubicBezTo>
                <a:cubicBezTo>
                  <a:pt x="71080" y="34933"/>
                  <a:pt x="70830" y="35195"/>
                  <a:pt x="70509" y="35195"/>
                </a:cubicBezTo>
                <a:cubicBezTo>
                  <a:pt x="70199" y="35195"/>
                  <a:pt x="69949" y="34945"/>
                  <a:pt x="69949" y="34635"/>
                </a:cubicBezTo>
                <a:cubicBezTo>
                  <a:pt x="69949" y="34302"/>
                  <a:pt x="70199" y="34064"/>
                  <a:pt x="70509" y="34064"/>
                </a:cubicBezTo>
                <a:close/>
                <a:moveTo>
                  <a:pt x="74236" y="34064"/>
                </a:moveTo>
                <a:cubicBezTo>
                  <a:pt x="74533" y="34064"/>
                  <a:pt x="74795" y="34326"/>
                  <a:pt x="74795" y="34635"/>
                </a:cubicBezTo>
                <a:cubicBezTo>
                  <a:pt x="74795" y="34933"/>
                  <a:pt x="74545" y="35195"/>
                  <a:pt x="74236" y="35195"/>
                </a:cubicBezTo>
                <a:cubicBezTo>
                  <a:pt x="73938" y="35195"/>
                  <a:pt x="73676" y="34945"/>
                  <a:pt x="73676" y="34635"/>
                </a:cubicBezTo>
                <a:cubicBezTo>
                  <a:pt x="73676" y="34302"/>
                  <a:pt x="73926" y="34064"/>
                  <a:pt x="74236" y="34064"/>
                </a:cubicBezTo>
                <a:close/>
                <a:moveTo>
                  <a:pt x="77855" y="34064"/>
                </a:moveTo>
                <a:cubicBezTo>
                  <a:pt x="78153" y="34064"/>
                  <a:pt x="78415" y="34326"/>
                  <a:pt x="78415" y="34635"/>
                </a:cubicBezTo>
                <a:cubicBezTo>
                  <a:pt x="78415" y="34933"/>
                  <a:pt x="78165" y="35195"/>
                  <a:pt x="77855" y="35195"/>
                </a:cubicBezTo>
                <a:cubicBezTo>
                  <a:pt x="77546" y="35195"/>
                  <a:pt x="77284" y="34945"/>
                  <a:pt x="77284" y="34635"/>
                </a:cubicBezTo>
                <a:cubicBezTo>
                  <a:pt x="77284" y="34302"/>
                  <a:pt x="77546" y="34064"/>
                  <a:pt x="77855" y="34064"/>
                </a:cubicBezTo>
                <a:close/>
                <a:moveTo>
                  <a:pt x="81570" y="34064"/>
                </a:moveTo>
                <a:cubicBezTo>
                  <a:pt x="81868" y="34064"/>
                  <a:pt x="82141" y="34326"/>
                  <a:pt x="82141" y="34635"/>
                </a:cubicBezTo>
                <a:cubicBezTo>
                  <a:pt x="82141" y="34933"/>
                  <a:pt x="81879" y="35195"/>
                  <a:pt x="81570" y="35195"/>
                </a:cubicBezTo>
                <a:cubicBezTo>
                  <a:pt x="81260" y="35195"/>
                  <a:pt x="81010" y="34945"/>
                  <a:pt x="81010" y="34635"/>
                </a:cubicBezTo>
                <a:cubicBezTo>
                  <a:pt x="81022" y="34302"/>
                  <a:pt x="81260" y="34064"/>
                  <a:pt x="81570" y="34064"/>
                </a:cubicBezTo>
                <a:close/>
                <a:moveTo>
                  <a:pt x="85308" y="34064"/>
                </a:moveTo>
                <a:cubicBezTo>
                  <a:pt x="85606" y="34064"/>
                  <a:pt x="85880" y="34326"/>
                  <a:pt x="85880" y="34635"/>
                </a:cubicBezTo>
                <a:cubicBezTo>
                  <a:pt x="85880" y="34933"/>
                  <a:pt x="85618" y="35195"/>
                  <a:pt x="85308" y="35195"/>
                </a:cubicBezTo>
                <a:cubicBezTo>
                  <a:pt x="84999" y="35195"/>
                  <a:pt x="84749" y="34945"/>
                  <a:pt x="84749" y="34635"/>
                </a:cubicBezTo>
                <a:cubicBezTo>
                  <a:pt x="84749" y="34302"/>
                  <a:pt x="84999" y="34064"/>
                  <a:pt x="85308" y="34064"/>
                </a:cubicBezTo>
                <a:close/>
                <a:moveTo>
                  <a:pt x="89035" y="34064"/>
                </a:moveTo>
                <a:cubicBezTo>
                  <a:pt x="89333" y="34064"/>
                  <a:pt x="89595" y="34326"/>
                  <a:pt x="89595" y="34635"/>
                </a:cubicBezTo>
                <a:cubicBezTo>
                  <a:pt x="89595" y="34933"/>
                  <a:pt x="89345" y="35195"/>
                  <a:pt x="89035" y="35195"/>
                </a:cubicBezTo>
                <a:cubicBezTo>
                  <a:pt x="88714" y="35195"/>
                  <a:pt x="88464" y="34945"/>
                  <a:pt x="88464" y="34635"/>
                </a:cubicBezTo>
                <a:cubicBezTo>
                  <a:pt x="88475" y="34302"/>
                  <a:pt x="88714" y="34064"/>
                  <a:pt x="89035" y="34064"/>
                </a:cubicBezTo>
                <a:close/>
                <a:moveTo>
                  <a:pt x="92762" y="34064"/>
                </a:moveTo>
                <a:cubicBezTo>
                  <a:pt x="93059" y="34064"/>
                  <a:pt x="93333" y="34326"/>
                  <a:pt x="93333" y="34635"/>
                </a:cubicBezTo>
                <a:cubicBezTo>
                  <a:pt x="93333" y="34933"/>
                  <a:pt x="93071" y="35195"/>
                  <a:pt x="92762" y="35195"/>
                </a:cubicBezTo>
                <a:cubicBezTo>
                  <a:pt x="92452" y="35195"/>
                  <a:pt x="92202" y="34945"/>
                  <a:pt x="92202" y="34635"/>
                </a:cubicBezTo>
                <a:cubicBezTo>
                  <a:pt x="92202" y="34302"/>
                  <a:pt x="92452" y="34064"/>
                  <a:pt x="92762" y="34064"/>
                </a:cubicBezTo>
                <a:close/>
                <a:moveTo>
                  <a:pt x="96488" y="34064"/>
                </a:moveTo>
                <a:cubicBezTo>
                  <a:pt x="96786" y="34064"/>
                  <a:pt x="97048" y="34326"/>
                  <a:pt x="97048" y="34635"/>
                </a:cubicBezTo>
                <a:cubicBezTo>
                  <a:pt x="97048" y="34933"/>
                  <a:pt x="96798" y="35195"/>
                  <a:pt x="96488" y="35195"/>
                </a:cubicBezTo>
                <a:cubicBezTo>
                  <a:pt x="96191" y="35195"/>
                  <a:pt x="95917" y="34945"/>
                  <a:pt x="95917" y="34635"/>
                </a:cubicBezTo>
                <a:cubicBezTo>
                  <a:pt x="95917" y="34302"/>
                  <a:pt x="96179" y="34064"/>
                  <a:pt x="96488" y="34064"/>
                </a:cubicBezTo>
                <a:close/>
                <a:moveTo>
                  <a:pt x="100203" y="34064"/>
                </a:moveTo>
                <a:cubicBezTo>
                  <a:pt x="100501" y="34064"/>
                  <a:pt x="100775" y="34326"/>
                  <a:pt x="100775" y="34635"/>
                </a:cubicBezTo>
                <a:cubicBezTo>
                  <a:pt x="100775" y="34933"/>
                  <a:pt x="100513" y="35195"/>
                  <a:pt x="100203" y="35195"/>
                </a:cubicBezTo>
                <a:cubicBezTo>
                  <a:pt x="99905" y="35195"/>
                  <a:pt x="99644" y="34945"/>
                  <a:pt x="99644" y="34635"/>
                </a:cubicBezTo>
                <a:cubicBezTo>
                  <a:pt x="99655" y="34302"/>
                  <a:pt x="99894" y="34064"/>
                  <a:pt x="100203" y="34064"/>
                </a:cubicBezTo>
                <a:close/>
                <a:moveTo>
                  <a:pt x="103942" y="34064"/>
                </a:moveTo>
                <a:cubicBezTo>
                  <a:pt x="104239" y="34064"/>
                  <a:pt x="104513" y="34326"/>
                  <a:pt x="104513" y="34635"/>
                </a:cubicBezTo>
                <a:cubicBezTo>
                  <a:pt x="104513" y="34933"/>
                  <a:pt x="104251" y="35195"/>
                  <a:pt x="103942" y="35195"/>
                </a:cubicBezTo>
                <a:cubicBezTo>
                  <a:pt x="103644" y="35195"/>
                  <a:pt x="103382" y="34945"/>
                  <a:pt x="103382" y="34635"/>
                </a:cubicBezTo>
                <a:cubicBezTo>
                  <a:pt x="103382" y="34302"/>
                  <a:pt x="103632" y="34064"/>
                  <a:pt x="103942" y="34064"/>
                </a:cubicBezTo>
                <a:close/>
                <a:moveTo>
                  <a:pt x="107668" y="34064"/>
                </a:moveTo>
                <a:cubicBezTo>
                  <a:pt x="107966" y="34064"/>
                  <a:pt x="108228" y="34326"/>
                  <a:pt x="108228" y="34635"/>
                </a:cubicBezTo>
                <a:cubicBezTo>
                  <a:pt x="108228" y="34933"/>
                  <a:pt x="107978" y="35195"/>
                  <a:pt x="107668" y="35195"/>
                </a:cubicBezTo>
                <a:cubicBezTo>
                  <a:pt x="107371" y="35195"/>
                  <a:pt x="107097" y="34945"/>
                  <a:pt x="107097" y="34635"/>
                </a:cubicBezTo>
                <a:cubicBezTo>
                  <a:pt x="107109" y="34302"/>
                  <a:pt x="107347" y="34064"/>
                  <a:pt x="107668" y="34064"/>
                </a:cubicBezTo>
                <a:close/>
                <a:moveTo>
                  <a:pt x="111395" y="34064"/>
                </a:moveTo>
                <a:cubicBezTo>
                  <a:pt x="111693" y="34064"/>
                  <a:pt x="111967" y="34326"/>
                  <a:pt x="111967" y="34635"/>
                </a:cubicBezTo>
                <a:cubicBezTo>
                  <a:pt x="111967" y="34933"/>
                  <a:pt x="111705" y="35195"/>
                  <a:pt x="111395" y="35195"/>
                </a:cubicBezTo>
                <a:cubicBezTo>
                  <a:pt x="111085" y="35195"/>
                  <a:pt x="110835" y="34945"/>
                  <a:pt x="110835" y="34635"/>
                </a:cubicBezTo>
                <a:cubicBezTo>
                  <a:pt x="110835" y="34302"/>
                  <a:pt x="111085" y="34064"/>
                  <a:pt x="111395" y="34064"/>
                </a:cubicBezTo>
                <a:close/>
                <a:moveTo>
                  <a:pt x="115122" y="34064"/>
                </a:moveTo>
                <a:cubicBezTo>
                  <a:pt x="115419" y="34064"/>
                  <a:pt x="115681" y="34326"/>
                  <a:pt x="115681" y="34635"/>
                </a:cubicBezTo>
                <a:cubicBezTo>
                  <a:pt x="115681" y="34933"/>
                  <a:pt x="115431" y="35195"/>
                  <a:pt x="115122" y="35195"/>
                </a:cubicBezTo>
                <a:cubicBezTo>
                  <a:pt x="114812" y="35195"/>
                  <a:pt x="114550" y="34945"/>
                  <a:pt x="114550" y="34635"/>
                </a:cubicBezTo>
                <a:cubicBezTo>
                  <a:pt x="114574" y="34302"/>
                  <a:pt x="114812" y="34064"/>
                  <a:pt x="115122" y="34064"/>
                </a:cubicBezTo>
                <a:close/>
                <a:moveTo>
                  <a:pt x="118860" y="34064"/>
                </a:moveTo>
                <a:cubicBezTo>
                  <a:pt x="119158" y="34064"/>
                  <a:pt x="119420" y="34326"/>
                  <a:pt x="119420" y="34635"/>
                </a:cubicBezTo>
                <a:cubicBezTo>
                  <a:pt x="119420" y="34933"/>
                  <a:pt x="119170" y="35195"/>
                  <a:pt x="118860" y="35195"/>
                </a:cubicBezTo>
                <a:cubicBezTo>
                  <a:pt x="118539" y="35195"/>
                  <a:pt x="118289" y="34945"/>
                  <a:pt x="118289" y="34635"/>
                </a:cubicBezTo>
                <a:cubicBezTo>
                  <a:pt x="118289" y="34302"/>
                  <a:pt x="118539" y="34064"/>
                  <a:pt x="118860" y="34064"/>
                </a:cubicBezTo>
                <a:close/>
                <a:moveTo>
                  <a:pt x="122575" y="34064"/>
                </a:moveTo>
                <a:cubicBezTo>
                  <a:pt x="122873" y="34064"/>
                  <a:pt x="123146" y="34326"/>
                  <a:pt x="123146" y="34635"/>
                </a:cubicBezTo>
                <a:cubicBezTo>
                  <a:pt x="123146" y="34933"/>
                  <a:pt x="122885" y="35195"/>
                  <a:pt x="122575" y="35195"/>
                </a:cubicBezTo>
                <a:cubicBezTo>
                  <a:pt x="122265" y="35195"/>
                  <a:pt x="122015" y="34945"/>
                  <a:pt x="122015" y="34635"/>
                </a:cubicBezTo>
                <a:cubicBezTo>
                  <a:pt x="122027" y="34302"/>
                  <a:pt x="122277" y="34064"/>
                  <a:pt x="122575" y="34064"/>
                </a:cubicBezTo>
                <a:close/>
                <a:moveTo>
                  <a:pt x="126314" y="34064"/>
                </a:moveTo>
                <a:cubicBezTo>
                  <a:pt x="126611" y="34064"/>
                  <a:pt x="126873" y="34326"/>
                  <a:pt x="126873" y="34635"/>
                </a:cubicBezTo>
                <a:cubicBezTo>
                  <a:pt x="126873" y="34933"/>
                  <a:pt x="126623" y="35195"/>
                  <a:pt x="126314" y="35195"/>
                </a:cubicBezTo>
                <a:cubicBezTo>
                  <a:pt x="126004" y="35195"/>
                  <a:pt x="125742" y="34945"/>
                  <a:pt x="125742" y="34635"/>
                </a:cubicBezTo>
                <a:cubicBezTo>
                  <a:pt x="125742" y="34302"/>
                  <a:pt x="126004" y="34064"/>
                  <a:pt x="126314" y="34064"/>
                </a:cubicBezTo>
                <a:close/>
                <a:moveTo>
                  <a:pt x="130028" y="34064"/>
                </a:moveTo>
                <a:cubicBezTo>
                  <a:pt x="130326" y="34064"/>
                  <a:pt x="130600" y="34326"/>
                  <a:pt x="130600" y="34635"/>
                </a:cubicBezTo>
                <a:cubicBezTo>
                  <a:pt x="130600" y="34933"/>
                  <a:pt x="130350" y="35195"/>
                  <a:pt x="130028" y="35195"/>
                </a:cubicBezTo>
                <a:cubicBezTo>
                  <a:pt x="129731" y="35195"/>
                  <a:pt x="129469" y="34945"/>
                  <a:pt x="129469" y="34635"/>
                </a:cubicBezTo>
                <a:cubicBezTo>
                  <a:pt x="129469" y="34302"/>
                  <a:pt x="129719" y="34064"/>
                  <a:pt x="130028" y="34064"/>
                </a:cubicBezTo>
                <a:close/>
                <a:moveTo>
                  <a:pt x="133767" y="34064"/>
                </a:moveTo>
                <a:cubicBezTo>
                  <a:pt x="134065" y="34064"/>
                  <a:pt x="134326" y="34326"/>
                  <a:pt x="134326" y="34635"/>
                </a:cubicBezTo>
                <a:cubicBezTo>
                  <a:pt x="134326" y="34933"/>
                  <a:pt x="134076" y="35195"/>
                  <a:pt x="133767" y="35195"/>
                </a:cubicBezTo>
                <a:cubicBezTo>
                  <a:pt x="133469" y="35195"/>
                  <a:pt x="133207" y="34945"/>
                  <a:pt x="133207" y="34635"/>
                </a:cubicBezTo>
                <a:cubicBezTo>
                  <a:pt x="133207" y="34302"/>
                  <a:pt x="133457" y="34064"/>
                  <a:pt x="133767" y="34064"/>
                </a:cubicBezTo>
                <a:close/>
                <a:moveTo>
                  <a:pt x="137494" y="34064"/>
                </a:moveTo>
                <a:cubicBezTo>
                  <a:pt x="137791" y="34064"/>
                  <a:pt x="138053" y="34326"/>
                  <a:pt x="138053" y="34635"/>
                </a:cubicBezTo>
                <a:cubicBezTo>
                  <a:pt x="138053" y="34933"/>
                  <a:pt x="137803" y="35195"/>
                  <a:pt x="137494" y="35195"/>
                </a:cubicBezTo>
                <a:cubicBezTo>
                  <a:pt x="137196" y="35195"/>
                  <a:pt x="136922" y="34945"/>
                  <a:pt x="136922" y="34635"/>
                </a:cubicBezTo>
                <a:cubicBezTo>
                  <a:pt x="136934" y="34302"/>
                  <a:pt x="137172" y="34064"/>
                  <a:pt x="137494" y="34064"/>
                </a:cubicBezTo>
                <a:close/>
                <a:moveTo>
                  <a:pt x="141220" y="34064"/>
                </a:moveTo>
                <a:cubicBezTo>
                  <a:pt x="141518" y="34064"/>
                  <a:pt x="141792" y="34326"/>
                  <a:pt x="141792" y="34635"/>
                </a:cubicBezTo>
                <a:cubicBezTo>
                  <a:pt x="141792" y="34933"/>
                  <a:pt x="141530" y="35195"/>
                  <a:pt x="141220" y="35195"/>
                </a:cubicBezTo>
                <a:cubicBezTo>
                  <a:pt x="140911" y="35195"/>
                  <a:pt x="140661" y="34945"/>
                  <a:pt x="140661" y="34635"/>
                </a:cubicBezTo>
                <a:cubicBezTo>
                  <a:pt x="140661" y="34302"/>
                  <a:pt x="140911" y="34064"/>
                  <a:pt x="141220" y="34064"/>
                </a:cubicBezTo>
                <a:close/>
                <a:moveTo>
                  <a:pt x="1548" y="35933"/>
                </a:moveTo>
                <a:cubicBezTo>
                  <a:pt x="1846" y="35933"/>
                  <a:pt x="2119" y="36183"/>
                  <a:pt x="2119" y="36493"/>
                </a:cubicBezTo>
                <a:cubicBezTo>
                  <a:pt x="2119" y="36790"/>
                  <a:pt x="1858" y="37064"/>
                  <a:pt x="1548" y="37064"/>
                </a:cubicBezTo>
                <a:cubicBezTo>
                  <a:pt x="1238" y="37064"/>
                  <a:pt x="988" y="36802"/>
                  <a:pt x="988" y="36493"/>
                </a:cubicBezTo>
                <a:cubicBezTo>
                  <a:pt x="988" y="36183"/>
                  <a:pt x="1238" y="35933"/>
                  <a:pt x="1548" y="35933"/>
                </a:cubicBezTo>
                <a:close/>
                <a:moveTo>
                  <a:pt x="5287" y="35933"/>
                </a:moveTo>
                <a:cubicBezTo>
                  <a:pt x="5596" y="35933"/>
                  <a:pt x="5846" y="36183"/>
                  <a:pt x="5846" y="36493"/>
                </a:cubicBezTo>
                <a:cubicBezTo>
                  <a:pt x="5846" y="36802"/>
                  <a:pt x="5596" y="37064"/>
                  <a:pt x="5287" y="37064"/>
                </a:cubicBezTo>
                <a:cubicBezTo>
                  <a:pt x="4977" y="37064"/>
                  <a:pt x="4715" y="36802"/>
                  <a:pt x="4715" y="36493"/>
                </a:cubicBezTo>
                <a:cubicBezTo>
                  <a:pt x="4715" y="36183"/>
                  <a:pt x="4977" y="35933"/>
                  <a:pt x="5287" y="35933"/>
                </a:cubicBezTo>
                <a:close/>
                <a:moveTo>
                  <a:pt x="9001" y="35933"/>
                </a:moveTo>
                <a:cubicBezTo>
                  <a:pt x="9299" y="35933"/>
                  <a:pt x="9573" y="36183"/>
                  <a:pt x="9573" y="36493"/>
                </a:cubicBezTo>
                <a:cubicBezTo>
                  <a:pt x="9573" y="36790"/>
                  <a:pt x="9323" y="37064"/>
                  <a:pt x="9001" y="37064"/>
                </a:cubicBezTo>
                <a:cubicBezTo>
                  <a:pt x="8704" y="37064"/>
                  <a:pt x="8442" y="36802"/>
                  <a:pt x="8442" y="36493"/>
                </a:cubicBezTo>
                <a:cubicBezTo>
                  <a:pt x="8442" y="36183"/>
                  <a:pt x="8692" y="35933"/>
                  <a:pt x="9001" y="35933"/>
                </a:cubicBezTo>
                <a:close/>
                <a:moveTo>
                  <a:pt x="12728" y="35933"/>
                </a:moveTo>
                <a:cubicBezTo>
                  <a:pt x="13037" y="35933"/>
                  <a:pt x="13288" y="36183"/>
                  <a:pt x="13288" y="36493"/>
                </a:cubicBezTo>
                <a:cubicBezTo>
                  <a:pt x="13288" y="36802"/>
                  <a:pt x="13037" y="37064"/>
                  <a:pt x="12728" y="37064"/>
                </a:cubicBezTo>
                <a:cubicBezTo>
                  <a:pt x="12418" y="37064"/>
                  <a:pt x="12156" y="36802"/>
                  <a:pt x="12156" y="36493"/>
                </a:cubicBezTo>
                <a:cubicBezTo>
                  <a:pt x="12180" y="36183"/>
                  <a:pt x="12418" y="35933"/>
                  <a:pt x="12728" y="35933"/>
                </a:cubicBezTo>
                <a:close/>
                <a:moveTo>
                  <a:pt x="16466" y="35933"/>
                </a:moveTo>
                <a:cubicBezTo>
                  <a:pt x="16764" y="35933"/>
                  <a:pt x="17026" y="36183"/>
                  <a:pt x="17026" y="36493"/>
                </a:cubicBezTo>
                <a:cubicBezTo>
                  <a:pt x="17026" y="36790"/>
                  <a:pt x="16776" y="37064"/>
                  <a:pt x="16466" y="37064"/>
                </a:cubicBezTo>
                <a:cubicBezTo>
                  <a:pt x="16169" y="37064"/>
                  <a:pt x="15895" y="36802"/>
                  <a:pt x="15895" y="36493"/>
                </a:cubicBezTo>
                <a:cubicBezTo>
                  <a:pt x="15895" y="36183"/>
                  <a:pt x="16145" y="35933"/>
                  <a:pt x="16466" y="35933"/>
                </a:cubicBezTo>
                <a:close/>
                <a:moveTo>
                  <a:pt x="20181" y="35933"/>
                </a:moveTo>
                <a:cubicBezTo>
                  <a:pt x="20491" y="35933"/>
                  <a:pt x="20753" y="36183"/>
                  <a:pt x="20753" y="36493"/>
                </a:cubicBezTo>
                <a:cubicBezTo>
                  <a:pt x="20753" y="36802"/>
                  <a:pt x="20491" y="37064"/>
                  <a:pt x="20181" y="37064"/>
                </a:cubicBezTo>
                <a:cubicBezTo>
                  <a:pt x="19872" y="37064"/>
                  <a:pt x="19622" y="36802"/>
                  <a:pt x="19622" y="36493"/>
                </a:cubicBezTo>
                <a:cubicBezTo>
                  <a:pt x="19634" y="36183"/>
                  <a:pt x="19872" y="35933"/>
                  <a:pt x="20181" y="35933"/>
                </a:cubicBezTo>
                <a:close/>
                <a:moveTo>
                  <a:pt x="23920" y="35933"/>
                </a:moveTo>
                <a:cubicBezTo>
                  <a:pt x="24217" y="35933"/>
                  <a:pt x="24479" y="36183"/>
                  <a:pt x="24479" y="36493"/>
                </a:cubicBezTo>
                <a:cubicBezTo>
                  <a:pt x="24479" y="36790"/>
                  <a:pt x="24229" y="37064"/>
                  <a:pt x="23920" y="37064"/>
                </a:cubicBezTo>
                <a:cubicBezTo>
                  <a:pt x="23610" y="37064"/>
                  <a:pt x="23348" y="36802"/>
                  <a:pt x="23348" y="36493"/>
                </a:cubicBezTo>
                <a:cubicBezTo>
                  <a:pt x="23348" y="36183"/>
                  <a:pt x="23610" y="35933"/>
                  <a:pt x="23920" y="35933"/>
                </a:cubicBezTo>
                <a:close/>
                <a:moveTo>
                  <a:pt x="27635" y="35933"/>
                </a:moveTo>
                <a:cubicBezTo>
                  <a:pt x="27956" y="35933"/>
                  <a:pt x="28206" y="36183"/>
                  <a:pt x="28206" y="36493"/>
                </a:cubicBezTo>
                <a:cubicBezTo>
                  <a:pt x="28206" y="36802"/>
                  <a:pt x="27956" y="37064"/>
                  <a:pt x="27635" y="37064"/>
                </a:cubicBezTo>
                <a:cubicBezTo>
                  <a:pt x="27325" y="37064"/>
                  <a:pt x="27075" y="36802"/>
                  <a:pt x="27075" y="36493"/>
                </a:cubicBezTo>
                <a:cubicBezTo>
                  <a:pt x="27087" y="36183"/>
                  <a:pt x="27325" y="35933"/>
                  <a:pt x="27635" y="35933"/>
                </a:cubicBezTo>
                <a:close/>
                <a:moveTo>
                  <a:pt x="31373" y="35933"/>
                </a:moveTo>
                <a:cubicBezTo>
                  <a:pt x="31671" y="35933"/>
                  <a:pt x="31945" y="36183"/>
                  <a:pt x="31945" y="36493"/>
                </a:cubicBezTo>
                <a:cubicBezTo>
                  <a:pt x="31945" y="36790"/>
                  <a:pt x="31683" y="37064"/>
                  <a:pt x="31373" y="37064"/>
                </a:cubicBezTo>
                <a:cubicBezTo>
                  <a:pt x="31064" y="37064"/>
                  <a:pt x="30814" y="36802"/>
                  <a:pt x="30814" y="36493"/>
                </a:cubicBezTo>
                <a:cubicBezTo>
                  <a:pt x="30814" y="36183"/>
                  <a:pt x="31064" y="35933"/>
                  <a:pt x="31373" y="35933"/>
                </a:cubicBezTo>
                <a:close/>
                <a:moveTo>
                  <a:pt x="35100" y="35933"/>
                </a:moveTo>
                <a:cubicBezTo>
                  <a:pt x="35409" y="35933"/>
                  <a:pt x="35659" y="36183"/>
                  <a:pt x="35659" y="36493"/>
                </a:cubicBezTo>
                <a:cubicBezTo>
                  <a:pt x="35659" y="36802"/>
                  <a:pt x="35409" y="37064"/>
                  <a:pt x="35100" y="37064"/>
                </a:cubicBezTo>
                <a:cubicBezTo>
                  <a:pt x="34778" y="37064"/>
                  <a:pt x="34528" y="36802"/>
                  <a:pt x="34528" y="36493"/>
                </a:cubicBezTo>
                <a:cubicBezTo>
                  <a:pt x="34540" y="36183"/>
                  <a:pt x="34778" y="35933"/>
                  <a:pt x="35100" y="35933"/>
                </a:cubicBezTo>
                <a:close/>
                <a:moveTo>
                  <a:pt x="38815" y="35933"/>
                </a:moveTo>
                <a:cubicBezTo>
                  <a:pt x="39112" y="35933"/>
                  <a:pt x="39386" y="36183"/>
                  <a:pt x="39386" y="36493"/>
                </a:cubicBezTo>
                <a:cubicBezTo>
                  <a:pt x="39386" y="36790"/>
                  <a:pt x="39124" y="37064"/>
                  <a:pt x="38815" y="37064"/>
                </a:cubicBezTo>
                <a:cubicBezTo>
                  <a:pt x="38517" y="37064"/>
                  <a:pt x="38255" y="36802"/>
                  <a:pt x="38255" y="36493"/>
                </a:cubicBezTo>
                <a:cubicBezTo>
                  <a:pt x="38267" y="36183"/>
                  <a:pt x="38505" y="35933"/>
                  <a:pt x="38815" y="35933"/>
                </a:cubicBezTo>
                <a:close/>
                <a:moveTo>
                  <a:pt x="42553" y="35933"/>
                </a:moveTo>
                <a:cubicBezTo>
                  <a:pt x="42863" y="35933"/>
                  <a:pt x="43113" y="36183"/>
                  <a:pt x="43113" y="36493"/>
                </a:cubicBezTo>
                <a:cubicBezTo>
                  <a:pt x="43113" y="36802"/>
                  <a:pt x="42863" y="37064"/>
                  <a:pt x="42553" y="37064"/>
                </a:cubicBezTo>
                <a:cubicBezTo>
                  <a:pt x="42232" y="37064"/>
                  <a:pt x="41982" y="36802"/>
                  <a:pt x="41982" y="36493"/>
                </a:cubicBezTo>
                <a:cubicBezTo>
                  <a:pt x="41982" y="36183"/>
                  <a:pt x="42244" y="35933"/>
                  <a:pt x="42553" y="35933"/>
                </a:cubicBezTo>
                <a:close/>
                <a:moveTo>
                  <a:pt x="46268" y="35933"/>
                </a:moveTo>
                <a:cubicBezTo>
                  <a:pt x="46565" y="35933"/>
                  <a:pt x="46839" y="36183"/>
                  <a:pt x="46839" y="36493"/>
                </a:cubicBezTo>
                <a:cubicBezTo>
                  <a:pt x="46839" y="36790"/>
                  <a:pt x="46589" y="37064"/>
                  <a:pt x="46268" y="37064"/>
                </a:cubicBezTo>
                <a:cubicBezTo>
                  <a:pt x="45970" y="37064"/>
                  <a:pt x="45708" y="36802"/>
                  <a:pt x="45708" y="36493"/>
                </a:cubicBezTo>
                <a:cubicBezTo>
                  <a:pt x="45720" y="36183"/>
                  <a:pt x="45958" y="35933"/>
                  <a:pt x="46268" y="35933"/>
                </a:cubicBezTo>
                <a:close/>
                <a:moveTo>
                  <a:pt x="50006" y="35933"/>
                </a:moveTo>
                <a:cubicBezTo>
                  <a:pt x="50316" y="35933"/>
                  <a:pt x="50578" y="36183"/>
                  <a:pt x="50578" y="36493"/>
                </a:cubicBezTo>
                <a:cubicBezTo>
                  <a:pt x="50578" y="36802"/>
                  <a:pt x="50316" y="37064"/>
                  <a:pt x="50006" y="37064"/>
                </a:cubicBezTo>
                <a:cubicBezTo>
                  <a:pt x="49697" y="37064"/>
                  <a:pt x="49447" y="36802"/>
                  <a:pt x="49447" y="36493"/>
                </a:cubicBezTo>
                <a:cubicBezTo>
                  <a:pt x="49447" y="36183"/>
                  <a:pt x="49697" y="35933"/>
                  <a:pt x="50006" y="35933"/>
                </a:cubicBezTo>
                <a:close/>
                <a:moveTo>
                  <a:pt x="53733" y="35933"/>
                </a:moveTo>
                <a:cubicBezTo>
                  <a:pt x="54031" y="35933"/>
                  <a:pt x="54293" y="36183"/>
                  <a:pt x="54293" y="36493"/>
                </a:cubicBezTo>
                <a:cubicBezTo>
                  <a:pt x="54293" y="36790"/>
                  <a:pt x="54043" y="37064"/>
                  <a:pt x="53733" y="37064"/>
                </a:cubicBezTo>
                <a:cubicBezTo>
                  <a:pt x="53412" y="37064"/>
                  <a:pt x="53162" y="36802"/>
                  <a:pt x="53162" y="36493"/>
                </a:cubicBezTo>
                <a:cubicBezTo>
                  <a:pt x="53173" y="36183"/>
                  <a:pt x="53412" y="35933"/>
                  <a:pt x="53733" y="35933"/>
                </a:cubicBezTo>
                <a:close/>
                <a:moveTo>
                  <a:pt x="57460" y="35933"/>
                </a:moveTo>
                <a:cubicBezTo>
                  <a:pt x="57781" y="35933"/>
                  <a:pt x="58031" y="36183"/>
                  <a:pt x="58031" y="36493"/>
                </a:cubicBezTo>
                <a:cubicBezTo>
                  <a:pt x="58031" y="36802"/>
                  <a:pt x="57781" y="37064"/>
                  <a:pt x="57460" y="37064"/>
                </a:cubicBezTo>
                <a:cubicBezTo>
                  <a:pt x="57150" y="37064"/>
                  <a:pt x="56900" y="36802"/>
                  <a:pt x="56900" y="36493"/>
                </a:cubicBezTo>
                <a:cubicBezTo>
                  <a:pt x="56900" y="36183"/>
                  <a:pt x="57150" y="35933"/>
                  <a:pt x="57460" y="35933"/>
                </a:cubicBezTo>
                <a:close/>
                <a:moveTo>
                  <a:pt x="61186" y="35933"/>
                </a:moveTo>
                <a:cubicBezTo>
                  <a:pt x="61484" y="35933"/>
                  <a:pt x="61746" y="36183"/>
                  <a:pt x="61746" y="36493"/>
                </a:cubicBezTo>
                <a:cubicBezTo>
                  <a:pt x="61746" y="36790"/>
                  <a:pt x="61496" y="37064"/>
                  <a:pt x="61186" y="37064"/>
                </a:cubicBezTo>
                <a:cubicBezTo>
                  <a:pt x="60877" y="37064"/>
                  <a:pt x="60615" y="36802"/>
                  <a:pt x="60615" y="36493"/>
                </a:cubicBezTo>
                <a:cubicBezTo>
                  <a:pt x="60639" y="36183"/>
                  <a:pt x="60877" y="35933"/>
                  <a:pt x="61186" y="35933"/>
                </a:cubicBezTo>
                <a:close/>
                <a:moveTo>
                  <a:pt x="64925" y="35933"/>
                </a:moveTo>
                <a:cubicBezTo>
                  <a:pt x="65234" y="35933"/>
                  <a:pt x="65485" y="36183"/>
                  <a:pt x="65485" y="36493"/>
                </a:cubicBezTo>
                <a:cubicBezTo>
                  <a:pt x="65485" y="36802"/>
                  <a:pt x="65234" y="37064"/>
                  <a:pt x="64925" y="37064"/>
                </a:cubicBezTo>
                <a:cubicBezTo>
                  <a:pt x="64603" y="37064"/>
                  <a:pt x="64353" y="36802"/>
                  <a:pt x="64353" y="36493"/>
                </a:cubicBezTo>
                <a:cubicBezTo>
                  <a:pt x="64353" y="36183"/>
                  <a:pt x="64603" y="35933"/>
                  <a:pt x="64925" y="35933"/>
                </a:cubicBezTo>
                <a:close/>
                <a:moveTo>
                  <a:pt x="68640" y="35933"/>
                </a:moveTo>
                <a:cubicBezTo>
                  <a:pt x="68937" y="35933"/>
                  <a:pt x="69211" y="36183"/>
                  <a:pt x="69211" y="36493"/>
                </a:cubicBezTo>
                <a:cubicBezTo>
                  <a:pt x="69211" y="36790"/>
                  <a:pt x="68949" y="37064"/>
                  <a:pt x="68640" y="37064"/>
                </a:cubicBezTo>
                <a:cubicBezTo>
                  <a:pt x="68330" y="37064"/>
                  <a:pt x="68080" y="36802"/>
                  <a:pt x="68080" y="36493"/>
                </a:cubicBezTo>
                <a:cubicBezTo>
                  <a:pt x="68092" y="36183"/>
                  <a:pt x="68330" y="35933"/>
                  <a:pt x="68640" y="35933"/>
                </a:cubicBezTo>
                <a:close/>
                <a:moveTo>
                  <a:pt x="72366" y="35933"/>
                </a:moveTo>
                <a:cubicBezTo>
                  <a:pt x="72676" y="35933"/>
                  <a:pt x="72926" y="36183"/>
                  <a:pt x="72926" y="36493"/>
                </a:cubicBezTo>
                <a:cubicBezTo>
                  <a:pt x="72926" y="36802"/>
                  <a:pt x="72676" y="37064"/>
                  <a:pt x="72366" y="37064"/>
                </a:cubicBezTo>
                <a:cubicBezTo>
                  <a:pt x="72045" y="37064"/>
                  <a:pt x="71795" y="36802"/>
                  <a:pt x="71795" y="36493"/>
                </a:cubicBezTo>
                <a:cubicBezTo>
                  <a:pt x="71807" y="36183"/>
                  <a:pt x="72069" y="35933"/>
                  <a:pt x="72366" y="35933"/>
                </a:cubicBezTo>
                <a:close/>
                <a:moveTo>
                  <a:pt x="76093" y="35933"/>
                </a:moveTo>
                <a:cubicBezTo>
                  <a:pt x="76391" y="35933"/>
                  <a:pt x="76664" y="36183"/>
                  <a:pt x="76664" y="36493"/>
                </a:cubicBezTo>
                <a:cubicBezTo>
                  <a:pt x="76664" y="36790"/>
                  <a:pt x="76403" y="37064"/>
                  <a:pt x="76093" y="37064"/>
                </a:cubicBezTo>
                <a:cubicBezTo>
                  <a:pt x="75795" y="37064"/>
                  <a:pt x="75533" y="36802"/>
                  <a:pt x="75533" y="36493"/>
                </a:cubicBezTo>
                <a:cubicBezTo>
                  <a:pt x="75533" y="36183"/>
                  <a:pt x="75783" y="35933"/>
                  <a:pt x="76093" y="35933"/>
                </a:cubicBezTo>
                <a:close/>
                <a:moveTo>
                  <a:pt x="79712" y="35933"/>
                </a:moveTo>
                <a:cubicBezTo>
                  <a:pt x="80010" y="35933"/>
                  <a:pt x="80284" y="36183"/>
                  <a:pt x="80284" y="36493"/>
                </a:cubicBezTo>
                <a:cubicBezTo>
                  <a:pt x="80284" y="36790"/>
                  <a:pt x="80022" y="37064"/>
                  <a:pt x="79712" y="37064"/>
                </a:cubicBezTo>
                <a:cubicBezTo>
                  <a:pt x="79403" y="37064"/>
                  <a:pt x="79153" y="36802"/>
                  <a:pt x="79153" y="36493"/>
                </a:cubicBezTo>
                <a:cubicBezTo>
                  <a:pt x="79165" y="36183"/>
                  <a:pt x="79403" y="35933"/>
                  <a:pt x="79712" y="35933"/>
                </a:cubicBezTo>
                <a:close/>
                <a:moveTo>
                  <a:pt x="83451" y="35933"/>
                </a:moveTo>
                <a:cubicBezTo>
                  <a:pt x="83761" y="35933"/>
                  <a:pt x="84011" y="36183"/>
                  <a:pt x="84011" y="36493"/>
                </a:cubicBezTo>
                <a:cubicBezTo>
                  <a:pt x="84011" y="36802"/>
                  <a:pt x="83761" y="37064"/>
                  <a:pt x="83451" y="37064"/>
                </a:cubicBezTo>
                <a:cubicBezTo>
                  <a:pt x="83141" y="37064"/>
                  <a:pt x="82880" y="36802"/>
                  <a:pt x="82880" y="36493"/>
                </a:cubicBezTo>
                <a:cubicBezTo>
                  <a:pt x="82880" y="36183"/>
                  <a:pt x="83141" y="35933"/>
                  <a:pt x="83451" y="35933"/>
                </a:cubicBezTo>
                <a:close/>
                <a:moveTo>
                  <a:pt x="87166" y="35933"/>
                </a:moveTo>
                <a:cubicBezTo>
                  <a:pt x="87463" y="35933"/>
                  <a:pt x="87737" y="36183"/>
                  <a:pt x="87737" y="36493"/>
                </a:cubicBezTo>
                <a:cubicBezTo>
                  <a:pt x="87737" y="36790"/>
                  <a:pt x="87475" y="37064"/>
                  <a:pt x="87166" y="37064"/>
                </a:cubicBezTo>
                <a:cubicBezTo>
                  <a:pt x="86856" y="37064"/>
                  <a:pt x="86606" y="36802"/>
                  <a:pt x="86606" y="36493"/>
                </a:cubicBezTo>
                <a:cubicBezTo>
                  <a:pt x="86618" y="36183"/>
                  <a:pt x="86856" y="35933"/>
                  <a:pt x="87166" y="35933"/>
                </a:cubicBezTo>
                <a:close/>
                <a:moveTo>
                  <a:pt x="90904" y="35933"/>
                </a:moveTo>
                <a:cubicBezTo>
                  <a:pt x="91214" y="35933"/>
                  <a:pt x="91464" y="36183"/>
                  <a:pt x="91464" y="36493"/>
                </a:cubicBezTo>
                <a:cubicBezTo>
                  <a:pt x="91464" y="36802"/>
                  <a:pt x="91214" y="37064"/>
                  <a:pt x="90904" y="37064"/>
                </a:cubicBezTo>
                <a:cubicBezTo>
                  <a:pt x="90595" y="37064"/>
                  <a:pt x="90345" y="36802"/>
                  <a:pt x="90345" y="36493"/>
                </a:cubicBezTo>
                <a:cubicBezTo>
                  <a:pt x="90345" y="36183"/>
                  <a:pt x="90595" y="35933"/>
                  <a:pt x="90904" y="35933"/>
                </a:cubicBezTo>
                <a:close/>
                <a:moveTo>
                  <a:pt x="94631" y="35933"/>
                </a:moveTo>
                <a:cubicBezTo>
                  <a:pt x="94929" y="35933"/>
                  <a:pt x="95191" y="36183"/>
                  <a:pt x="95191" y="36493"/>
                </a:cubicBezTo>
                <a:cubicBezTo>
                  <a:pt x="95191" y="36790"/>
                  <a:pt x="94941" y="37064"/>
                  <a:pt x="94631" y="37064"/>
                </a:cubicBezTo>
                <a:cubicBezTo>
                  <a:pt x="94310" y="37064"/>
                  <a:pt x="94060" y="36802"/>
                  <a:pt x="94060" y="36493"/>
                </a:cubicBezTo>
                <a:cubicBezTo>
                  <a:pt x="94071" y="36183"/>
                  <a:pt x="94310" y="35933"/>
                  <a:pt x="94631" y="35933"/>
                </a:cubicBezTo>
                <a:close/>
                <a:moveTo>
                  <a:pt x="98346" y="35933"/>
                </a:moveTo>
                <a:cubicBezTo>
                  <a:pt x="98655" y="35933"/>
                  <a:pt x="98905" y="36183"/>
                  <a:pt x="98905" y="36493"/>
                </a:cubicBezTo>
                <a:cubicBezTo>
                  <a:pt x="98905" y="36802"/>
                  <a:pt x="98655" y="37064"/>
                  <a:pt x="98346" y="37064"/>
                </a:cubicBezTo>
                <a:cubicBezTo>
                  <a:pt x="98036" y="37064"/>
                  <a:pt x="97786" y="36802"/>
                  <a:pt x="97786" y="36493"/>
                </a:cubicBezTo>
                <a:cubicBezTo>
                  <a:pt x="97798" y="36183"/>
                  <a:pt x="98036" y="35933"/>
                  <a:pt x="98346" y="35933"/>
                </a:cubicBezTo>
                <a:close/>
                <a:moveTo>
                  <a:pt x="102084" y="35933"/>
                </a:moveTo>
                <a:cubicBezTo>
                  <a:pt x="102382" y="35933"/>
                  <a:pt x="102644" y="36183"/>
                  <a:pt x="102644" y="36493"/>
                </a:cubicBezTo>
                <a:cubicBezTo>
                  <a:pt x="102644" y="36790"/>
                  <a:pt x="102394" y="37064"/>
                  <a:pt x="102084" y="37064"/>
                </a:cubicBezTo>
                <a:cubicBezTo>
                  <a:pt x="101787" y="37064"/>
                  <a:pt x="101513" y="36802"/>
                  <a:pt x="101513" y="36493"/>
                </a:cubicBezTo>
                <a:cubicBezTo>
                  <a:pt x="101513" y="36183"/>
                  <a:pt x="101775" y="35933"/>
                  <a:pt x="102084" y="35933"/>
                </a:cubicBezTo>
                <a:close/>
                <a:moveTo>
                  <a:pt x="105799" y="35933"/>
                </a:moveTo>
                <a:cubicBezTo>
                  <a:pt x="106121" y="35933"/>
                  <a:pt x="106371" y="36183"/>
                  <a:pt x="106371" y="36493"/>
                </a:cubicBezTo>
                <a:cubicBezTo>
                  <a:pt x="106371" y="36802"/>
                  <a:pt x="106109" y="37064"/>
                  <a:pt x="105799" y="37064"/>
                </a:cubicBezTo>
                <a:cubicBezTo>
                  <a:pt x="105490" y="37064"/>
                  <a:pt x="105239" y="36802"/>
                  <a:pt x="105239" y="36493"/>
                </a:cubicBezTo>
                <a:cubicBezTo>
                  <a:pt x="105251" y="36183"/>
                  <a:pt x="105490" y="35933"/>
                  <a:pt x="105799" y="35933"/>
                </a:cubicBezTo>
                <a:close/>
                <a:moveTo>
                  <a:pt x="109538" y="35933"/>
                </a:moveTo>
                <a:cubicBezTo>
                  <a:pt x="109835" y="35933"/>
                  <a:pt x="110109" y="36183"/>
                  <a:pt x="110109" y="36493"/>
                </a:cubicBezTo>
                <a:cubicBezTo>
                  <a:pt x="110109" y="36790"/>
                  <a:pt x="109847" y="37064"/>
                  <a:pt x="109538" y="37064"/>
                </a:cubicBezTo>
                <a:cubicBezTo>
                  <a:pt x="109228" y="37064"/>
                  <a:pt x="108978" y="36802"/>
                  <a:pt x="108978" y="36493"/>
                </a:cubicBezTo>
                <a:cubicBezTo>
                  <a:pt x="108978" y="36183"/>
                  <a:pt x="109228" y="35933"/>
                  <a:pt x="109538" y="35933"/>
                </a:cubicBezTo>
                <a:close/>
                <a:moveTo>
                  <a:pt x="113264" y="35933"/>
                </a:moveTo>
                <a:cubicBezTo>
                  <a:pt x="113574" y="35933"/>
                  <a:pt x="113824" y="36183"/>
                  <a:pt x="113824" y="36493"/>
                </a:cubicBezTo>
                <a:cubicBezTo>
                  <a:pt x="113824" y="36802"/>
                  <a:pt x="113574" y="37064"/>
                  <a:pt x="113264" y="37064"/>
                </a:cubicBezTo>
                <a:cubicBezTo>
                  <a:pt x="112943" y="37064"/>
                  <a:pt x="112693" y="36802"/>
                  <a:pt x="112693" y="36493"/>
                </a:cubicBezTo>
                <a:cubicBezTo>
                  <a:pt x="112705" y="36183"/>
                  <a:pt x="112943" y="35933"/>
                  <a:pt x="113264" y="35933"/>
                </a:cubicBezTo>
                <a:close/>
                <a:moveTo>
                  <a:pt x="116991" y="35933"/>
                </a:moveTo>
                <a:cubicBezTo>
                  <a:pt x="117289" y="35933"/>
                  <a:pt x="117562" y="36183"/>
                  <a:pt x="117562" y="36493"/>
                </a:cubicBezTo>
                <a:cubicBezTo>
                  <a:pt x="117562" y="36790"/>
                  <a:pt x="117312" y="37064"/>
                  <a:pt x="116991" y="37064"/>
                </a:cubicBezTo>
                <a:cubicBezTo>
                  <a:pt x="116681" y="37064"/>
                  <a:pt x="116431" y="36802"/>
                  <a:pt x="116431" y="36493"/>
                </a:cubicBezTo>
                <a:cubicBezTo>
                  <a:pt x="116431" y="36183"/>
                  <a:pt x="116681" y="35933"/>
                  <a:pt x="116991" y="35933"/>
                </a:cubicBezTo>
                <a:close/>
                <a:moveTo>
                  <a:pt x="120718" y="35933"/>
                </a:moveTo>
                <a:cubicBezTo>
                  <a:pt x="121027" y="35933"/>
                  <a:pt x="121277" y="36183"/>
                  <a:pt x="121277" y="36493"/>
                </a:cubicBezTo>
                <a:cubicBezTo>
                  <a:pt x="121277" y="36802"/>
                  <a:pt x="121027" y="37064"/>
                  <a:pt x="120718" y="37064"/>
                </a:cubicBezTo>
                <a:cubicBezTo>
                  <a:pt x="120408" y="37064"/>
                  <a:pt x="120146" y="36802"/>
                  <a:pt x="120146" y="36493"/>
                </a:cubicBezTo>
                <a:cubicBezTo>
                  <a:pt x="120170" y="36183"/>
                  <a:pt x="120420" y="35933"/>
                  <a:pt x="120718" y="35933"/>
                </a:cubicBezTo>
                <a:close/>
                <a:moveTo>
                  <a:pt x="124456" y="35933"/>
                </a:moveTo>
                <a:cubicBezTo>
                  <a:pt x="124754" y="35933"/>
                  <a:pt x="125016" y="36183"/>
                  <a:pt x="125016" y="36493"/>
                </a:cubicBezTo>
                <a:cubicBezTo>
                  <a:pt x="125016" y="36790"/>
                  <a:pt x="124766" y="37064"/>
                  <a:pt x="124456" y="37064"/>
                </a:cubicBezTo>
                <a:cubicBezTo>
                  <a:pt x="124135" y="37064"/>
                  <a:pt x="123885" y="36802"/>
                  <a:pt x="123885" y="36493"/>
                </a:cubicBezTo>
                <a:cubicBezTo>
                  <a:pt x="123885" y="36183"/>
                  <a:pt x="124135" y="35933"/>
                  <a:pt x="124456" y="35933"/>
                </a:cubicBezTo>
                <a:close/>
                <a:moveTo>
                  <a:pt x="128171" y="35933"/>
                </a:moveTo>
                <a:cubicBezTo>
                  <a:pt x="128480" y="35933"/>
                  <a:pt x="128742" y="36183"/>
                  <a:pt x="128742" y="36493"/>
                </a:cubicBezTo>
                <a:cubicBezTo>
                  <a:pt x="128742" y="36802"/>
                  <a:pt x="128480" y="37064"/>
                  <a:pt x="128171" y="37064"/>
                </a:cubicBezTo>
                <a:cubicBezTo>
                  <a:pt x="127861" y="37064"/>
                  <a:pt x="127611" y="36802"/>
                  <a:pt x="127611" y="36493"/>
                </a:cubicBezTo>
                <a:cubicBezTo>
                  <a:pt x="127611" y="36183"/>
                  <a:pt x="127861" y="35933"/>
                  <a:pt x="128171" y="35933"/>
                </a:cubicBezTo>
                <a:close/>
                <a:moveTo>
                  <a:pt x="131898" y="35933"/>
                </a:moveTo>
                <a:cubicBezTo>
                  <a:pt x="132195" y="35933"/>
                  <a:pt x="132457" y="36183"/>
                  <a:pt x="132457" y="36493"/>
                </a:cubicBezTo>
                <a:cubicBezTo>
                  <a:pt x="132457" y="36790"/>
                  <a:pt x="132207" y="37064"/>
                  <a:pt x="131898" y="37064"/>
                </a:cubicBezTo>
                <a:cubicBezTo>
                  <a:pt x="131600" y="37064"/>
                  <a:pt x="131326" y="36802"/>
                  <a:pt x="131326" y="36493"/>
                </a:cubicBezTo>
                <a:cubicBezTo>
                  <a:pt x="131338" y="36183"/>
                  <a:pt x="131576" y="35933"/>
                  <a:pt x="131898" y="35933"/>
                </a:cubicBezTo>
                <a:close/>
                <a:moveTo>
                  <a:pt x="135624" y="35933"/>
                </a:moveTo>
                <a:cubicBezTo>
                  <a:pt x="135946" y="35933"/>
                  <a:pt x="136196" y="36183"/>
                  <a:pt x="136196" y="36493"/>
                </a:cubicBezTo>
                <a:cubicBezTo>
                  <a:pt x="136196" y="36802"/>
                  <a:pt x="135934" y="37064"/>
                  <a:pt x="135624" y="37064"/>
                </a:cubicBezTo>
                <a:cubicBezTo>
                  <a:pt x="135315" y="37064"/>
                  <a:pt x="135065" y="36802"/>
                  <a:pt x="135065" y="36493"/>
                </a:cubicBezTo>
                <a:cubicBezTo>
                  <a:pt x="135065" y="36183"/>
                  <a:pt x="135315" y="35933"/>
                  <a:pt x="135624" y="35933"/>
                </a:cubicBezTo>
                <a:close/>
                <a:moveTo>
                  <a:pt x="139351" y="35933"/>
                </a:moveTo>
                <a:cubicBezTo>
                  <a:pt x="139649" y="35933"/>
                  <a:pt x="139910" y="36183"/>
                  <a:pt x="139910" y="36493"/>
                </a:cubicBezTo>
                <a:cubicBezTo>
                  <a:pt x="139910" y="36790"/>
                  <a:pt x="139660" y="37064"/>
                  <a:pt x="139351" y="37064"/>
                </a:cubicBezTo>
                <a:cubicBezTo>
                  <a:pt x="139053" y="37064"/>
                  <a:pt x="138779" y="36802"/>
                  <a:pt x="138779" y="36493"/>
                </a:cubicBezTo>
                <a:cubicBezTo>
                  <a:pt x="138803" y="36183"/>
                  <a:pt x="139041" y="35933"/>
                  <a:pt x="139351" y="35933"/>
                </a:cubicBezTo>
                <a:close/>
                <a:moveTo>
                  <a:pt x="143089" y="35933"/>
                </a:moveTo>
                <a:cubicBezTo>
                  <a:pt x="143399" y="35933"/>
                  <a:pt x="143649" y="36183"/>
                  <a:pt x="143649" y="36493"/>
                </a:cubicBezTo>
                <a:cubicBezTo>
                  <a:pt x="143649" y="36802"/>
                  <a:pt x="143399" y="37064"/>
                  <a:pt x="143089" y="37064"/>
                </a:cubicBezTo>
                <a:cubicBezTo>
                  <a:pt x="142768" y="37064"/>
                  <a:pt x="142518" y="36802"/>
                  <a:pt x="142518" y="36493"/>
                </a:cubicBezTo>
                <a:cubicBezTo>
                  <a:pt x="142518" y="36183"/>
                  <a:pt x="142768" y="35933"/>
                  <a:pt x="143089" y="35933"/>
                </a:cubicBezTo>
                <a:close/>
                <a:moveTo>
                  <a:pt x="3405" y="37790"/>
                </a:moveTo>
                <a:cubicBezTo>
                  <a:pt x="3703" y="37790"/>
                  <a:pt x="3977" y="38040"/>
                  <a:pt x="3977" y="38350"/>
                </a:cubicBezTo>
                <a:cubicBezTo>
                  <a:pt x="3977" y="38648"/>
                  <a:pt x="3727" y="38922"/>
                  <a:pt x="3405" y="38922"/>
                </a:cubicBezTo>
                <a:cubicBezTo>
                  <a:pt x="3096" y="38922"/>
                  <a:pt x="2846" y="38672"/>
                  <a:pt x="2846" y="38350"/>
                </a:cubicBezTo>
                <a:cubicBezTo>
                  <a:pt x="2858" y="38040"/>
                  <a:pt x="3096" y="37790"/>
                  <a:pt x="3405" y="37790"/>
                </a:cubicBezTo>
                <a:close/>
                <a:moveTo>
                  <a:pt x="7132" y="37790"/>
                </a:moveTo>
                <a:cubicBezTo>
                  <a:pt x="7430" y="37790"/>
                  <a:pt x="7692" y="38040"/>
                  <a:pt x="7692" y="38350"/>
                </a:cubicBezTo>
                <a:cubicBezTo>
                  <a:pt x="7692" y="38648"/>
                  <a:pt x="7442" y="38922"/>
                  <a:pt x="7132" y="38922"/>
                </a:cubicBezTo>
                <a:cubicBezTo>
                  <a:pt x="6834" y="38922"/>
                  <a:pt x="6560" y="38672"/>
                  <a:pt x="6560" y="38350"/>
                </a:cubicBezTo>
                <a:cubicBezTo>
                  <a:pt x="6584" y="38040"/>
                  <a:pt x="6822" y="37790"/>
                  <a:pt x="7132" y="37790"/>
                </a:cubicBezTo>
                <a:close/>
                <a:moveTo>
                  <a:pt x="10871" y="37790"/>
                </a:moveTo>
                <a:cubicBezTo>
                  <a:pt x="11168" y="37790"/>
                  <a:pt x="11430" y="38040"/>
                  <a:pt x="11430" y="38350"/>
                </a:cubicBezTo>
                <a:cubicBezTo>
                  <a:pt x="11430" y="38648"/>
                  <a:pt x="11180" y="38922"/>
                  <a:pt x="10871" y="38922"/>
                </a:cubicBezTo>
                <a:cubicBezTo>
                  <a:pt x="10573" y="38922"/>
                  <a:pt x="10299" y="38672"/>
                  <a:pt x="10299" y="38350"/>
                </a:cubicBezTo>
                <a:cubicBezTo>
                  <a:pt x="10299" y="38040"/>
                  <a:pt x="10549" y="37790"/>
                  <a:pt x="10871" y="37790"/>
                </a:cubicBezTo>
                <a:close/>
                <a:moveTo>
                  <a:pt x="14585" y="37790"/>
                </a:moveTo>
                <a:cubicBezTo>
                  <a:pt x="14883" y="37790"/>
                  <a:pt x="15157" y="38040"/>
                  <a:pt x="15157" y="38350"/>
                </a:cubicBezTo>
                <a:cubicBezTo>
                  <a:pt x="15157" y="38648"/>
                  <a:pt x="14895" y="38922"/>
                  <a:pt x="14585" y="38922"/>
                </a:cubicBezTo>
                <a:cubicBezTo>
                  <a:pt x="14288" y="38922"/>
                  <a:pt x="14014" y="38672"/>
                  <a:pt x="14014" y="38350"/>
                </a:cubicBezTo>
                <a:cubicBezTo>
                  <a:pt x="14038" y="38040"/>
                  <a:pt x="14276" y="37790"/>
                  <a:pt x="14585" y="37790"/>
                </a:cubicBezTo>
                <a:close/>
                <a:moveTo>
                  <a:pt x="18324" y="37790"/>
                </a:moveTo>
                <a:cubicBezTo>
                  <a:pt x="18622" y="37790"/>
                  <a:pt x="18883" y="38040"/>
                  <a:pt x="18883" y="38350"/>
                </a:cubicBezTo>
                <a:cubicBezTo>
                  <a:pt x="18883" y="38648"/>
                  <a:pt x="18633" y="38922"/>
                  <a:pt x="18324" y="38922"/>
                </a:cubicBezTo>
                <a:cubicBezTo>
                  <a:pt x="18026" y="38922"/>
                  <a:pt x="17752" y="38672"/>
                  <a:pt x="17752" y="38350"/>
                </a:cubicBezTo>
                <a:cubicBezTo>
                  <a:pt x="17752" y="38040"/>
                  <a:pt x="18014" y="37790"/>
                  <a:pt x="18324" y="37790"/>
                </a:cubicBezTo>
                <a:close/>
                <a:moveTo>
                  <a:pt x="22039" y="37790"/>
                </a:moveTo>
                <a:cubicBezTo>
                  <a:pt x="22336" y="37790"/>
                  <a:pt x="22610" y="38040"/>
                  <a:pt x="22610" y="38350"/>
                </a:cubicBezTo>
                <a:cubicBezTo>
                  <a:pt x="22610" y="38648"/>
                  <a:pt x="22360" y="38922"/>
                  <a:pt x="22039" y="38922"/>
                </a:cubicBezTo>
                <a:cubicBezTo>
                  <a:pt x="21729" y="38922"/>
                  <a:pt x="21479" y="38672"/>
                  <a:pt x="21479" y="38350"/>
                </a:cubicBezTo>
                <a:cubicBezTo>
                  <a:pt x="21491" y="38040"/>
                  <a:pt x="21729" y="37790"/>
                  <a:pt x="22039" y="37790"/>
                </a:cubicBezTo>
                <a:close/>
                <a:moveTo>
                  <a:pt x="25777" y="37790"/>
                </a:moveTo>
                <a:cubicBezTo>
                  <a:pt x="26075" y="37790"/>
                  <a:pt x="26349" y="38040"/>
                  <a:pt x="26349" y="38350"/>
                </a:cubicBezTo>
                <a:cubicBezTo>
                  <a:pt x="26349" y="38648"/>
                  <a:pt x="26087" y="38922"/>
                  <a:pt x="25777" y="38922"/>
                </a:cubicBezTo>
                <a:cubicBezTo>
                  <a:pt x="25468" y="38922"/>
                  <a:pt x="25206" y="38672"/>
                  <a:pt x="25206" y="38350"/>
                </a:cubicBezTo>
                <a:cubicBezTo>
                  <a:pt x="25218" y="38040"/>
                  <a:pt x="25468" y="37790"/>
                  <a:pt x="25777" y="37790"/>
                </a:cubicBezTo>
                <a:close/>
                <a:moveTo>
                  <a:pt x="29504" y="37790"/>
                </a:moveTo>
                <a:cubicBezTo>
                  <a:pt x="29801" y="37790"/>
                  <a:pt x="30063" y="38040"/>
                  <a:pt x="30063" y="38350"/>
                </a:cubicBezTo>
                <a:cubicBezTo>
                  <a:pt x="30063" y="38648"/>
                  <a:pt x="29813" y="38922"/>
                  <a:pt x="29504" y="38922"/>
                </a:cubicBezTo>
                <a:cubicBezTo>
                  <a:pt x="29182" y="38922"/>
                  <a:pt x="28932" y="38672"/>
                  <a:pt x="28932" y="38350"/>
                </a:cubicBezTo>
                <a:cubicBezTo>
                  <a:pt x="28944" y="38040"/>
                  <a:pt x="29182" y="37790"/>
                  <a:pt x="29504" y="37790"/>
                </a:cubicBezTo>
                <a:close/>
                <a:moveTo>
                  <a:pt x="33230" y="37790"/>
                </a:moveTo>
                <a:cubicBezTo>
                  <a:pt x="33528" y="37790"/>
                  <a:pt x="33802" y="38040"/>
                  <a:pt x="33802" y="38350"/>
                </a:cubicBezTo>
                <a:cubicBezTo>
                  <a:pt x="33802" y="38648"/>
                  <a:pt x="33552" y="38922"/>
                  <a:pt x="33230" y="38922"/>
                </a:cubicBezTo>
                <a:cubicBezTo>
                  <a:pt x="32921" y="38922"/>
                  <a:pt x="32671" y="38672"/>
                  <a:pt x="32671" y="38350"/>
                </a:cubicBezTo>
                <a:cubicBezTo>
                  <a:pt x="32671" y="38040"/>
                  <a:pt x="32921" y="37790"/>
                  <a:pt x="33230" y="37790"/>
                </a:cubicBezTo>
                <a:close/>
                <a:moveTo>
                  <a:pt x="36957" y="37790"/>
                </a:moveTo>
                <a:cubicBezTo>
                  <a:pt x="37255" y="37790"/>
                  <a:pt x="37517" y="38040"/>
                  <a:pt x="37517" y="38350"/>
                </a:cubicBezTo>
                <a:cubicBezTo>
                  <a:pt x="37517" y="38648"/>
                  <a:pt x="37267" y="38922"/>
                  <a:pt x="36957" y="38922"/>
                </a:cubicBezTo>
                <a:cubicBezTo>
                  <a:pt x="36648" y="38922"/>
                  <a:pt x="36386" y="38672"/>
                  <a:pt x="36386" y="38350"/>
                </a:cubicBezTo>
                <a:cubicBezTo>
                  <a:pt x="36409" y="38040"/>
                  <a:pt x="36648" y="37790"/>
                  <a:pt x="36957" y="37790"/>
                </a:cubicBezTo>
                <a:close/>
                <a:moveTo>
                  <a:pt x="40672" y="37790"/>
                </a:moveTo>
                <a:cubicBezTo>
                  <a:pt x="40970" y="37790"/>
                  <a:pt x="41243" y="38040"/>
                  <a:pt x="41243" y="38350"/>
                </a:cubicBezTo>
                <a:cubicBezTo>
                  <a:pt x="41243" y="38648"/>
                  <a:pt x="40993" y="38922"/>
                  <a:pt x="40672" y="38922"/>
                </a:cubicBezTo>
                <a:cubicBezTo>
                  <a:pt x="40374" y="38922"/>
                  <a:pt x="40112" y="38672"/>
                  <a:pt x="40112" y="38350"/>
                </a:cubicBezTo>
                <a:cubicBezTo>
                  <a:pt x="40124" y="38040"/>
                  <a:pt x="40362" y="37790"/>
                  <a:pt x="40672" y="37790"/>
                </a:cubicBezTo>
                <a:close/>
                <a:moveTo>
                  <a:pt x="44410" y="37790"/>
                </a:moveTo>
                <a:cubicBezTo>
                  <a:pt x="44708" y="37790"/>
                  <a:pt x="44982" y="38040"/>
                  <a:pt x="44982" y="38350"/>
                </a:cubicBezTo>
                <a:cubicBezTo>
                  <a:pt x="44982" y="38648"/>
                  <a:pt x="44720" y="38922"/>
                  <a:pt x="44410" y="38922"/>
                </a:cubicBezTo>
                <a:cubicBezTo>
                  <a:pt x="44113" y="38922"/>
                  <a:pt x="43851" y="38672"/>
                  <a:pt x="43851" y="38350"/>
                </a:cubicBezTo>
                <a:cubicBezTo>
                  <a:pt x="43851" y="38040"/>
                  <a:pt x="44101" y="37790"/>
                  <a:pt x="44410" y="37790"/>
                </a:cubicBezTo>
                <a:close/>
                <a:moveTo>
                  <a:pt x="48137" y="37790"/>
                </a:moveTo>
                <a:cubicBezTo>
                  <a:pt x="48435" y="37790"/>
                  <a:pt x="48697" y="38040"/>
                  <a:pt x="48697" y="38350"/>
                </a:cubicBezTo>
                <a:cubicBezTo>
                  <a:pt x="48697" y="38648"/>
                  <a:pt x="48447" y="38922"/>
                  <a:pt x="48137" y="38922"/>
                </a:cubicBezTo>
                <a:cubicBezTo>
                  <a:pt x="47839" y="38922"/>
                  <a:pt x="47566" y="38672"/>
                  <a:pt x="47566" y="38350"/>
                </a:cubicBezTo>
                <a:cubicBezTo>
                  <a:pt x="47578" y="38040"/>
                  <a:pt x="47839" y="37790"/>
                  <a:pt x="48137" y="37790"/>
                </a:cubicBezTo>
                <a:close/>
                <a:moveTo>
                  <a:pt x="51864" y="37790"/>
                </a:moveTo>
                <a:cubicBezTo>
                  <a:pt x="52161" y="37790"/>
                  <a:pt x="52435" y="38040"/>
                  <a:pt x="52435" y="38350"/>
                </a:cubicBezTo>
                <a:cubicBezTo>
                  <a:pt x="52435" y="38648"/>
                  <a:pt x="52185" y="38922"/>
                  <a:pt x="51864" y="38922"/>
                </a:cubicBezTo>
                <a:cubicBezTo>
                  <a:pt x="51566" y="38922"/>
                  <a:pt x="51304" y="38672"/>
                  <a:pt x="51304" y="38350"/>
                </a:cubicBezTo>
                <a:cubicBezTo>
                  <a:pt x="51304" y="38040"/>
                  <a:pt x="51554" y="37790"/>
                  <a:pt x="51864" y="37790"/>
                </a:cubicBezTo>
                <a:close/>
                <a:moveTo>
                  <a:pt x="55602" y="37790"/>
                </a:moveTo>
                <a:cubicBezTo>
                  <a:pt x="55900" y="37790"/>
                  <a:pt x="56174" y="38040"/>
                  <a:pt x="56174" y="38350"/>
                </a:cubicBezTo>
                <a:cubicBezTo>
                  <a:pt x="56174" y="38648"/>
                  <a:pt x="55912" y="38922"/>
                  <a:pt x="55602" y="38922"/>
                </a:cubicBezTo>
                <a:cubicBezTo>
                  <a:pt x="55293" y="38922"/>
                  <a:pt x="55043" y="38672"/>
                  <a:pt x="55043" y="38350"/>
                </a:cubicBezTo>
                <a:cubicBezTo>
                  <a:pt x="55043" y="38040"/>
                  <a:pt x="55293" y="37790"/>
                  <a:pt x="55602" y="37790"/>
                </a:cubicBezTo>
                <a:close/>
                <a:moveTo>
                  <a:pt x="59329" y="37790"/>
                </a:moveTo>
                <a:cubicBezTo>
                  <a:pt x="59627" y="37790"/>
                  <a:pt x="59889" y="38040"/>
                  <a:pt x="59889" y="38350"/>
                </a:cubicBezTo>
                <a:cubicBezTo>
                  <a:pt x="59889" y="38648"/>
                  <a:pt x="59639" y="38922"/>
                  <a:pt x="59329" y="38922"/>
                </a:cubicBezTo>
                <a:cubicBezTo>
                  <a:pt x="59008" y="38922"/>
                  <a:pt x="58757" y="38672"/>
                  <a:pt x="58757" y="38350"/>
                </a:cubicBezTo>
                <a:cubicBezTo>
                  <a:pt x="58757" y="38040"/>
                  <a:pt x="59008" y="37790"/>
                  <a:pt x="59329" y="37790"/>
                </a:cubicBezTo>
                <a:close/>
                <a:moveTo>
                  <a:pt x="63056" y="37790"/>
                </a:moveTo>
                <a:cubicBezTo>
                  <a:pt x="63353" y="37790"/>
                  <a:pt x="63627" y="38040"/>
                  <a:pt x="63627" y="38350"/>
                </a:cubicBezTo>
                <a:cubicBezTo>
                  <a:pt x="63627" y="38648"/>
                  <a:pt x="63377" y="38922"/>
                  <a:pt x="63056" y="38922"/>
                </a:cubicBezTo>
                <a:cubicBezTo>
                  <a:pt x="62746" y="38922"/>
                  <a:pt x="62496" y="38672"/>
                  <a:pt x="62496" y="38350"/>
                </a:cubicBezTo>
                <a:cubicBezTo>
                  <a:pt x="62496" y="38040"/>
                  <a:pt x="62746" y="37790"/>
                  <a:pt x="63056" y="37790"/>
                </a:cubicBezTo>
                <a:close/>
                <a:moveTo>
                  <a:pt x="66782" y="37790"/>
                </a:moveTo>
                <a:cubicBezTo>
                  <a:pt x="67080" y="37790"/>
                  <a:pt x="67342" y="38040"/>
                  <a:pt x="67342" y="38350"/>
                </a:cubicBezTo>
                <a:cubicBezTo>
                  <a:pt x="67342" y="38648"/>
                  <a:pt x="67092" y="38922"/>
                  <a:pt x="66782" y="38922"/>
                </a:cubicBezTo>
                <a:cubicBezTo>
                  <a:pt x="66473" y="38922"/>
                  <a:pt x="66211" y="38672"/>
                  <a:pt x="66211" y="38350"/>
                </a:cubicBezTo>
                <a:cubicBezTo>
                  <a:pt x="66235" y="38040"/>
                  <a:pt x="66473" y="37790"/>
                  <a:pt x="66782" y="37790"/>
                </a:cubicBezTo>
                <a:close/>
                <a:moveTo>
                  <a:pt x="70509" y="37790"/>
                </a:moveTo>
                <a:cubicBezTo>
                  <a:pt x="70807" y="37790"/>
                  <a:pt x="71080" y="38040"/>
                  <a:pt x="71080" y="38350"/>
                </a:cubicBezTo>
                <a:cubicBezTo>
                  <a:pt x="71080" y="38648"/>
                  <a:pt x="70830" y="38922"/>
                  <a:pt x="70509" y="38922"/>
                </a:cubicBezTo>
                <a:cubicBezTo>
                  <a:pt x="70199" y="38922"/>
                  <a:pt x="69949" y="38672"/>
                  <a:pt x="69949" y="38350"/>
                </a:cubicBezTo>
                <a:cubicBezTo>
                  <a:pt x="69949" y="38040"/>
                  <a:pt x="70199" y="37790"/>
                  <a:pt x="70509" y="37790"/>
                </a:cubicBezTo>
                <a:close/>
                <a:moveTo>
                  <a:pt x="74236" y="37790"/>
                </a:moveTo>
                <a:cubicBezTo>
                  <a:pt x="74533" y="37790"/>
                  <a:pt x="74795" y="38040"/>
                  <a:pt x="74795" y="38350"/>
                </a:cubicBezTo>
                <a:cubicBezTo>
                  <a:pt x="74795" y="38648"/>
                  <a:pt x="74545" y="38922"/>
                  <a:pt x="74236" y="38922"/>
                </a:cubicBezTo>
                <a:cubicBezTo>
                  <a:pt x="73938" y="38922"/>
                  <a:pt x="73676" y="38672"/>
                  <a:pt x="73676" y="38350"/>
                </a:cubicBezTo>
                <a:cubicBezTo>
                  <a:pt x="73676" y="38040"/>
                  <a:pt x="73926" y="37790"/>
                  <a:pt x="74236" y="37790"/>
                </a:cubicBezTo>
                <a:close/>
                <a:moveTo>
                  <a:pt x="77855" y="37790"/>
                </a:moveTo>
                <a:cubicBezTo>
                  <a:pt x="78153" y="37790"/>
                  <a:pt x="78415" y="38040"/>
                  <a:pt x="78415" y="38350"/>
                </a:cubicBezTo>
                <a:cubicBezTo>
                  <a:pt x="78415" y="38648"/>
                  <a:pt x="78165" y="38922"/>
                  <a:pt x="77855" y="38922"/>
                </a:cubicBezTo>
                <a:cubicBezTo>
                  <a:pt x="77546" y="38922"/>
                  <a:pt x="77284" y="38672"/>
                  <a:pt x="77284" y="38350"/>
                </a:cubicBezTo>
                <a:cubicBezTo>
                  <a:pt x="77284" y="38040"/>
                  <a:pt x="77546" y="37790"/>
                  <a:pt x="77855" y="37790"/>
                </a:cubicBezTo>
                <a:close/>
                <a:moveTo>
                  <a:pt x="81570" y="37790"/>
                </a:moveTo>
                <a:cubicBezTo>
                  <a:pt x="81868" y="37790"/>
                  <a:pt x="82141" y="38040"/>
                  <a:pt x="82141" y="38350"/>
                </a:cubicBezTo>
                <a:cubicBezTo>
                  <a:pt x="82141" y="38648"/>
                  <a:pt x="81879" y="38922"/>
                  <a:pt x="81570" y="38922"/>
                </a:cubicBezTo>
                <a:cubicBezTo>
                  <a:pt x="81260" y="38922"/>
                  <a:pt x="81010" y="38672"/>
                  <a:pt x="81010" y="38350"/>
                </a:cubicBezTo>
                <a:cubicBezTo>
                  <a:pt x="81022" y="38040"/>
                  <a:pt x="81260" y="37790"/>
                  <a:pt x="81570" y="37790"/>
                </a:cubicBezTo>
                <a:close/>
                <a:moveTo>
                  <a:pt x="85308" y="37790"/>
                </a:moveTo>
                <a:cubicBezTo>
                  <a:pt x="85606" y="37790"/>
                  <a:pt x="85880" y="38040"/>
                  <a:pt x="85880" y="38350"/>
                </a:cubicBezTo>
                <a:cubicBezTo>
                  <a:pt x="85880" y="38648"/>
                  <a:pt x="85618" y="38922"/>
                  <a:pt x="85308" y="38922"/>
                </a:cubicBezTo>
                <a:cubicBezTo>
                  <a:pt x="84999" y="38922"/>
                  <a:pt x="84749" y="38672"/>
                  <a:pt x="84749" y="38350"/>
                </a:cubicBezTo>
                <a:cubicBezTo>
                  <a:pt x="84749" y="38040"/>
                  <a:pt x="84999" y="37790"/>
                  <a:pt x="85308" y="37790"/>
                </a:cubicBezTo>
                <a:close/>
                <a:moveTo>
                  <a:pt x="89035" y="37790"/>
                </a:moveTo>
                <a:cubicBezTo>
                  <a:pt x="89333" y="37790"/>
                  <a:pt x="89595" y="38040"/>
                  <a:pt x="89595" y="38350"/>
                </a:cubicBezTo>
                <a:cubicBezTo>
                  <a:pt x="89595" y="38648"/>
                  <a:pt x="89345" y="38922"/>
                  <a:pt x="89035" y="38922"/>
                </a:cubicBezTo>
                <a:cubicBezTo>
                  <a:pt x="88714" y="38922"/>
                  <a:pt x="88464" y="38672"/>
                  <a:pt x="88464" y="38350"/>
                </a:cubicBezTo>
                <a:cubicBezTo>
                  <a:pt x="88475" y="38040"/>
                  <a:pt x="88714" y="37790"/>
                  <a:pt x="89035" y="37790"/>
                </a:cubicBezTo>
                <a:close/>
                <a:moveTo>
                  <a:pt x="92762" y="37790"/>
                </a:moveTo>
                <a:cubicBezTo>
                  <a:pt x="93059" y="37790"/>
                  <a:pt x="93333" y="38040"/>
                  <a:pt x="93333" y="38350"/>
                </a:cubicBezTo>
                <a:cubicBezTo>
                  <a:pt x="93333" y="38648"/>
                  <a:pt x="93071" y="38922"/>
                  <a:pt x="92762" y="38922"/>
                </a:cubicBezTo>
                <a:cubicBezTo>
                  <a:pt x="92452" y="38922"/>
                  <a:pt x="92202" y="38672"/>
                  <a:pt x="92202" y="38350"/>
                </a:cubicBezTo>
                <a:cubicBezTo>
                  <a:pt x="92202" y="38040"/>
                  <a:pt x="92452" y="37790"/>
                  <a:pt x="92762" y="37790"/>
                </a:cubicBezTo>
                <a:close/>
                <a:moveTo>
                  <a:pt x="96488" y="37790"/>
                </a:moveTo>
                <a:cubicBezTo>
                  <a:pt x="96786" y="37790"/>
                  <a:pt x="97048" y="38040"/>
                  <a:pt x="97048" y="38350"/>
                </a:cubicBezTo>
                <a:cubicBezTo>
                  <a:pt x="97048" y="38648"/>
                  <a:pt x="96798" y="38922"/>
                  <a:pt x="96488" y="38922"/>
                </a:cubicBezTo>
                <a:cubicBezTo>
                  <a:pt x="96191" y="38922"/>
                  <a:pt x="95917" y="38672"/>
                  <a:pt x="95917" y="38350"/>
                </a:cubicBezTo>
                <a:cubicBezTo>
                  <a:pt x="95917" y="38040"/>
                  <a:pt x="96179" y="37790"/>
                  <a:pt x="96488" y="37790"/>
                </a:cubicBezTo>
                <a:close/>
                <a:moveTo>
                  <a:pt x="100203" y="37790"/>
                </a:moveTo>
                <a:cubicBezTo>
                  <a:pt x="100501" y="37790"/>
                  <a:pt x="100775" y="38040"/>
                  <a:pt x="100775" y="38350"/>
                </a:cubicBezTo>
                <a:cubicBezTo>
                  <a:pt x="100775" y="38648"/>
                  <a:pt x="100513" y="38922"/>
                  <a:pt x="100203" y="38922"/>
                </a:cubicBezTo>
                <a:cubicBezTo>
                  <a:pt x="99905" y="38922"/>
                  <a:pt x="99644" y="38672"/>
                  <a:pt x="99644" y="38350"/>
                </a:cubicBezTo>
                <a:cubicBezTo>
                  <a:pt x="99655" y="38040"/>
                  <a:pt x="99894" y="37790"/>
                  <a:pt x="100203" y="37790"/>
                </a:cubicBezTo>
                <a:close/>
                <a:moveTo>
                  <a:pt x="103942" y="37790"/>
                </a:moveTo>
                <a:cubicBezTo>
                  <a:pt x="104239" y="37790"/>
                  <a:pt x="104513" y="38040"/>
                  <a:pt x="104513" y="38350"/>
                </a:cubicBezTo>
                <a:cubicBezTo>
                  <a:pt x="104513" y="38648"/>
                  <a:pt x="104251" y="38922"/>
                  <a:pt x="103942" y="38922"/>
                </a:cubicBezTo>
                <a:cubicBezTo>
                  <a:pt x="103644" y="38922"/>
                  <a:pt x="103382" y="38672"/>
                  <a:pt x="103382" y="38350"/>
                </a:cubicBezTo>
                <a:cubicBezTo>
                  <a:pt x="103382" y="38040"/>
                  <a:pt x="103632" y="37790"/>
                  <a:pt x="103942" y="37790"/>
                </a:cubicBezTo>
                <a:close/>
                <a:moveTo>
                  <a:pt x="107668" y="37790"/>
                </a:moveTo>
                <a:cubicBezTo>
                  <a:pt x="107966" y="37790"/>
                  <a:pt x="108228" y="38040"/>
                  <a:pt x="108228" y="38350"/>
                </a:cubicBezTo>
                <a:cubicBezTo>
                  <a:pt x="108228" y="38648"/>
                  <a:pt x="107978" y="38922"/>
                  <a:pt x="107668" y="38922"/>
                </a:cubicBezTo>
                <a:cubicBezTo>
                  <a:pt x="107371" y="38922"/>
                  <a:pt x="107097" y="38672"/>
                  <a:pt x="107097" y="38350"/>
                </a:cubicBezTo>
                <a:cubicBezTo>
                  <a:pt x="107109" y="38040"/>
                  <a:pt x="107347" y="37790"/>
                  <a:pt x="107668" y="37790"/>
                </a:cubicBezTo>
                <a:close/>
                <a:moveTo>
                  <a:pt x="111395" y="37790"/>
                </a:moveTo>
                <a:cubicBezTo>
                  <a:pt x="111693" y="37790"/>
                  <a:pt x="111967" y="38040"/>
                  <a:pt x="111967" y="38350"/>
                </a:cubicBezTo>
                <a:cubicBezTo>
                  <a:pt x="111967" y="38648"/>
                  <a:pt x="111705" y="38922"/>
                  <a:pt x="111395" y="38922"/>
                </a:cubicBezTo>
                <a:cubicBezTo>
                  <a:pt x="111085" y="38922"/>
                  <a:pt x="110835" y="38672"/>
                  <a:pt x="110835" y="38350"/>
                </a:cubicBezTo>
                <a:cubicBezTo>
                  <a:pt x="110835" y="38040"/>
                  <a:pt x="111085" y="37790"/>
                  <a:pt x="111395" y="37790"/>
                </a:cubicBezTo>
                <a:close/>
                <a:moveTo>
                  <a:pt x="115122" y="37790"/>
                </a:moveTo>
                <a:cubicBezTo>
                  <a:pt x="115419" y="37790"/>
                  <a:pt x="115681" y="38040"/>
                  <a:pt x="115681" y="38350"/>
                </a:cubicBezTo>
                <a:cubicBezTo>
                  <a:pt x="115681" y="38648"/>
                  <a:pt x="115431" y="38922"/>
                  <a:pt x="115122" y="38922"/>
                </a:cubicBezTo>
                <a:cubicBezTo>
                  <a:pt x="114812" y="38922"/>
                  <a:pt x="114550" y="38672"/>
                  <a:pt x="114550" y="38350"/>
                </a:cubicBezTo>
                <a:cubicBezTo>
                  <a:pt x="114574" y="38040"/>
                  <a:pt x="114812" y="37790"/>
                  <a:pt x="115122" y="37790"/>
                </a:cubicBezTo>
                <a:close/>
                <a:moveTo>
                  <a:pt x="118860" y="37790"/>
                </a:moveTo>
                <a:cubicBezTo>
                  <a:pt x="119158" y="37790"/>
                  <a:pt x="119420" y="38040"/>
                  <a:pt x="119420" y="38350"/>
                </a:cubicBezTo>
                <a:cubicBezTo>
                  <a:pt x="119420" y="38648"/>
                  <a:pt x="119170" y="38922"/>
                  <a:pt x="118860" y="38922"/>
                </a:cubicBezTo>
                <a:cubicBezTo>
                  <a:pt x="118539" y="38922"/>
                  <a:pt x="118289" y="38672"/>
                  <a:pt x="118289" y="38350"/>
                </a:cubicBezTo>
                <a:cubicBezTo>
                  <a:pt x="118289" y="38040"/>
                  <a:pt x="118539" y="37790"/>
                  <a:pt x="118860" y="37790"/>
                </a:cubicBezTo>
                <a:close/>
                <a:moveTo>
                  <a:pt x="122575" y="37790"/>
                </a:moveTo>
                <a:cubicBezTo>
                  <a:pt x="122873" y="37790"/>
                  <a:pt x="123146" y="38040"/>
                  <a:pt x="123146" y="38350"/>
                </a:cubicBezTo>
                <a:cubicBezTo>
                  <a:pt x="123146" y="38648"/>
                  <a:pt x="122885" y="38922"/>
                  <a:pt x="122575" y="38922"/>
                </a:cubicBezTo>
                <a:cubicBezTo>
                  <a:pt x="122265" y="38922"/>
                  <a:pt x="122015" y="38672"/>
                  <a:pt x="122015" y="38350"/>
                </a:cubicBezTo>
                <a:cubicBezTo>
                  <a:pt x="122027" y="38040"/>
                  <a:pt x="122277" y="37790"/>
                  <a:pt x="122575" y="37790"/>
                </a:cubicBezTo>
                <a:close/>
                <a:moveTo>
                  <a:pt x="126314" y="37790"/>
                </a:moveTo>
                <a:cubicBezTo>
                  <a:pt x="126611" y="37790"/>
                  <a:pt x="126873" y="38040"/>
                  <a:pt x="126873" y="38350"/>
                </a:cubicBezTo>
                <a:cubicBezTo>
                  <a:pt x="126873" y="38648"/>
                  <a:pt x="126623" y="38922"/>
                  <a:pt x="126314" y="38922"/>
                </a:cubicBezTo>
                <a:cubicBezTo>
                  <a:pt x="126004" y="38922"/>
                  <a:pt x="125742" y="38672"/>
                  <a:pt x="125742" y="38350"/>
                </a:cubicBezTo>
                <a:cubicBezTo>
                  <a:pt x="125742" y="38040"/>
                  <a:pt x="126004" y="37790"/>
                  <a:pt x="126314" y="37790"/>
                </a:cubicBezTo>
                <a:close/>
                <a:moveTo>
                  <a:pt x="130028" y="37790"/>
                </a:moveTo>
                <a:cubicBezTo>
                  <a:pt x="130326" y="37790"/>
                  <a:pt x="130600" y="38040"/>
                  <a:pt x="130600" y="38350"/>
                </a:cubicBezTo>
                <a:cubicBezTo>
                  <a:pt x="130600" y="38648"/>
                  <a:pt x="130350" y="38922"/>
                  <a:pt x="130028" y="38922"/>
                </a:cubicBezTo>
                <a:cubicBezTo>
                  <a:pt x="129731" y="38922"/>
                  <a:pt x="129469" y="38672"/>
                  <a:pt x="129469" y="38350"/>
                </a:cubicBezTo>
                <a:cubicBezTo>
                  <a:pt x="129469" y="38040"/>
                  <a:pt x="129719" y="37790"/>
                  <a:pt x="130028" y="37790"/>
                </a:cubicBezTo>
                <a:close/>
                <a:moveTo>
                  <a:pt x="133767" y="37790"/>
                </a:moveTo>
                <a:cubicBezTo>
                  <a:pt x="134065" y="37790"/>
                  <a:pt x="134326" y="38040"/>
                  <a:pt x="134326" y="38350"/>
                </a:cubicBezTo>
                <a:cubicBezTo>
                  <a:pt x="134326" y="38648"/>
                  <a:pt x="134076" y="38922"/>
                  <a:pt x="133767" y="38922"/>
                </a:cubicBezTo>
                <a:cubicBezTo>
                  <a:pt x="133469" y="38922"/>
                  <a:pt x="133207" y="38672"/>
                  <a:pt x="133207" y="38350"/>
                </a:cubicBezTo>
                <a:cubicBezTo>
                  <a:pt x="133207" y="38040"/>
                  <a:pt x="133457" y="37790"/>
                  <a:pt x="133767" y="37790"/>
                </a:cubicBezTo>
                <a:close/>
                <a:moveTo>
                  <a:pt x="137494" y="37790"/>
                </a:moveTo>
                <a:cubicBezTo>
                  <a:pt x="137791" y="37790"/>
                  <a:pt x="138053" y="38040"/>
                  <a:pt x="138053" y="38350"/>
                </a:cubicBezTo>
                <a:cubicBezTo>
                  <a:pt x="138053" y="38648"/>
                  <a:pt x="137803" y="38922"/>
                  <a:pt x="137494" y="38922"/>
                </a:cubicBezTo>
                <a:cubicBezTo>
                  <a:pt x="137196" y="38922"/>
                  <a:pt x="136922" y="38672"/>
                  <a:pt x="136922" y="38350"/>
                </a:cubicBezTo>
                <a:cubicBezTo>
                  <a:pt x="136934" y="38040"/>
                  <a:pt x="137172" y="37790"/>
                  <a:pt x="137494" y="37790"/>
                </a:cubicBezTo>
                <a:close/>
                <a:moveTo>
                  <a:pt x="141220" y="37790"/>
                </a:moveTo>
                <a:cubicBezTo>
                  <a:pt x="141518" y="37790"/>
                  <a:pt x="141792" y="38040"/>
                  <a:pt x="141792" y="38350"/>
                </a:cubicBezTo>
                <a:cubicBezTo>
                  <a:pt x="141792" y="38648"/>
                  <a:pt x="141530" y="38922"/>
                  <a:pt x="141220" y="38922"/>
                </a:cubicBezTo>
                <a:cubicBezTo>
                  <a:pt x="140911" y="38922"/>
                  <a:pt x="140661" y="38672"/>
                  <a:pt x="140661" y="38350"/>
                </a:cubicBezTo>
                <a:cubicBezTo>
                  <a:pt x="140661" y="38040"/>
                  <a:pt x="140911" y="37790"/>
                  <a:pt x="141220" y="37790"/>
                </a:cubicBezTo>
                <a:close/>
                <a:moveTo>
                  <a:pt x="144947" y="37790"/>
                </a:moveTo>
                <a:cubicBezTo>
                  <a:pt x="145244" y="37790"/>
                  <a:pt x="145506" y="38040"/>
                  <a:pt x="145506" y="38350"/>
                </a:cubicBezTo>
                <a:cubicBezTo>
                  <a:pt x="145506" y="38648"/>
                  <a:pt x="145256" y="38922"/>
                  <a:pt x="144947" y="38922"/>
                </a:cubicBezTo>
                <a:cubicBezTo>
                  <a:pt x="144637" y="38922"/>
                  <a:pt x="144375" y="38672"/>
                  <a:pt x="144375" y="38350"/>
                </a:cubicBezTo>
                <a:cubicBezTo>
                  <a:pt x="144399" y="38040"/>
                  <a:pt x="144637" y="37790"/>
                  <a:pt x="144947" y="37790"/>
                </a:cubicBezTo>
                <a:close/>
                <a:moveTo>
                  <a:pt x="1548" y="39660"/>
                </a:moveTo>
                <a:cubicBezTo>
                  <a:pt x="1846" y="39660"/>
                  <a:pt x="2119" y="39922"/>
                  <a:pt x="2119" y="40231"/>
                </a:cubicBezTo>
                <a:cubicBezTo>
                  <a:pt x="2119" y="40529"/>
                  <a:pt x="1858" y="40791"/>
                  <a:pt x="1548" y="40791"/>
                </a:cubicBezTo>
                <a:cubicBezTo>
                  <a:pt x="1238" y="40791"/>
                  <a:pt x="988" y="40541"/>
                  <a:pt x="988" y="40231"/>
                </a:cubicBezTo>
                <a:cubicBezTo>
                  <a:pt x="988" y="39922"/>
                  <a:pt x="1238" y="39660"/>
                  <a:pt x="1548" y="39660"/>
                </a:cubicBezTo>
                <a:close/>
                <a:moveTo>
                  <a:pt x="5287" y="39660"/>
                </a:moveTo>
                <a:cubicBezTo>
                  <a:pt x="5596" y="39660"/>
                  <a:pt x="5846" y="39922"/>
                  <a:pt x="5846" y="40231"/>
                </a:cubicBezTo>
                <a:cubicBezTo>
                  <a:pt x="5846" y="40541"/>
                  <a:pt x="5596" y="40791"/>
                  <a:pt x="5287" y="40791"/>
                </a:cubicBezTo>
                <a:cubicBezTo>
                  <a:pt x="4977" y="40791"/>
                  <a:pt x="4715" y="40541"/>
                  <a:pt x="4715" y="40231"/>
                </a:cubicBezTo>
                <a:cubicBezTo>
                  <a:pt x="4715" y="39898"/>
                  <a:pt x="4977" y="39660"/>
                  <a:pt x="5287" y="39660"/>
                </a:cubicBezTo>
                <a:close/>
                <a:moveTo>
                  <a:pt x="9001" y="39660"/>
                </a:moveTo>
                <a:cubicBezTo>
                  <a:pt x="9299" y="39660"/>
                  <a:pt x="9573" y="39922"/>
                  <a:pt x="9573" y="40231"/>
                </a:cubicBezTo>
                <a:cubicBezTo>
                  <a:pt x="9573" y="40529"/>
                  <a:pt x="9323" y="40791"/>
                  <a:pt x="9001" y="40791"/>
                </a:cubicBezTo>
                <a:cubicBezTo>
                  <a:pt x="8704" y="40791"/>
                  <a:pt x="8442" y="40541"/>
                  <a:pt x="8442" y="40231"/>
                </a:cubicBezTo>
                <a:cubicBezTo>
                  <a:pt x="8442" y="39922"/>
                  <a:pt x="8692" y="39660"/>
                  <a:pt x="9001" y="39660"/>
                </a:cubicBezTo>
                <a:close/>
                <a:moveTo>
                  <a:pt x="12728" y="39660"/>
                </a:moveTo>
                <a:cubicBezTo>
                  <a:pt x="13037" y="39660"/>
                  <a:pt x="13288" y="39922"/>
                  <a:pt x="13288" y="40231"/>
                </a:cubicBezTo>
                <a:cubicBezTo>
                  <a:pt x="13288" y="40541"/>
                  <a:pt x="13037" y="40791"/>
                  <a:pt x="12728" y="40791"/>
                </a:cubicBezTo>
                <a:cubicBezTo>
                  <a:pt x="12418" y="40791"/>
                  <a:pt x="12156" y="40541"/>
                  <a:pt x="12156" y="40231"/>
                </a:cubicBezTo>
                <a:cubicBezTo>
                  <a:pt x="12180" y="39898"/>
                  <a:pt x="12418" y="39660"/>
                  <a:pt x="12728" y="39660"/>
                </a:cubicBezTo>
                <a:close/>
                <a:moveTo>
                  <a:pt x="16466" y="39660"/>
                </a:moveTo>
                <a:cubicBezTo>
                  <a:pt x="16764" y="39660"/>
                  <a:pt x="17026" y="39922"/>
                  <a:pt x="17026" y="40231"/>
                </a:cubicBezTo>
                <a:cubicBezTo>
                  <a:pt x="17026" y="40529"/>
                  <a:pt x="16776" y="40791"/>
                  <a:pt x="16466" y="40791"/>
                </a:cubicBezTo>
                <a:cubicBezTo>
                  <a:pt x="16169" y="40791"/>
                  <a:pt x="15895" y="40541"/>
                  <a:pt x="15895" y="40231"/>
                </a:cubicBezTo>
                <a:cubicBezTo>
                  <a:pt x="15895" y="39922"/>
                  <a:pt x="16145" y="39660"/>
                  <a:pt x="16466" y="39660"/>
                </a:cubicBezTo>
                <a:close/>
                <a:moveTo>
                  <a:pt x="20181" y="39660"/>
                </a:moveTo>
                <a:cubicBezTo>
                  <a:pt x="20491" y="39660"/>
                  <a:pt x="20753" y="39922"/>
                  <a:pt x="20753" y="40231"/>
                </a:cubicBezTo>
                <a:cubicBezTo>
                  <a:pt x="20753" y="40541"/>
                  <a:pt x="20491" y="40791"/>
                  <a:pt x="20181" y="40791"/>
                </a:cubicBezTo>
                <a:cubicBezTo>
                  <a:pt x="19872" y="40791"/>
                  <a:pt x="19622" y="40541"/>
                  <a:pt x="19622" y="40231"/>
                </a:cubicBezTo>
                <a:cubicBezTo>
                  <a:pt x="19634" y="39898"/>
                  <a:pt x="19872" y="39660"/>
                  <a:pt x="20181" y="39660"/>
                </a:cubicBezTo>
                <a:close/>
                <a:moveTo>
                  <a:pt x="23920" y="39660"/>
                </a:moveTo>
                <a:cubicBezTo>
                  <a:pt x="24217" y="39660"/>
                  <a:pt x="24479" y="39922"/>
                  <a:pt x="24479" y="40231"/>
                </a:cubicBezTo>
                <a:cubicBezTo>
                  <a:pt x="24479" y="40529"/>
                  <a:pt x="24229" y="40791"/>
                  <a:pt x="23920" y="40791"/>
                </a:cubicBezTo>
                <a:cubicBezTo>
                  <a:pt x="23610" y="40791"/>
                  <a:pt x="23348" y="40541"/>
                  <a:pt x="23348" y="40231"/>
                </a:cubicBezTo>
                <a:cubicBezTo>
                  <a:pt x="23348" y="39922"/>
                  <a:pt x="23610" y="39660"/>
                  <a:pt x="23920" y="39660"/>
                </a:cubicBezTo>
                <a:close/>
                <a:moveTo>
                  <a:pt x="27635" y="39660"/>
                </a:moveTo>
                <a:cubicBezTo>
                  <a:pt x="27956" y="39660"/>
                  <a:pt x="28206" y="39922"/>
                  <a:pt x="28206" y="40231"/>
                </a:cubicBezTo>
                <a:cubicBezTo>
                  <a:pt x="28206" y="40541"/>
                  <a:pt x="27956" y="40791"/>
                  <a:pt x="27635" y="40791"/>
                </a:cubicBezTo>
                <a:cubicBezTo>
                  <a:pt x="27325" y="40791"/>
                  <a:pt x="27075" y="40541"/>
                  <a:pt x="27075" y="40231"/>
                </a:cubicBezTo>
                <a:cubicBezTo>
                  <a:pt x="27087" y="39898"/>
                  <a:pt x="27325" y="39660"/>
                  <a:pt x="27635" y="39660"/>
                </a:cubicBezTo>
                <a:close/>
                <a:moveTo>
                  <a:pt x="31373" y="39660"/>
                </a:moveTo>
                <a:cubicBezTo>
                  <a:pt x="31671" y="39660"/>
                  <a:pt x="31945" y="39922"/>
                  <a:pt x="31945" y="40231"/>
                </a:cubicBezTo>
                <a:cubicBezTo>
                  <a:pt x="31945" y="40529"/>
                  <a:pt x="31683" y="40791"/>
                  <a:pt x="31373" y="40791"/>
                </a:cubicBezTo>
                <a:cubicBezTo>
                  <a:pt x="31064" y="40791"/>
                  <a:pt x="30814" y="40541"/>
                  <a:pt x="30814" y="40231"/>
                </a:cubicBezTo>
                <a:cubicBezTo>
                  <a:pt x="30814" y="39922"/>
                  <a:pt x="31064" y="39660"/>
                  <a:pt x="31373" y="39660"/>
                </a:cubicBezTo>
                <a:close/>
                <a:moveTo>
                  <a:pt x="35100" y="39660"/>
                </a:moveTo>
                <a:cubicBezTo>
                  <a:pt x="35409" y="39660"/>
                  <a:pt x="35659" y="39922"/>
                  <a:pt x="35659" y="40231"/>
                </a:cubicBezTo>
                <a:cubicBezTo>
                  <a:pt x="35659" y="40541"/>
                  <a:pt x="35409" y="40791"/>
                  <a:pt x="35100" y="40791"/>
                </a:cubicBezTo>
                <a:cubicBezTo>
                  <a:pt x="34778" y="40791"/>
                  <a:pt x="34528" y="40541"/>
                  <a:pt x="34528" y="40231"/>
                </a:cubicBezTo>
                <a:cubicBezTo>
                  <a:pt x="34540" y="39898"/>
                  <a:pt x="34778" y="39660"/>
                  <a:pt x="35100" y="39660"/>
                </a:cubicBezTo>
                <a:close/>
                <a:moveTo>
                  <a:pt x="38815" y="39660"/>
                </a:moveTo>
                <a:cubicBezTo>
                  <a:pt x="39112" y="39660"/>
                  <a:pt x="39386" y="39922"/>
                  <a:pt x="39386" y="40231"/>
                </a:cubicBezTo>
                <a:cubicBezTo>
                  <a:pt x="39386" y="40529"/>
                  <a:pt x="39124" y="40791"/>
                  <a:pt x="38815" y="40791"/>
                </a:cubicBezTo>
                <a:cubicBezTo>
                  <a:pt x="38517" y="40791"/>
                  <a:pt x="38255" y="40541"/>
                  <a:pt x="38255" y="40231"/>
                </a:cubicBezTo>
                <a:cubicBezTo>
                  <a:pt x="38267" y="39922"/>
                  <a:pt x="38505" y="39660"/>
                  <a:pt x="38815" y="39660"/>
                </a:cubicBezTo>
                <a:close/>
                <a:moveTo>
                  <a:pt x="42553" y="39660"/>
                </a:moveTo>
                <a:cubicBezTo>
                  <a:pt x="42863" y="39660"/>
                  <a:pt x="43113" y="39922"/>
                  <a:pt x="43113" y="40231"/>
                </a:cubicBezTo>
                <a:cubicBezTo>
                  <a:pt x="43113" y="40541"/>
                  <a:pt x="42863" y="40791"/>
                  <a:pt x="42553" y="40791"/>
                </a:cubicBezTo>
                <a:cubicBezTo>
                  <a:pt x="42232" y="40791"/>
                  <a:pt x="41982" y="40541"/>
                  <a:pt x="41982" y="40231"/>
                </a:cubicBezTo>
                <a:cubicBezTo>
                  <a:pt x="41982" y="39898"/>
                  <a:pt x="42244" y="39660"/>
                  <a:pt x="42553" y="39660"/>
                </a:cubicBezTo>
                <a:close/>
                <a:moveTo>
                  <a:pt x="46268" y="39660"/>
                </a:moveTo>
                <a:cubicBezTo>
                  <a:pt x="46565" y="39660"/>
                  <a:pt x="46839" y="39922"/>
                  <a:pt x="46839" y="40231"/>
                </a:cubicBezTo>
                <a:cubicBezTo>
                  <a:pt x="46839" y="40529"/>
                  <a:pt x="46589" y="40791"/>
                  <a:pt x="46268" y="40791"/>
                </a:cubicBezTo>
                <a:cubicBezTo>
                  <a:pt x="45970" y="40791"/>
                  <a:pt x="45708" y="40541"/>
                  <a:pt x="45708" y="40231"/>
                </a:cubicBezTo>
                <a:cubicBezTo>
                  <a:pt x="45720" y="39922"/>
                  <a:pt x="45958" y="39660"/>
                  <a:pt x="46268" y="39660"/>
                </a:cubicBezTo>
                <a:close/>
                <a:moveTo>
                  <a:pt x="50006" y="39660"/>
                </a:moveTo>
                <a:cubicBezTo>
                  <a:pt x="50316" y="39660"/>
                  <a:pt x="50578" y="39922"/>
                  <a:pt x="50578" y="40231"/>
                </a:cubicBezTo>
                <a:cubicBezTo>
                  <a:pt x="50578" y="40541"/>
                  <a:pt x="50316" y="40791"/>
                  <a:pt x="50006" y="40791"/>
                </a:cubicBezTo>
                <a:cubicBezTo>
                  <a:pt x="49697" y="40791"/>
                  <a:pt x="49447" y="40541"/>
                  <a:pt x="49447" y="40231"/>
                </a:cubicBezTo>
                <a:cubicBezTo>
                  <a:pt x="49447" y="39898"/>
                  <a:pt x="49697" y="39660"/>
                  <a:pt x="50006" y="39660"/>
                </a:cubicBezTo>
                <a:close/>
                <a:moveTo>
                  <a:pt x="53733" y="39660"/>
                </a:moveTo>
                <a:cubicBezTo>
                  <a:pt x="54031" y="39660"/>
                  <a:pt x="54293" y="39922"/>
                  <a:pt x="54293" y="40231"/>
                </a:cubicBezTo>
                <a:cubicBezTo>
                  <a:pt x="54293" y="40529"/>
                  <a:pt x="54043" y="40791"/>
                  <a:pt x="53733" y="40791"/>
                </a:cubicBezTo>
                <a:cubicBezTo>
                  <a:pt x="53412" y="40791"/>
                  <a:pt x="53162" y="40541"/>
                  <a:pt x="53162" y="40231"/>
                </a:cubicBezTo>
                <a:cubicBezTo>
                  <a:pt x="53173" y="39922"/>
                  <a:pt x="53412" y="39660"/>
                  <a:pt x="53733" y="39660"/>
                </a:cubicBezTo>
                <a:close/>
                <a:moveTo>
                  <a:pt x="57460" y="39660"/>
                </a:moveTo>
                <a:cubicBezTo>
                  <a:pt x="57781" y="39660"/>
                  <a:pt x="58031" y="39922"/>
                  <a:pt x="58031" y="40231"/>
                </a:cubicBezTo>
                <a:cubicBezTo>
                  <a:pt x="58031" y="40541"/>
                  <a:pt x="57781" y="40791"/>
                  <a:pt x="57460" y="40791"/>
                </a:cubicBezTo>
                <a:cubicBezTo>
                  <a:pt x="57150" y="40791"/>
                  <a:pt x="56900" y="40541"/>
                  <a:pt x="56900" y="40231"/>
                </a:cubicBezTo>
                <a:cubicBezTo>
                  <a:pt x="56900" y="39898"/>
                  <a:pt x="57150" y="39660"/>
                  <a:pt x="57460" y="39660"/>
                </a:cubicBezTo>
                <a:close/>
                <a:moveTo>
                  <a:pt x="61186" y="39660"/>
                </a:moveTo>
                <a:cubicBezTo>
                  <a:pt x="61484" y="39660"/>
                  <a:pt x="61746" y="39922"/>
                  <a:pt x="61746" y="40231"/>
                </a:cubicBezTo>
                <a:cubicBezTo>
                  <a:pt x="61746" y="40529"/>
                  <a:pt x="61496" y="40791"/>
                  <a:pt x="61186" y="40791"/>
                </a:cubicBezTo>
                <a:cubicBezTo>
                  <a:pt x="60877" y="40791"/>
                  <a:pt x="60615" y="40541"/>
                  <a:pt x="60615" y="40231"/>
                </a:cubicBezTo>
                <a:cubicBezTo>
                  <a:pt x="60639" y="39922"/>
                  <a:pt x="60877" y="39660"/>
                  <a:pt x="61186" y="39660"/>
                </a:cubicBezTo>
                <a:close/>
                <a:moveTo>
                  <a:pt x="64925" y="39660"/>
                </a:moveTo>
                <a:cubicBezTo>
                  <a:pt x="65234" y="39660"/>
                  <a:pt x="65485" y="39922"/>
                  <a:pt x="65485" y="40231"/>
                </a:cubicBezTo>
                <a:cubicBezTo>
                  <a:pt x="65485" y="40541"/>
                  <a:pt x="65234" y="40791"/>
                  <a:pt x="64925" y="40791"/>
                </a:cubicBezTo>
                <a:cubicBezTo>
                  <a:pt x="64603" y="40791"/>
                  <a:pt x="64353" y="40541"/>
                  <a:pt x="64353" y="40231"/>
                </a:cubicBezTo>
                <a:cubicBezTo>
                  <a:pt x="64353" y="39898"/>
                  <a:pt x="64603" y="39660"/>
                  <a:pt x="64925" y="39660"/>
                </a:cubicBezTo>
                <a:close/>
                <a:moveTo>
                  <a:pt x="68640" y="39660"/>
                </a:moveTo>
                <a:cubicBezTo>
                  <a:pt x="68937" y="39660"/>
                  <a:pt x="69211" y="39922"/>
                  <a:pt x="69211" y="40231"/>
                </a:cubicBezTo>
                <a:cubicBezTo>
                  <a:pt x="69211" y="40529"/>
                  <a:pt x="68949" y="40791"/>
                  <a:pt x="68640" y="40791"/>
                </a:cubicBezTo>
                <a:cubicBezTo>
                  <a:pt x="68330" y="40791"/>
                  <a:pt x="68080" y="40541"/>
                  <a:pt x="68080" y="40231"/>
                </a:cubicBezTo>
                <a:cubicBezTo>
                  <a:pt x="68092" y="39922"/>
                  <a:pt x="68330" y="39660"/>
                  <a:pt x="68640" y="39660"/>
                </a:cubicBezTo>
                <a:close/>
                <a:moveTo>
                  <a:pt x="72366" y="39660"/>
                </a:moveTo>
                <a:cubicBezTo>
                  <a:pt x="72676" y="39660"/>
                  <a:pt x="72926" y="39922"/>
                  <a:pt x="72926" y="40231"/>
                </a:cubicBezTo>
                <a:cubicBezTo>
                  <a:pt x="72926" y="40541"/>
                  <a:pt x="72676" y="40791"/>
                  <a:pt x="72366" y="40791"/>
                </a:cubicBezTo>
                <a:cubicBezTo>
                  <a:pt x="72045" y="40791"/>
                  <a:pt x="71795" y="40541"/>
                  <a:pt x="71795" y="40231"/>
                </a:cubicBezTo>
                <a:cubicBezTo>
                  <a:pt x="71807" y="39898"/>
                  <a:pt x="72069" y="39660"/>
                  <a:pt x="72366" y="39660"/>
                </a:cubicBezTo>
                <a:close/>
                <a:moveTo>
                  <a:pt x="76093" y="39660"/>
                </a:moveTo>
                <a:cubicBezTo>
                  <a:pt x="76391" y="39660"/>
                  <a:pt x="76664" y="39922"/>
                  <a:pt x="76664" y="40231"/>
                </a:cubicBezTo>
                <a:cubicBezTo>
                  <a:pt x="76664" y="40529"/>
                  <a:pt x="76403" y="40791"/>
                  <a:pt x="76093" y="40791"/>
                </a:cubicBezTo>
                <a:cubicBezTo>
                  <a:pt x="75795" y="40791"/>
                  <a:pt x="75533" y="40541"/>
                  <a:pt x="75533" y="40231"/>
                </a:cubicBezTo>
                <a:cubicBezTo>
                  <a:pt x="75533" y="39922"/>
                  <a:pt x="75783" y="39660"/>
                  <a:pt x="76093" y="39660"/>
                </a:cubicBezTo>
                <a:close/>
                <a:moveTo>
                  <a:pt x="79712" y="39660"/>
                </a:moveTo>
                <a:cubicBezTo>
                  <a:pt x="80010" y="39660"/>
                  <a:pt x="80284" y="39922"/>
                  <a:pt x="80284" y="40231"/>
                </a:cubicBezTo>
                <a:cubicBezTo>
                  <a:pt x="80284" y="40529"/>
                  <a:pt x="80022" y="40791"/>
                  <a:pt x="79712" y="40791"/>
                </a:cubicBezTo>
                <a:cubicBezTo>
                  <a:pt x="79403" y="40791"/>
                  <a:pt x="79153" y="40541"/>
                  <a:pt x="79153" y="40231"/>
                </a:cubicBezTo>
                <a:cubicBezTo>
                  <a:pt x="79165" y="39922"/>
                  <a:pt x="79403" y="39660"/>
                  <a:pt x="79712" y="39660"/>
                </a:cubicBezTo>
                <a:close/>
                <a:moveTo>
                  <a:pt x="83451" y="39660"/>
                </a:moveTo>
                <a:cubicBezTo>
                  <a:pt x="83761" y="39660"/>
                  <a:pt x="84011" y="39922"/>
                  <a:pt x="84011" y="40231"/>
                </a:cubicBezTo>
                <a:cubicBezTo>
                  <a:pt x="84011" y="40541"/>
                  <a:pt x="83761" y="40791"/>
                  <a:pt x="83451" y="40791"/>
                </a:cubicBezTo>
                <a:cubicBezTo>
                  <a:pt x="83141" y="40791"/>
                  <a:pt x="82880" y="40541"/>
                  <a:pt x="82880" y="40231"/>
                </a:cubicBezTo>
                <a:cubicBezTo>
                  <a:pt x="82880" y="39898"/>
                  <a:pt x="83141" y="39660"/>
                  <a:pt x="83451" y="39660"/>
                </a:cubicBezTo>
                <a:close/>
                <a:moveTo>
                  <a:pt x="87166" y="39660"/>
                </a:moveTo>
                <a:cubicBezTo>
                  <a:pt x="87463" y="39660"/>
                  <a:pt x="87737" y="39922"/>
                  <a:pt x="87737" y="40231"/>
                </a:cubicBezTo>
                <a:cubicBezTo>
                  <a:pt x="87737" y="40529"/>
                  <a:pt x="87475" y="40791"/>
                  <a:pt x="87166" y="40791"/>
                </a:cubicBezTo>
                <a:cubicBezTo>
                  <a:pt x="86856" y="40791"/>
                  <a:pt x="86606" y="40541"/>
                  <a:pt x="86606" y="40231"/>
                </a:cubicBezTo>
                <a:cubicBezTo>
                  <a:pt x="86618" y="39922"/>
                  <a:pt x="86856" y="39660"/>
                  <a:pt x="87166" y="39660"/>
                </a:cubicBezTo>
                <a:close/>
                <a:moveTo>
                  <a:pt x="90904" y="39660"/>
                </a:moveTo>
                <a:cubicBezTo>
                  <a:pt x="91214" y="39660"/>
                  <a:pt x="91464" y="39922"/>
                  <a:pt x="91464" y="40231"/>
                </a:cubicBezTo>
                <a:cubicBezTo>
                  <a:pt x="91464" y="40541"/>
                  <a:pt x="91214" y="40791"/>
                  <a:pt x="90904" y="40791"/>
                </a:cubicBezTo>
                <a:cubicBezTo>
                  <a:pt x="90595" y="40791"/>
                  <a:pt x="90345" y="40541"/>
                  <a:pt x="90345" y="40231"/>
                </a:cubicBezTo>
                <a:cubicBezTo>
                  <a:pt x="90345" y="39898"/>
                  <a:pt x="90595" y="39660"/>
                  <a:pt x="90904" y="39660"/>
                </a:cubicBezTo>
                <a:close/>
                <a:moveTo>
                  <a:pt x="94631" y="39660"/>
                </a:moveTo>
                <a:cubicBezTo>
                  <a:pt x="94929" y="39660"/>
                  <a:pt x="95191" y="39922"/>
                  <a:pt x="95191" y="40231"/>
                </a:cubicBezTo>
                <a:cubicBezTo>
                  <a:pt x="95191" y="40529"/>
                  <a:pt x="94941" y="40791"/>
                  <a:pt x="94631" y="40791"/>
                </a:cubicBezTo>
                <a:cubicBezTo>
                  <a:pt x="94310" y="40791"/>
                  <a:pt x="94060" y="40541"/>
                  <a:pt x="94060" y="40231"/>
                </a:cubicBezTo>
                <a:cubicBezTo>
                  <a:pt x="94071" y="39922"/>
                  <a:pt x="94310" y="39660"/>
                  <a:pt x="94631" y="39660"/>
                </a:cubicBezTo>
                <a:close/>
                <a:moveTo>
                  <a:pt x="98346" y="39660"/>
                </a:moveTo>
                <a:cubicBezTo>
                  <a:pt x="98655" y="39660"/>
                  <a:pt x="98905" y="39922"/>
                  <a:pt x="98905" y="40231"/>
                </a:cubicBezTo>
                <a:cubicBezTo>
                  <a:pt x="98905" y="40541"/>
                  <a:pt x="98655" y="40791"/>
                  <a:pt x="98346" y="40791"/>
                </a:cubicBezTo>
                <a:cubicBezTo>
                  <a:pt x="98036" y="40791"/>
                  <a:pt x="97786" y="40541"/>
                  <a:pt x="97786" y="40231"/>
                </a:cubicBezTo>
                <a:cubicBezTo>
                  <a:pt x="97798" y="39898"/>
                  <a:pt x="98036" y="39660"/>
                  <a:pt x="98346" y="39660"/>
                </a:cubicBezTo>
                <a:close/>
                <a:moveTo>
                  <a:pt x="102084" y="39660"/>
                </a:moveTo>
                <a:cubicBezTo>
                  <a:pt x="102382" y="39660"/>
                  <a:pt x="102644" y="39922"/>
                  <a:pt x="102644" y="40231"/>
                </a:cubicBezTo>
                <a:cubicBezTo>
                  <a:pt x="102644" y="40529"/>
                  <a:pt x="102394" y="40791"/>
                  <a:pt x="102084" y="40791"/>
                </a:cubicBezTo>
                <a:cubicBezTo>
                  <a:pt x="101787" y="40791"/>
                  <a:pt x="101513" y="40541"/>
                  <a:pt x="101513" y="40231"/>
                </a:cubicBezTo>
                <a:cubicBezTo>
                  <a:pt x="101513" y="39922"/>
                  <a:pt x="101775" y="39660"/>
                  <a:pt x="102084" y="39660"/>
                </a:cubicBezTo>
                <a:close/>
                <a:moveTo>
                  <a:pt x="105799" y="39660"/>
                </a:moveTo>
                <a:cubicBezTo>
                  <a:pt x="106121" y="39660"/>
                  <a:pt x="106371" y="39922"/>
                  <a:pt x="106371" y="40231"/>
                </a:cubicBezTo>
                <a:cubicBezTo>
                  <a:pt x="106371" y="40541"/>
                  <a:pt x="106109" y="40791"/>
                  <a:pt x="105799" y="40791"/>
                </a:cubicBezTo>
                <a:cubicBezTo>
                  <a:pt x="105490" y="40791"/>
                  <a:pt x="105239" y="40541"/>
                  <a:pt x="105239" y="40231"/>
                </a:cubicBezTo>
                <a:cubicBezTo>
                  <a:pt x="105251" y="39898"/>
                  <a:pt x="105490" y="39660"/>
                  <a:pt x="105799" y="39660"/>
                </a:cubicBezTo>
                <a:close/>
                <a:moveTo>
                  <a:pt x="109538" y="39660"/>
                </a:moveTo>
                <a:cubicBezTo>
                  <a:pt x="109835" y="39660"/>
                  <a:pt x="110109" y="39922"/>
                  <a:pt x="110109" y="40231"/>
                </a:cubicBezTo>
                <a:cubicBezTo>
                  <a:pt x="110109" y="40529"/>
                  <a:pt x="109847" y="40791"/>
                  <a:pt x="109538" y="40791"/>
                </a:cubicBezTo>
                <a:cubicBezTo>
                  <a:pt x="109228" y="40791"/>
                  <a:pt x="108978" y="40541"/>
                  <a:pt x="108978" y="40231"/>
                </a:cubicBezTo>
                <a:cubicBezTo>
                  <a:pt x="108978" y="39922"/>
                  <a:pt x="109228" y="39660"/>
                  <a:pt x="109538" y="39660"/>
                </a:cubicBezTo>
                <a:close/>
                <a:moveTo>
                  <a:pt x="113264" y="39660"/>
                </a:moveTo>
                <a:cubicBezTo>
                  <a:pt x="113574" y="39660"/>
                  <a:pt x="113824" y="39922"/>
                  <a:pt x="113824" y="40231"/>
                </a:cubicBezTo>
                <a:cubicBezTo>
                  <a:pt x="113824" y="40541"/>
                  <a:pt x="113574" y="40791"/>
                  <a:pt x="113264" y="40791"/>
                </a:cubicBezTo>
                <a:cubicBezTo>
                  <a:pt x="112943" y="40791"/>
                  <a:pt x="112693" y="40541"/>
                  <a:pt x="112693" y="40231"/>
                </a:cubicBezTo>
                <a:cubicBezTo>
                  <a:pt x="112705" y="39898"/>
                  <a:pt x="112943" y="39660"/>
                  <a:pt x="113264" y="39660"/>
                </a:cubicBezTo>
                <a:close/>
                <a:moveTo>
                  <a:pt x="116991" y="39660"/>
                </a:moveTo>
                <a:cubicBezTo>
                  <a:pt x="117289" y="39660"/>
                  <a:pt x="117562" y="39922"/>
                  <a:pt x="117562" y="40231"/>
                </a:cubicBezTo>
                <a:cubicBezTo>
                  <a:pt x="117562" y="40529"/>
                  <a:pt x="117312" y="40791"/>
                  <a:pt x="116991" y="40791"/>
                </a:cubicBezTo>
                <a:cubicBezTo>
                  <a:pt x="116681" y="40791"/>
                  <a:pt x="116431" y="40541"/>
                  <a:pt x="116431" y="40231"/>
                </a:cubicBezTo>
                <a:cubicBezTo>
                  <a:pt x="116431" y="39922"/>
                  <a:pt x="116681" y="39660"/>
                  <a:pt x="116991" y="39660"/>
                </a:cubicBezTo>
                <a:close/>
                <a:moveTo>
                  <a:pt x="120718" y="39660"/>
                </a:moveTo>
                <a:cubicBezTo>
                  <a:pt x="121027" y="39660"/>
                  <a:pt x="121277" y="39922"/>
                  <a:pt x="121277" y="40231"/>
                </a:cubicBezTo>
                <a:cubicBezTo>
                  <a:pt x="121277" y="40541"/>
                  <a:pt x="121027" y="40791"/>
                  <a:pt x="120718" y="40791"/>
                </a:cubicBezTo>
                <a:cubicBezTo>
                  <a:pt x="120408" y="40791"/>
                  <a:pt x="120146" y="40541"/>
                  <a:pt x="120146" y="40231"/>
                </a:cubicBezTo>
                <a:cubicBezTo>
                  <a:pt x="120170" y="39898"/>
                  <a:pt x="120420" y="39660"/>
                  <a:pt x="120718" y="39660"/>
                </a:cubicBezTo>
                <a:close/>
                <a:moveTo>
                  <a:pt x="124456" y="39660"/>
                </a:moveTo>
                <a:cubicBezTo>
                  <a:pt x="124754" y="39660"/>
                  <a:pt x="125016" y="39922"/>
                  <a:pt x="125016" y="40231"/>
                </a:cubicBezTo>
                <a:cubicBezTo>
                  <a:pt x="125016" y="40529"/>
                  <a:pt x="124766" y="40791"/>
                  <a:pt x="124456" y="40791"/>
                </a:cubicBezTo>
                <a:cubicBezTo>
                  <a:pt x="124135" y="40791"/>
                  <a:pt x="123885" y="40541"/>
                  <a:pt x="123885" y="40231"/>
                </a:cubicBezTo>
                <a:cubicBezTo>
                  <a:pt x="123885" y="39922"/>
                  <a:pt x="124135" y="39660"/>
                  <a:pt x="124456" y="39660"/>
                </a:cubicBezTo>
                <a:close/>
                <a:moveTo>
                  <a:pt x="128171" y="39660"/>
                </a:moveTo>
                <a:cubicBezTo>
                  <a:pt x="128480" y="39660"/>
                  <a:pt x="128742" y="39922"/>
                  <a:pt x="128742" y="40231"/>
                </a:cubicBezTo>
                <a:cubicBezTo>
                  <a:pt x="128742" y="40541"/>
                  <a:pt x="128480" y="40791"/>
                  <a:pt x="128171" y="40791"/>
                </a:cubicBezTo>
                <a:cubicBezTo>
                  <a:pt x="127861" y="40791"/>
                  <a:pt x="127611" y="40541"/>
                  <a:pt x="127611" y="40231"/>
                </a:cubicBezTo>
                <a:cubicBezTo>
                  <a:pt x="127611" y="39898"/>
                  <a:pt x="127861" y="39660"/>
                  <a:pt x="128171" y="39660"/>
                </a:cubicBezTo>
                <a:close/>
                <a:moveTo>
                  <a:pt x="131898" y="39660"/>
                </a:moveTo>
                <a:cubicBezTo>
                  <a:pt x="132195" y="39660"/>
                  <a:pt x="132457" y="39922"/>
                  <a:pt x="132457" y="40231"/>
                </a:cubicBezTo>
                <a:cubicBezTo>
                  <a:pt x="132457" y="40529"/>
                  <a:pt x="132207" y="40791"/>
                  <a:pt x="131898" y="40791"/>
                </a:cubicBezTo>
                <a:cubicBezTo>
                  <a:pt x="131600" y="40791"/>
                  <a:pt x="131326" y="40541"/>
                  <a:pt x="131326" y="40231"/>
                </a:cubicBezTo>
                <a:cubicBezTo>
                  <a:pt x="131338" y="39922"/>
                  <a:pt x="131576" y="39660"/>
                  <a:pt x="131898" y="39660"/>
                </a:cubicBezTo>
                <a:close/>
                <a:moveTo>
                  <a:pt x="135624" y="39660"/>
                </a:moveTo>
                <a:cubicBezTo>
                  <a:pt x="135946" y="39660"/>
                  <a:pt x="136196" y="39922"/>
                  <a:pt x="136196" y="40231"/>
                </a:cubicBezTo>
                <a:cubicBezTo>
                  <a:pt x="136196" y="40541"/>
                  <a:pt x="135934" y="40791"/>
                  <a:pt x="135624" y="40791"/>
                </a:cubicBezTo>
                <a:cubicBezTo>
                  <a:pt x="135315" y="40791"/>
                  <a:pt x="135065" y="40541"/>
                  <a:pt x="135065" y="40231"/>
                </a:cubicBezTo>
                <a:cubicBezTo>
                  <a:pt x="135065" y="39898"/>
                  <a:pt x="135315" y="39660"/>
                  <a:pt x="135624" y="39660"/>
                </a:cubicBezTo>
                <a:close/>
                <a:moveTo>
                  <a:pt x="139351" y="39660"/>
                </a:moveTo>
                <a:cubicBezTo>
                  <a:pt x="139649" y="39660"/>
                  <a:pt x="139910" y="39922"/>
                  <a:pt x="139910" y="40231"/>
                </a:cubicBezTo>
                <a:cubicBezTo>
                  <a:pt x="139910" y="40529"/>
                  <a:pt x="139660" y="40791"/>
                  <a:pt x="139351" y="40791"/>
                </a:cubicBezTo>
                <a:cubicBezTo>
                  <a:pt x="139053" y="40791"/>
                  <a:pt x="138779" y="40541"/>
                  <a:pt x="138779" y="40231"/>
                </a:cubicBezTo>
                <a:cubicBezTo>
                  <a:pt x="138803" y="39922"/>
                  <a:pt x="139041" y="39660"/>
                  <a:pt x="139351" y="39660"/>
                </a:cubicBezTo>
                <a:close/>
                <a:moveTo>
                  <a:pt x="143089" y="39660"/>
                </a:moveTo>
                <a:cubicBezTo>
                  <a:pt x="143399" y="39660"/>
                  <a:pt x="143649" y="39922"/>
                  <a:pt x="143649" y="40231"/>
                </a:cubicBezTo>
                <a:cubicBezTo>
                  <a:pt x="143649" y="40541"/>
                  <a:pt x="143399" y="40791"/>
                  <a:pt x="143089" y="40791"/>
                </a:cubicBezTo>
                <a:cubicBezTo>
                  <a:pt x="142768" y="40791"/>
                  <a:pt x="142518" y="40541"/>
                  <a:pt x="142518" y="40231"/>
                </a:cubicBezTo>
                <a:cubicBezTo>
                  <a:pt x="142518" y="39898"/>
                  <a:pt x="142768" y="39660"/>
                  <a:pt x="143089" y="39660"/>
                </a:cubicBezTo>
                <a:close/>
                <a:moveTo>
                  <a:pt x="146804" y="39660"/>
                </a:moveTo>
                <a:cubicBezTo>
                  <a:pt x="147102" y="39660"/>
                  <a:pt x="147376" y="39922"/>
                  <a:pt x="147376" y="40231"/>
                </a:cubicBezTo>
                <a:cubicBezTo>
                  <a:pt x="147376" y="40529"/>
                  <a:pt x="147114" y="40791"/>
                  <a:pt x="146804" y="40791"/>
                </a:cubicBezTo>
                <a:cubicBezTo>
                  <a:pt x="146495" y="40791"/>
                  <a:pt x="146245" y="40541"/>
                  <a:pt x="146245" y="40231"/>
                </a:cubicBezTo>
                <a:cubicBezTo>
                  <a:pt x="146257" y="39922"/>
                  <a:pt x="146495" y="39660"/>
                  <a:pt x="146804" y="39660"/>
                </a:cubicBezTo>
                <a:close/>
                <a:moveTo>
                  <a:pt x="3405" y="41529"/>
                </a:moveTo>
                <a:cubicBezTo>
                  <a:pt x="3703" y="41529"/>
                  <a:pt x="3977" y="41779"/>
                  <a:pt x="3977" y="42089"/>
                </a:cubicBezTo>
                <a:cubicBezTo>
                  <a:pt x="3977" y="42386"/>
                  <a:pt x="3727" y="42660"/>
                  <a:pt x="3405" y="42660"/>
                </a:cubicBezTo>
                <a:cubicBezTo>
                  <a:pt x="3096" y="42660"/>
                  <a:pt x="2846" y="42398"/>
                  <a:pt x="2846" y="42089"/>
                </a:cubicBezTo>
                <a:cubicBezTo>
                  <a:pt x="2858" y="41779"/>
                  <a:pt x="3096" y="41529"/>
                  <a:pt x="3405" y="41529"/>
                </a:cubicBezTo>
                <a:close/>
                <a:moveTo>
                  <a:pt x="7132" y="41529"/>
                </a:moveTo>
                <a:cubicBezTo>
                  <a:pt x="7430" y="41529"/>
                  <a:pt x="7692" y="41779"/>
                  <a:pt x="7692" y="42089"/>
                </a:cubicBezTo>
                <a:cubicBezTo>
                  <a:pt x="7692" y="42386"/>
                  <a:pt x="7442" y="42660"/>
                  <a:pt x="7132" y="42660"/>
                </a:cubicBezTo>
                <a:cubicBezTo>
                  <a:pt x="6834" y="42660"/>
                  <a:pt x="6560" y="42398"/>
                  <a:pt x="6560" y="42089"/>
                </a:cubicBezTo>
                <a:cubicBezTo>
                  <a:pt x="6584" y="41779"/>
                  <a:pt x="6822" y="41529"/>
                  <a:pt x="7132" y="41529"/>
                </a:cubicBezTo>
                <a:close/>
                <a:moveTo>
                  <a:pt x="10871" y="41529"/>
                </a:moveTo>
                <a:cubicBezTo>
                  <a:pt x="11168" y="41529"/>
                  <a:pt x="11430" y="41779"/>
                  <a:pt x="11430" y="42089"/>
                </a:cubicBezTo>
                <a:cubicBezTo>
                  <a:pt x="11430" y="42386"/>
                  <a:pt x="11180" y="42660"/>
                  <a:pt x="10871" y="42660"/>
                </a:cubicBezTo>
                <a:cubicBezTo>
                  <a:pt x="10573" y="42660"/>
                  <a:pt x="10299" y="42398"/>
                  <a:pt x="10299" y="42089"/>
                </a:cubicBezTo>
                <a:cubicBezTo>
                  <a:pt x="10299" y="41779"/>
                  <a:pt x="10549" y="41529"/>
                  <a:pt x="10871" y="41529"/>
                </a:cubicBezTo>
                <a:close/>
                <a:moveTo>
                  <a:pt x="14585" y="41529"/>
                </a:moveTo>
                <a:cubicBezTo>
                  <a:pt x="14883" y="41529"/>
                  <a:pt x="15157" y="41779"/>
                  <a:pt x="15157" y="42089"/>
                </a:cubicBezTo>
                <a:cubicBezTo>
                  <a:pt x="15157" y="42386"/>
                  <a:pt x="14895" y="42660"/>
                  <a:pt x="14585" y="42660"/>
                </a:cubicBezTo>
                <a:cubicBezTo>
                  <a:pt x="14288" y="42660"/>
                  <a:pt x="14014" y="42398"/>
                  <a:pt x="14014" y="42089"/>
                </a:cubicBezTo>
                <a:cubicBezTo>
                  <a:pt x="14038" y="41779"/>
                  <a:pt x="14276" y="41529"/>
                  <a:pt x="14585" y="41529"/>
                </a:cubicBezTo>
                <a:close/>
                <a:moveTo>
                  <a:pt x="18324" y="41529"/>
                </a:moveTo>
                <a:cubicBezTo>
                  <a:pt x="18622" y="41529"/>
                  <a:pt x="18883" y="41779"/>
                  <a:pt x="18883" y="42089"/>
                </a:cubicBezTo>
                <a:cubicBezTo>
                  <a:pt x="18883" y="42386"/>
                  <a:pt x="18633" y="42660"/>
                  <a:pt x="18324" y="42660"/>
                </a:cubicBezTo>
                <a:cubicBezTo>
                  <a:pt x="18026" y="42660"/>
                  <a:pt x="17752" y="42398"/>
                  <a:pt x="17752" y="42089"/>
                </a:cubicBezTo>
                <a:cubicBezTo>
                  <a:pt x="17752" y="41779"/>
                  <a:pt x="18014" y="41529"/>
                  <a:pt x="18324" y="41529"/>
                </a:cubicBezTo>
                <a:close/>
                <a:moveTo>
                  <a:pt x="22039" y="41529"/>
                </a:moveTo>
                <a:cubicBezTo>
                  <a:pt x="22336" y="41529"/>
                  <a:pt x="22610" y="41779"/>
                  <a:pt x="22610" y="42089"/>
                </a:cubicBezTo>
                <a:cubicBezTo>
                  <a:pt x="22610" y="42386"/>
                  <a:pt x="22360" y="42660"/>
                  <a:pt x="22039" y="42660"/>
                </a:cubicBezTo>
                <a:cubicBezTo>
                  <a:pt x="21729" y="42660"/>
                  <a:pt x="21479" y="42398"/>
                  <a:pt x="21479" y="42089"/>
                </a:cubicBezTo>
                <a:cubicBezTo>
                  <a:pt x="21491" y="41779"/>
                  <a:pt x="21729" y="41529"/>
                  <a:pt x="22039" y="41529"/>
                </a:cubicBezTo>
                <a:close/>
                <a:moveTo>
                  <a:pt x="25777" y="41529"/>
                </a:moveTo>
                <a:cubicBezTo>
                  <a:pt x="26075" y="41529"/>
                  <a:pt x="26349" y="41779"/>
                  <a:pt x="26349" y="42089"/>
                </a:cubicBezTo>
                <a:cubicBezTo>
                  <a:pt x="26349" y="42386"/>
                  <a:pt x="26087" y="42660"/>
                  <a:pt x="25777" y="42660"/>
                </a:cubicBezTo>
                <a:cubicBezTo>
                  <a:pt x="25468" y="42660"/>
                  <a:pt x="25206" y="42398"/>
                  <a:pt x="25206" y="42089"/>
                </a:cubicBezTo>
                <a:cubicBezTo>
                  <a:pt x="25218" y="41779"/>
                  <a:pt x="25468" y="41529"/>
                  <a:pt x="25777" y="41529"/>
                </a:cubicBezTo>
                <a:close/>
                <a:moveTo>
                  <a:pt x="29504" y="41529"/>
                </a:moveTo>
                <a:cubicBezTo>
                  <a:pt x="29801" y="41529"/>
                  <a:pt x="30063" y="41779"/>
                  <a:pt x="30063" y="42089"/>
                </a:cubicBezTo>
                <a:cubicBezTo>
                  <a:pt x="30063" y="42386"/>
                  <a:pt x="29813" y="42660"/>
                  <a:pt x="29504" y="42660"/>
                </a:cubicBezTo>
                <a:cubicBezTo>
                  <a:pt x="29182" y="42660"/>
                  <a:pt x="28932" y="42398"/>
                  <a:pt x="28932" y="42089"/>
                </a:cubicBezTo>
                <a:cubicBezTo>
                  <a:pt x="28944" y="41779"/>
                  <a:pt x="29182" y="41529"/>
                  <a:pt x="29504" y="41529"/>
                </a:cubicBezTo>
                <a:close/>
                <a:moveTo>
                  <a:pt x="33230" y="41529"/>
                </a:moveTo>
                <a:cubicBezTo>
                  <a:pt x="33528" y="41529"/>
                  <a:pt x="33802" y="41779"/>
                  <a:pt x="33802" y="42089"/>
                </a:cubicBezTo>
                <a:cubicBezTo>
                  <a:pt x="33802" y="42386"/>
                  <a:pt x="33552" y="42660"/>
                  <a:pt x="33230" y="42660"/>
                </a:cubicBezTo>
                <a:cubicBezTo>
                  <a:pt x="32921" y="42660"/>
                  <a:pt x="32671" y="42398"/>
                  <a:pt x="32671" y="42089"/>
                </a:cubicBezTo>
                <a:cubicBezTo>
                  <a:pt x="32671" y="41779"/>
                  <a:pt x="32921" y="41529"/>
                  <a:pt x="33230" y="41529"/>
                </a:cubicBezTo>
                <a:close/>
                <a:moveTo>
                  <a:pt x="36957" y="41529"/>
                </a:moveTo>
                <a:cubicBezTo>
                  <a:pt x="37255" y="41529"/>
                  <a:pt x="37517" y="41779"/>
                  <a:pt x="37517" y="42089"/>
                </a:cubicBezTo>
                <a:cubicBezTo>
                  <a:pt x="37517" y="42386"/>
                  <a:pt x="37267" y="42660"/>
                  <a:pt x="36957" y="42660"/>
                </a:cubicBezTo>
                <a:cubicBezTo>
                  <a:pt x="36648" y="42660"/>
                  <a:pt x="36386" y="42398"/>
                  <a:pt x="36386" y="42089"/>
                </a:cubicBezTo>
                <a:cubicBezTo>
                  <a:pt x="36409" y="41779"/>
                  <a:pt x="36648" y="41529"/>
                  <a:pt x="36957" y="41529"/>
                </a:cubicBezTo>
                <a:close/>
                <a:moveTo>
                  <a:pt x="40672" y="41529"/>
                </a:moveTo>
                <a:cubicBezTo>
                  <a:pt x="40970" y="41529"/>
                  <a:pt x="41243" y="41779"/>
                  <a:pt x="41243" y="42089"/>
                </a:cubicBezTo>
                <a:cubicBezTo>
                  <a:pt x="41243" y="42386"/>
                  <a:pt x="40993" y="42660"/>
                  <a:pt x="40672" y="42660"/>
                </a:cubicBezTo>
                <a:cubicBezTo>
                  <a:pt x="40374" y="42660"/>
                  <a:pt x="40112" y="42398"/>
                  <a:pt x="40112" y="42089"/>
                </a:cubicBezTo>
                <a:cubicBezTo>
                  <a:pt x="40124" y="41779"/>
                  <a:pt x="40362" y="41529"/>
                  <a:pt x="40672" y="41529"/>
                </a:cubicBezTo>
                <a:close/>
                <a:moveTo>
                  <a:pt x="44410" y="41529"/>
                </a:moveTo>
                <a:cubicBezTo>
                  <a:pt x="44708" y="41529"/>
                  <a:pt x="44982" y="41779"/>
                  <a:pt x="44982" y="42089"/>
                </a:cubicBezTo>
                <a:cubicBezTo>
                  <a:pt x="44982" y="42386"/>
                  <a:pt x="44720" y="42660"/>
                  <a:pt x="44410" y="42660"/>
                </a:cubicBezTo>
                <a:cubicBezTo>
                  <a:pt x="44113" y="42660"/>
                  <a:pt x="43851" y="42398"/>
                  <a:pt x="43851" y="42089"/>
                </a:cubicBezTo>
                <a:cubicBezTo>
                  <a:pt x="43851" y="41779"/>
                  <a:pt x="44101" y="41529"/>
                  <a:pt x="44410" y="41529"/>
                </a:cubicBezTo>
                <a:close/>
                <a:moveTo>
                  <a:pt x="48137" y="41529"/>
                </a:moveTo>
                <a:cubicBezTo>
                  <a:pt x="48435" y="41529"/>
                  <a:pt x="48697" y="41779"/>
                  <a:pt x="48697" y="42089"/>
                </a:cubicBezTo>
                <a:cubicBezTo>
                  <a:pt x="48697" y="42386"/>
                  <a:pt x="48447" y="42660"/>
                  <a:pt x="48137" y="42660"/>
                </a:cubicBezTo>
                <a:cubicBezTo>
                  <a:pt x="47839" y="42660"/>
                  <a:pt x="47566" y="42398"/>
                  <a:pt x="47566" y="42089"/>
                </a:cubicBezTo>
                <a:cubicBezTo>
                  <a:pt x="47578" y="41779"/>
                  <a:pt x="47839" y="41529"/>
                  <a:pt x="48137" y="41529"/>
                </a:cubicBezTo>
                <a:close/>
                <a:moveTo>
                  <a:pt x="51864" y="41529"/>
                </a:moveTo>
                <a:cubicBezTo>
                  <a:pt x="52161" y="41529"/>
                  <a:pt x="52435" y="41779"/>
                  <a:pt x="52435" y="42089"/>
                </a:cubicBezTo>
                <a:cubicBezTo>
                  <a:pt x="52435" y="42386"/>
                  <a:pt x="52185" y="42660"/>
                  <a:pt x="51864" y="42660"/>
                </a:cubicBezTo>
                <a:cubicBezTo>
                  <a:pt x="51566" y="42660"/>
                  <a:pt x="51304" y="42398"/>
                  <a:pt x="51304" y="42089"/>
                </a:cubicBezTo>
                <a:cubicBezTo>
                  <a:pt x="51304" y="41779"/>
                  <a:pt x="51554" y="41529"/>
                  <a:pt x="51864" y="41529"/>
                </a:cubicBezTo>
                <a:close/>
                <a:moveTo>
                  <a:pt x="55602" y="41529"/>
                </a:moveTo>
                <a:cubicBezTo>
                  <a:pt x="55900" y="41529"/>
                  <a:pt x="56174" y="41779"/>
                  <a:pt x="56174" y="42089"/>
                </a:cubicBezTo>
                <a:cubicBezTo>
                  <a:pt x="56174" y="42386"/>
                  <a:pt x="55912" y="42660"/>
                  <a:pt x="55602" y="42660"/>
                </a:cubicBezTo>
                <a:cubicBezTo>
                  <a:pt x="55293" y="42660"/>
                  <a:pt x="55043" y="42398"/>
                  <a:pt x="55043" y="42089"/>
                </a:cubicBezTo>
                <a:cubicBezTo>
                  <a:pt x="55043" y="41779"/>
                  <a:pt x="55293" y="41529"/>
                  <a:pt x="55602" y="41529"/>
                </a:cubicBezTo>
                <a:close/>
                <a:moveTo>
                  <a:pt x="59329" y="41529"/>
                </a:moveTo>
                <a:cubicBezTo>
                  <a:pt x="59627" y="41529"/>
                  <a:pt x="59889" y="41779"/>
                  <a:pt x="59889" y="42089"/>
                </a:cubicBezTo>
                <a:cubicBezTo>
                  <a:pt x="59889" y="42386"/>
                  <a:pt x="59639" y="42660"/>
                  <a:pt x="59329" y="42660"/>
                </a:cubicBezTo>
                <a:cubicBezTo>
                  <a:pt x="59008" y="42660"/>
                  <a:pt x="58757" y="42398"/>
                  <a:pt x="58757" y="42089"/>
                </a:cubicBezTo>
                <a:cubicBezTo>
                  <a:pt x="58757" y="41779"/>
                  <a:pt x="59008" y="41529"/>
                  <a:pt x="59329" y="41529"/>
                </a:cubicBezTo>
                <a:close/>
                <a:moveTo>
                  <a:pt x="63056" y="41529"/>
                </a:moveTo>
                <a:cubicBezTo>
                  <a:pt x="63353" y="41529"/>
                  <a:pt x="63627" y="41779"/>
                  <a:pt x="63627" y="42089"/>
                </a:cubicBezTo>
                <a:cubicBezTo>
                  <a:pt x="63627" y="42386"/>
                  <a:pt x="63377" y="42660"/>
                  <a:pt x="63056" y="42660"/>
                </a:cubicBezTo>
                <a:cubicBezTo>
                  <a:pt x="62746" y="42660"/>
                  <a:pt x="62496" y="42398"/>
                  <a:pt x="62496" y="42089"/>
                </a:cubicBezTo>
                <a:cubicBezTo>
                  <a:pt x="62496" y="41779"/>
                  <a:pt x="62746" y="41529"/>
                  <a:pt x="63056" y="41529"/>
                </a:cubicBezTo>
                <a:close/>
                <a:moveTo>
                  <a:pt x="66782" y="41529"/>
                </a:moveTo>
                <a:cubicBezTo>
                  <a:pt x="67080" y="41529"/>
                  <a:pt x="67342" y="41779"/>
                  <a:pt x="67342" y="42089"/>
                </a:cubicBezTo>
                <a:cubicBezTo>
                  <a:pt x="67342" y="42386"/>
                  <a:pt x="67092" y="42660"/>
                  <a:pt x="66782" y="42660"/>
                </a:cubicBezTo>
                <a:cubicBezTo>
                  <a:pt x="66473" y="42660"/>
                  <a:pt x="66211" y="42398"/>
                  <a:pt x="66211" y="42089"/>
                </a:cubicBezTo>
                <a:cubicBezTo>
                  <a:pt x="66235" y="41779"/>
                  <a:pt x="66473" y="41529"/>
                  <a:pt x="66782" y="41529"/>
                </a:cubicBezTo>
                <a:close/>
                <a:moveTo>
                  <a:pt x="70509" y="41529"/>
                </a:moveTo>
                <a:cubicBezTo>
                  <a:pt x="70807" y="41529"/>
                  <a:pt x="71080" y="41779"/>
                  <a:pt x="71080" y="42089"/>
                </a:cubicBezTo>
                <a:cubicBezTo>
                  <a:pt x="71080" y="42386"/>
                  <a:pt x="70830" y="42660"/>
                  <a:pt x="70509" y="42660"/>
                </a:cubicBezTo>
                <a:cubicBezTo>
                  <a:pt x="70199" y="42660"/>
                  <a:pt x="69949" y="42398"/>
                  <a:pt x="69949" y="42089"/>
                </a:cubicBezTo>
                <a:cubicBezTo>
                  <a:pt x="69949" y="41779"/>
                  <a:pt x="70199" y="41529"/>
                  <a:pt x="70509" y="41529"/>
                </a:cubicBezTo>
                <a:close/>
                <a:moveTo>
                  <a:pt x="74236" y="41529"/>
                </a:moveTo>
                <a:cubicBezTo>
                  <a:pt x="74533" y="41529"/>
                  <a:pt x="74795" y="41779"/>
                  <a:pt x="74795" y="42089"/>
                </a:cubicBezTo>
                <a:cubicBezTo>
                  <a:pt x="74795" y="42386"/>
                  <a:pt x="74545" y="42660"/>
                  <a:pt x="74236" y="42660"/>
                </a:cubicBezTo>
                <a:cubicBezTo>
                  <a:pt x="73938" y="42660"/>
                  <a:pt x="73676" y="42398"/>
                  <a:pt x="73676" y="42089"/>
                </a:cubicBezTo>
                <a:cubicBezTo>
                  <a:pt x="73676" y="41779"/>
                  <a:pt x="73926" y="41529"/>
                  <a:pt x="74236" y="41529"/>
                </a:cubicBezTo>
                <a:close/>
                <a:moveTo>
                  <a:pt x="77855" y="41529"/>
                </a:moveTo>
                <a:cubicBezTo>
                  <a:pt x="78153" y="41529"/>
                  <a:pt x="78415" y="41779"/>
                  <a:pt x="78415" y="42089"/>
                </a:cubicBezTo>
                <a:cubicBezTo>
                  <a:pt x="78415" y="42386"/>
                  <a:pt x="78165" y="42660"/>
                  <a:pt x="77855" y="42660"/>
                </a:cubicBezTo>
                <a:cubicBezTo>
                  <a:pt x="77546" y="42660"/>
                  <a:pt x="77284" y="42398"/>
                  <a:pt x="77284" y="42089"/>
                </a:cubicBezTo>
                <a:cubicBezTo>
                  <a:pt x="77284" y="41779"/>
                  <a:pt x="77546" y="41529"/>
                  <a:pt x="77855" y="41529"/>
                </a:cubicBezTo>
                <a:close/>
                <a:moveTo>
                  <a:pt x="81570" y="41529"/>
                </a:moveTo>
                <a:cubicBezTo>
                  <a:pt x="81868" y="41529"/>
                  <a:pt x="82141" y="41779"/>
                  <a:pt x="82141" y="42089"/>
                </a:cubicBezTo>
                <a:cubicBezTo>
                  <a:pt x="82141" y="42386"/>
                  <a:pt x="81879" y="42660"/>
                  <a:pt x="81570" y="42660"/>
                </a:cubicBezTo>
                <a:cubicBezTo>
                  <a:pt x="81260" y="42660"/>
                  <a:pt x="81010" y="42398"/>
                  <a:pt x="81010" y="42089"/>
                </a:cubicBezTo>
                <a:cubicBezTo>
                  <a:pt x="81022" y="41779"/>
                  <a:pt x="81260" y="41529"/>
                  <a:pt x="81570" y="41529"/>
                </a:cubicBezTo>
                <a:close/>
                <a:moveTo>
                  <a:pt x="85308" y="41529"/>
                </a:moveTo>
                <a:cubicBezTo>
                  <a:pt x="85606" y="41529"/>
                  <a:pt x="85880" y="41779"/>
                  <a:pt x="85880" y="42089"/>
                </a:cubicBezTo>
                <a:cubicBezTo>
                  <a:pt x="85880" y="42386"/>
                  <a:pt x="85618" y="42660"/>
                  <a:pt x="85308" y="42660"/>
                </a:cubicBezTo>
                <a:cubicBezTo>
                  <a:pt x="84999" y="42660"/>
                  <a:pt x="84749" y="42398"/>
                  <a:pt x="84749" y="42089"/>
                </a:cubicBezTo>
                <a:cubicBezTo>
                  <a:pt x="84749" y="41779"/>
                  <a:pt x="84999" y="41529"/>
                  <a:pt x="85308" y="41529"/>
                </a:cubicBezTo>
                <a:close/>
                <a:moveTo>
                  <a:pt x="89035" y="41529"/>
                </a:moveTo>
                <a:cubicBezTo>
                  <a:pt x="89333" y="41529"/>
                  <a:pt x="89595" y="41779"/>
                  <a:pt x="89595" y="42089"/>
                </a:cubicBezTo>
                <a:cubicBezTo>
                  <a:pt x="89595" y="42386"/>
                  <a:pt x="89345" y="42660"/>
                  <a:pt x="89035" y="42660"/>
                </a:cubicBezTo>
                <a:cubicBezTo>
                  <a:pt x="88714" y="42660"/>
                  <a:pt x="88464" y="42398"/>
                  <a:pt x="88464" y="42089"/>
                </a:cubicBezTo>
                <a:cubicBezTo>
                  <a:pt x="88475" y="41779"/>
                  <a:pt x="88714" y="41529"/>
                  <a:pt x="89035" y="41529"/>
                </a:cubicBezTo>
                <a:close/>
                <a:moveTo>
                  <a:pt x="92762" y="41529"/>
                </a:moveTo>
                <a:cubicBezTo>
                  <a:pt x="93059" y="41529"/>
                  <a:pt x="93333" y="41779"/>
                  <a:pt x="93333" y="42089"/>
                </a:cubicBezTo>
                <a:cubicBezTo>
                  <a:pt x="93333" y="42386"/>
                  <a:pt x="93071" y="42660"/>
                  <a:pt x="92762" y="42660"/>
                </a:cubicBezTo>
                <a:cubicBezTo>
                  <a:pt x="92452" y="42660"/>
                  <a:pt x="92202" y="42398"/>
                  <a:pt x="92202" y="42089"/>
                </a:cubicBezTo>
                <a:cubicBezTo>
                  <a:pt x="92202" y="41779"/>
                  <a:pt x="92452" y="41529"/>
                  <a:pt x="92762" y="41529"/>
                </a:cubicBezTo>
                <a:close/>
                <a:moveTo>
                  <a:pt x="96488" y="41529"/>
                </a:moveTo>
                <a:cubicBezTo>
                  <a:pt x="96786" y="41529"/>
                  <a:pt x="97048" y="41779"/>
                  <a:pt x="97048" y="42089"/>
                </a:cubicBezTo>
                <a:cubicBezTo>
                  <a:pt x="97048" y="42386"/>
                  <a:pt x="96798" y="42660"/>
                  <a:pt x="96488" y="42660"/>
                </a:cubicBezTo>
                <a:cubicBezTo>
                  <a:pt x="96191" y="42660"/>
                  <a:pt x="95917" y="42398"/>
                  <a:pt x="95917" y="42089"/>
                </a:cubicBezTo>
                <a:cubicBezTo>
                  <a:pt x="95917" y="41779"/>
                  <a:pt x="96179" y="41529"/>
                  <a:pt x="96488" y="41529"/>
                </a:cubicBezTo>
                <a:close/>
                <a:moveTo>
                  <a:pt x="100203" y="41529"/>
                </a:moveTo>
                <a:cubicBezTo>
                  <a:pt x="100501" y="41529"/>
                  <a:pt x="100775" y="41779"/>
                  <a:pt x="100775" y="42089"/>
                </a:cubicBezTo>
                <a:cubicBezTo>
                  <a:pt x="100775" y="42386"/>
                  <a:pt x="100513" y="42660"/>
                  <a:pt x="100203" y="42660"/>
                </a:cubicBezTo>
                <a:cubicBezTo>
                  <a:pt x="99905" y="42660"/>
                  <a:pt x="99644" y="42398"/>
                  <a:pt x="99644" y="42089"/>
                </a:cubicBezTo>
                <a:cubicBezTo>
                  <a:pt x="99655" y="41779"/>
                  <a:pt x="99894" y="41529"/>
                  <a:pt x="100203" y="41529"/>
                </a:cubicBezTo>
                <a:close/>
                <a:moveTo>
                  <a:pt x="103942" y="41529"/>
                </a:moveTo>
                <a:cubicBezTo>
                  <a:pt x="104239" y="41529"/>
                  <a:pt x="104513" y="41779"/>
                  <a:pt x="104513" y="42089"/>
                </a:cubicBezTo>
                <a:cubicBezTo>
                  <a:pt x="104513" y="42386"/>
                  <a:pt x="104251" y="42660"/>
                  <a:pt x="103942" y="42660"/>
                </a:cubicBezTo>
                <a:cubicBezTo>
                  <a:pt x="103644" y="42660"/>
                  <a:pt x="103382" y="42398"/>
                  <a:pt x="103382" y="42089"/>
                </a:cubicBezTo>
                <a:cubicBezTo>
                  <a:pt x="103382" y="41779"/>
                  <a:pt x="103632" y="41529"/>
                  <a:pt x="103942" y="41529"/>
                </a:cubicBezTo>
                <a:close/>
                <a:moveTo>
                  <a:pt x="107668" y="41529"/>
                </a:moveTo>
                <a:cubicBezTo>
                  <a:pt x="107966" y="41529"/>
                  <a:pt x="108228" y="41779"/>
                  <a:pt x="108228" y="42089"/>
                </a:cubicBezTo>
                <a:cubicBezTo>
                  <a:pt x="108228" y="42386"/>
                  <a:pt x="107978" y="42660"/>
                  <a:pt x="107668" y="42660"/>
                </a:cubicBezTo>
                <a:cubicBezTo>
                  <a:pt x="107371" y="42660"/>
                  <a:pt x="107097" y="42398"/>
                  <a:pt x="107097" y="42089"/>
                </a:cubicBezTo>
                <a:cubicBezTo>
                  <a:pt x="107109" y="41779"/>
                  <a:pt x="107347" y="41529"/>
                  <a:pt x="107668" y="41529"/>
                </a:cubicBezTo>
                <a:close/>
                <a:moveTo>
                  <a:pt x="111395" y="41529"/>
                </a:moveTo>
                <a:cubicBezTo>
                  <a:pt x="111693" y="41529"/>
                  <a:pt x="111967" y="41779"/>
                  <a:pt x="111967" y="42089"/>
                </a:cubicBezTo>
                <a:cubicBezTo>
                  <a:pt x="111967" y="42386"/>
                  <a:pt x="111705" y="42660"/>
                  <a:pt x="111395" y="42660"/>
                </a:cubicBezTo>
                <a:cubicBezTo>
                  <a:pt x="111085" y="42660"/>
                  <a:pt x="110835" y="42398"/>
                  <a:pt x="110835" y="42089"/>
                </a:cubicBezTo>
                <a:cubicBezTo>
                  <a:pt x="110835" y="41779"/>
                  <a:pt x="111085" y="41529"/>
                  <a:pt x="111395" y="41529"/>
                </a:cubicBezTo>
                <a:close/>
                <a:moveTo>
                  <a:pt x="115122" y="41529"/>
                </a:moveTo>
                <a:cubicBezTo>
                  <a:pt x="115419" y="41529"/>
                  <a:pt x="115681" y="41779"/>
                  <a:pt x="115681" y="42089"/>
                </a:cubicBezTo>
                <a:cubicBezTo>
                  <a:pt x="115681" y="42386"/>
                  <a:pt x="115431" y="42660"/>
                  <a:pt x="115122" y="42660"/>
                </a:cubicBezTo>
                <a:cubicBezTo>
                  <a:pt x="114812" y="42660"/>
                  <a:pt x="114550" y="42398"/>
                  <a:pt x="114550" y="42089"/>
                </a:cubicBezTo>
                <a:cubicBezTo>
                  <a:pt x="114574" y="41779"/>
                  <a:pt x="114812" y="41529"/>
                  <a:pt x="115122" y="41529"/>
                </a:cubicBezTo>
                <a:close/>
                <a:moveTo>
                  <a:pt x="118860" y="41529"/>
                </a:moveTo>
                <a:cubicBezTo>
                  <a:pt x="119158" y="41529"/>
                  <a:pt x="119420" y="41779"/>
                  <a:pt x="119420" y="42089"/>
                </a:cubicBezTo>
                <a:cubicBezTo>
                  <a:pt x="119420" y="42386"/>
                  <a:pt x="119170" y="42660"/>
                  <a:pt x="118860" y="42660"/>
                </a:cubicBezTo>
                <a:cubicBezTo>
                  <a:pt x="118539" y="42660"/>
                  <a:pt x="118289" y="42398"/>
                  <a:pt x="118289" y="42089"/>
                </a:cubicBezTo>
                <a:cubicBezTo>
                  <a:pt x="118289" y="41779"/>
                  <a:pt x="118539" y="41529"/>
                  <a:pt x="118860" y="41529"/>
                </a:cubicBezTo>
                <a:close/>
                <a:moveTo>
                  <a:pt x="122575" y="41529"/>
                </a:moveTo>
                <a:cubicBezTo>
                  <a:pt x="122873" y="41529"/>
                  <a:pt x="123146" y="41779"/>
                  <a:pt x="123146" y="42089"/>
                </a:cubicBezTo>
                <a:cubicBezTo>
                  <a:pt x="123146" y="42386"/>
                  <a:pt x="122885" y="42660"/>
                  <a:pt x="122575" y="42660"/>
                </a:cubicBezTo>
                <a:cubicBezTo>
                  <a:pt x="122265" y="42660"/>
                  <a:pt x="122015" y="42398"/>
                  <a:pt x="122015" y="42089"/>
                </a:cubicBezTo>
                <a:cubicBezTo>
                  <a:pt x="122027" y="41779"/>
                  <a:pt x="122277" y="41529"/>
                  <a:pt x="122575" y="41529"/>
                </a:cubicBezTo>
                <a:close/>
                <a:moveTo>
                  <a:pt x="126314" y="41529"/>
                </a:moveTo>
                <a:cubicBezTo>
                  <a:pt x="126611" y="41529"/>
                  <a:pt x="126873" y="41779"/>
                  <a:pt x="126873" y="42089"/>
                </a:cubicBezTo>
                <a:cubicBezTo>
                  <a:pt x="126873" y="42386"/>
                  <a:pt x="126623" y="42660"/>
                  <a:pt x="126314" y="42660"/>
                </a:cubicBezTo>
                <a:cubicBezTo>
                  <a:pt x="126004" y="42660"/>
                  <a:pt x="125742" y="42398"/>
                  <a:pt x="125742" y="42089"/>
                </a:cubicBezTo>
                <a:cubicBezTo>
                  <a:pt x="125742" y="41779"/>
                  <a:pt x="126004" y="41529"/>
                  <a:pt x="126314" y="41529"/>
                </a:cubicBezTo>
                <a:close/>
                <a:moveTo>
                  <a:pt x="130028" y="41529"/>
                </a:moveTo>
                <a:cubicBezTo>
                  <a:pt x="130326" y="41529"/>
                  <a:pt x="130600" y="41779"/>
                  <a:pt x="130600" y="42089"/>
                </a:cubicBezTo>
                <a:cubicBezTo>
                  <a:pt x="130600" y="42386"/>
                  <a:pt x="130350" y="42660"/>
                  <a:pt x="130028" y="42660"/>
                </a:cubicBezTo>
                <a:cubicBezTo>
                  <a:pt x="129731" y="42660"/>
                  <a:pt x="129469" y="42398"/>
                  <a:pt x="129469" y="42089"/>
                </a:cubicBezTo>
                <a:cubicBezTo>
                  <a:pt x="129469" y="41779"/>
                  <a:pt x="129719" y="41529"/>
                  <a:pt x="130028" y="41529"/>
                </a:cubicBezTo>
                <a:close/>
                <a:moveTo>
                  <a:pt x="133767" y="41529"/>
                </a:moveTo>
                <a:cubicBezTo>
                  <a:pt x="134065" y="41529"/>
                  <a:pt x="134326" y="41779"/>
                  <a:pt x="134326" y="42089"/>
                </a:cubicBezTo>
                <a:cubicBezTo>
                  <a:pt x="134326" y="42386"/>
                  <a:pt x="134076" y="42660"/>
                  <a:pt x="133767" y="42660"/>
                </a:cubicBezTo>
                <a:cubicBezTo>
                  <a:pt x="133469" y="42660"/>
                  <a:pt x="133207" y="42398"/>
                  <a:pt x="133207" y="42089"/>
                </a:cubicBezTo>
                <a:cubicBezTo>
                  <a:pt x="133207" y="41779"/>
                  <a:pt x="133457" y="41529"/>
                  <a:pt x="133767" y="41529"/>
                </a:cubicBezTo>
                <a:close/>
                <a:moveTo>
                  <a:pt x="137494" y="41529"/>
                </a:moveTo>
                <a:cubicBezTo>
                  <a:pt x="137791" y="41529"/>
                  <a:pt x="138053" y="41779"/>
                  <a:pt x="138053" y="42089"/>
                </a:cubicBezTo>
                <a:cubicBezTo>
                  <a:pt x="138053" y="42386"/>
                  <a:pt x="137803" y="42660"/>
                  <a:pt x="137494" y="42660"/>
                </a:cubicBezTo>
                <a:cubicBezTo>
                  <a:pt x="137196" y="42660"/>
                  <a:pt x="136922" y="42398"/>
                  <a:pt x="136922" y="42089"/>
                </a:cubicBezTo>
                <a:cubicBezTo>
                  <a:pt x="136934" y="41779"/>
                  <a:pt x="137172" y="41529"/>
                  <a:pt x="137494" y="41529"/>
                </a:cubicBezTo>
                <a:close/>
                <a:moveTo>
                  <a:pt x="141220" y="41529"/>
                </a:moveTo>
                <a:cubicBezTo>
                  <a:pt x="141518" y="41529"/>
                  <a:pt x="141792" y="41779"/>
                  <a:pt x="141792" y="42089"/>
                </a:cubicBezTo>
                <a:cubicBezTo>
                  <a:pt x="141792" y="42386"/>
                  <a:pt x="141530" y="42660"/>
                  <a:pt x="141220" y="42660"/>
                </a:cubicBezTo>
                <a:cubicBezTo>
                  <a:pt x="140911" y="42660"/>
                  <a:pt x="140661" y="42398"/>
                  <a:pt x="140661" y="42089"/>
                </a:cubicBezTo>
                <a:cubicBezTo>
                  <a:pt x="140661" y="41779"/>
                  <a:pt x="140911" y="41529"/>
                  <a:pt x="141220" y="41529"/>
                </a:cubicBezTo>
                <a:close/>
                <a:moveTo>
                  <a:pt x="144947" y="41529"/>
                </a:moveTo>
                <a:cubicBezTo>
                  <a:pt x="145244" y="41529"/>
                  <a:pt x="145506" y="41779"/>
                  <a:pt x="145506" y="42089"/>
                </a:cubicBezTo>
                <a:cubicBezTo>
                  <a:pt x="145506" y="42386"/>
                  <a:pt x="145256" y="42660"/>
                  <a:pt x="144947" y="42660"/>
                </a:cubicBezTo>
                <a:cubicBezTo>
                  <a:pt x="144637" y="42660"/>
                  <a:pt x="144375" y="42398"/>
                  <a:pt x="144375" y="42089"/>
                </a:cubicBezTo>
                <a:cubicBezTo>
                  <a:pt x="144399" y="41779"/>
                  <a:pt x="144637" y="41529"/>
                  <a:pt x="144947" y="41529"/>
                </a:cubicBezTo>
                <a:close/>
                <a:moveTo>
                  <a:pt x="1548" y="43386"/>
                </a:moveTo>
                <a:cubicBezTo>
                  <a:pt x="1846" y="43386"/>
                  <a:pt x="2119" y="43636"/>
                  <a:pt x="2119" y="43946"/>
                </a:cubicBezTo>
                <a:cubicBezTo>
                  <a:pt x="2119" y="44244"/>
                  <a:pt x="1858" y="44517"/>
                  <a:pt x="1548" y="44517"/>
                </a:cubicBezTo>
                <a:cubicBezTo>
                  <a:pt x="1238" y="44517"/>
                  <a:pt x="988" y="44267"/>
                  <a:pt x="988" y="43946"/>
                </a:cubicBezTo>
                <a:cubicBezTo>
                  <a:pt x="988" y="43636"/>
                  <a:pt x="1238" y="43386"/>
                  <a:pt x="1548" y="43386"/>
                </a:cubicBezTo>
                <a:close/>
                <a:moveTo>
                  <a:pt x="5287" y="43386"/>
                </a:moveTo>
                <a:cubicBezTo>
                  <a:pt x="5596" y="43386"/>
                  <a:pt x="5846" y="43636"/>
                  <a:pt x="5846" y="43946"/>
                </a:cubicBezTo>
                <a:cubicBezTo>
                  <a:pt x="5846" y="44267"/>
                  <a:pt x="5596" y="44517"/>
                  <a:pt x="5287" y="44517"/>
                </a:cubicBezTo>
                <a:cubicBezTo>
                  <a:pt x="4977" y="44517"/>
                  <a:pt x="4715" y="44267"/>
                  <a:pt x="4715" y="43946"/>
                </a:cubicBezTo>
                <a:cubicBezTo>
                  <a:pt x="4715" y="43636"/>
                  <a:pt x="4977" y="43386"/>
                  <a:pt x="5287" y="43386"/>
                </a:cubicBezTo>
                <a:close/>
                <a:moveTo>
                  <a:pt x="9001" y="43386"/>
                </a:moveTo>
                <a:cubicBezTo>
                  <a:pt x="9299" y="43386"/>
                  <a:pt x="9573" y="43636"/>
                  <a:pt x="9573" y="43946"/>
                </a:cubicBezTo>
                <a:cubicBezTo>
                  <a:pt x="9573" y="44244"/>
                  <a:pt x="9323" y="44517"/>
                  <a:pt x="9001" y="44517"/>
                </a:cubicBezTo>
                <a:cubicBezTo>
                  <a:pt x="8704" y="44517"/>
                  <a:pt x="8442" y="44267"/>
                  <a:pt x="8442" y="43946"/>
                </a:cubicBezTo>
                <a:cubicBezTo>
                  <a:pt x="8442" y="43636"/>
                  <a:pt x="8692" y="43386"/>
                  <a:pt x="9001" y="43386"/>
                </a:cubicBezTo>
                <a:close/>
                <a:moveTo>
                  <a:pt x="12728" y="43386"/>
                </a:moveTo>
                <a:cubicBezTo>
                  <a:pt x="13037" y="43386"/>
                  <a:pt x="13288" y="43636"/>
                  <a:pt x="13288" y="43946"/>
                </a:cubicBezTo>
                <a:cubicBezTo>
                  <a:pt x="13288" y="44267"/>
                  <a:pt x="13037" y="44517"/>
                  <a:pt x="12728" y="44517"/>
                </a:cubicBezTo>
                <a:cubicBezTo>
                  <a:pt x="12418" y="44517"/>
                  <a:pt x="12156" y="44267"/>
                  <a:pt x="12156" y="43946"/>
                </a:cubicBezTo>
                <a:cubicBezTo>
                  <a:pt x="12180" y="43636"/>
                  <a:pt x="12418" y="43386"/>
                  <a:pt x="12728" y="43386"/>
                </a:cubicBezTo>
                <a:close/>
                <a:moveTo>
                  <a:pt x="16466" y="43386"/>
                </a:moveTo>
                <a:cubicBezTo>
                  <a:pt x="16764" y="43386"/>
                  <a:pt x="17026" y="43636"/>
                  <a:pt x="17026" y="43946"/>
                </a:cubicBezTo>
                <a:cubicBezTo>
                  <a:pt x="17026" y="44244"/>
                  <a:pt x="16776" y="44517"/>
                  <a:pt x="16466" y="44517"/>
                </a:cubicBezTo>
                <a:cubicBezTo>
                  <a:pt x="16169" y="44517"/>
                  <a:pt x="15895" y="44267"/>
                  <a:pt x="15895" y="43946"/>
                </a:cubicBezTo>
                <a:cubicBezTo>
                  <a:pt x="15895" y="43636"/>
                  <a:pt x="16145" y="43386"/>
                  <a:pt x="16466" y="43386"/>
                </a:cubicBezTo>
                <a:close/>
                <a:moveTo>
                  <a:pt x="20181" y="43386"/>
                </a:moveTo>
                <a:cubicBezTo>
                  <a:pt x="20491" y="43386"/>
                  <a:pt x="20753" y="43636"/>
                  <a:pt x="20753" y="43946"/>
                </a:cubicBezTo>
                <a:cubicBezTo>
                  <a:pt x="20753" y="44267"/>
                  <a:pt x="20491" y="44517"/>
                  <a:pt x="20181" y="44517"/>
                </a:cubicBezTo>
                <a:cubicBezTo>
                  <a:pt x="19872" y="44517"/>
                  <a:pt x="19622" y="44267"/>
                  <a:pt x="19622" y="43946"/>
                </a:cubicBezTo>
                <a:cubicBezTo>
                  <a:pt x="19634" y="43636"/>
                  <a:pt x="19872" y="43386"/>
                  <a:pt x="20181" y="43386"/>
                </a:cubicBezTo>
                <a:close/>
                <a:moveTo>
                  <a:pt x="23920" y="43386"/>
                </a:moveTo>
                <a:cubicBezTo>
                  <a:pt x="24217" y="43386"/>
                  <a:pt x="24479" y="43636"/>
                  <a:pt x="24479" y="43946"/>
                </a:cubicBezTo>
                <a:cubicBezTo>
                  <a:pt x="24479" y="44244"/>
                  <a:pt x="24229" y="44517"/>
                  <a:pt x="23920" y="44517"/>
                </a:cubicBezTo>
                <a:cubicBezTo>
                  <a:pt x="23610" y="44517"/>
                  <a:pt x="23348" y="44267"/>
                  <a:pt x="23348" y="43946"/>
                </a:cubicBezTo>
                <a:cubicBezTo>
                  <a:pt x="23348" y="43636"/>
                  <a:pt x="23610" y="43386"/>
                  <a:pt x="23920" y="43386"/>
                </a:cubicBezTo>
                <a:close/>
                <a:moveTo>
                  <a:pt x="27635" y="43386"/>
                </a:moveTo>
                <a:cubicBezTo>
                  <a:pt x="27956" y="43386"/>
                  <a:pt x="28206" y="43636"/>
                  <a:pt x="28206" y="43946"/>
                </a:cubicBezTo>
                <a:cubicBezTo>
                  <a:pt x="28206" y="44267"/>
                  <a:pt x="27956" y="44517"/>
                  <a:pt x="27635" y="44517"/>
                </a:cubicBezTo>
                <a:cubicBezTo>
                  <a:pt x="27325" y="44517"/>
                  <a:pt x="27075" y="44267"/>
                  <a:pt x="27075" y="43946"/>
                </a:cubicBezTo>
                <a:cubicBezTo>
                  <a:pt x="27087" y="43636"/>
                  <a:pt x="27325" y="43386"/>
                  <a:pt x="27635" y="43386"/>
                </a:cubicBezTo>
                <a:close/>
                <a:moveTo>
                  <a:pt x="31373" y="43386"/>
                </a:moveTo>
                <a:cubicBezTo>
                  <a:pt x="31671" y="43386"/>
                  <a:pt x="31945" y="43636"/>
                  <a:pt x="31945" y="43946"/>
                </a:cubicBezTo>
                <a:cubicBezTo>
                  <a:pt x="31945" y="44244"/>
                  <a:pt x="31683" y="44517"/>
                  <a:pt x="31373" y="44517"/>
                </a:cubicBezTo>
                <a:cubicBezTo>
                  <a:pt x="31064" y="44517"/>
                  <a:pt x="30814" y="44267"/>
                  <a:pt x="30814" y="43946"/>
                </a:cubicBezTo>
                <a:cubicBezTo>
                  <a:pt x="30814" y="43636"/>
                  <a:pt x="31064" y="43386"/>
                  <a:pt x="31373" y="43386"/>
                </a:cubicBezTo>
                <a:close/>
                <a:moveTo>
                  <a:pt x="35100" y="43386"/>
                </a:moveTo>
                <a:cubicBezTo>
                  <a:pt x="35409" y="43386"/>
                  <a:pt x="35659" y="43636"/>
                  <a:pt x="35659" y="43946"/>
                </a:cubicBezTo>
                <a:cubicBezTo>
                  <a:pt x="35659" y="44267"/>
                  <a:pt x="35409" y="44517"/>
                  <a:pt x="35100" y="44517"/>
                </a:cubicBezTo>
                <a:cubicBezTo>
                  <a:pt x="34778" y="44517"/>
                  <a:pt x="34528" y="44267"/>
                  <a:pt x="34528" y="43946"/>
                </a:cubicBezTo>
                <a:cubicBezTo>
                  <a:pt x="34540" y="43636"/>
                  <a:pt x="34778" y="43386"/>
                  <a:pt x="35100" y="43386"/>
                </a:cubicBezTo>
                <a:close/>
                <a:moveTo>
                  <a:pt x="38815" y="43386"/>
                </a:moveTo>
                <a:cubicBezTo>
                  <a:pt x="39112" y="43386"/>
                  <a:pt x="39386" y="43636"/>
                  <a:pt x="39386" y="43946"/>
                </a:cubicBezTo>
                <a:cubicBezTo>
                  <a:pt x="39386" y="44244"/>
                  <a:pt x="39124" y="44517"/>
                  <a:pt x="38815" y="44517"/>
                </a:cubicBezTo>
                <a:cubicBezTo>
                  <a:pt x="38517" y="44517"/>
                  <a:pt x="38255" y="44267"/>
                  <a:pt x="38255" y="43946"/>
                </a:cubicBezTo>
                <a:cubicBezTo>
                  <a:pt x="38267" y="43636"/>
                  <a:pt x="38505" y="43386"/>
                  <a:pt x="38815" y="43386"/>
                </a:cubicBezTo>
                <a:close/>
                <a:moveTo>
                  <a:pt x="42553" y="43386"/>
                </a:moveTo>
                <a:cubicBezTo>
                  <a:pt x="42863" y="43386"/>
                  <a:pt x="43113" y="43636"/>
                  <a:pt x="43113" y="43946"/>
                </a:cubicBezTo>
                <a:cubicBezTo>
                  <a:pt x="43113" y="44267"/>
                  <a:pt x="42863" y="44517"/>
                  <a:pt x="42553" y="44517"/>
                </a:cubicBezTo>
                <a:cubicBezTo>
                  <a:pt x="42232" y="44517"/>
                  <a:pt x="41982" y="44267"/>
                  <a:pt x="41982" y="43946"/>
                </a:cubicBezTo>
                <a:cubicBezTo>
                  <a:pt x="41982" y="43636"/>
                  <a:pt x="42244" y="43386"/>
                  <a:pt x="42553" y="43386"/>
                </a:cubicBezTo>
                <a:close/>
                <a:moveTo>
                  <a:pt x="46268" y="43386"/>
                </a:moveTo>
                <a:cubicBezTo>
                  <a:pt x="46565" y="43386"/>
                  <a:pt x="46839" y="43636"/>
                  <a:pt x="46839" y="43946"/>
                </a:cubicBezTo>
                <a:cubicBezTo>
                  <a:pt x="46839" y="44244"/>
                  <a:pt x="46589" y="44517"/>
                  <a:pt x="46268" y="44517"/>
                </a:cubicBezTo>
                <a:cubicBezTo>
                  <a:pt x="45970" y="44517"/>
                  <a:pt x="45708" y="44267"/>
                  <a:pt x="45708" y="43946"/>
                </a:cubicBezTo>
                <a:cubicBezTo>
                  <a:pt x="45720" y="43636"/>
                  <a:pt x="45958" y="43386"/>
                  <a:pt x="46268" y="43386"/>
                </a:cubicBezTo>
                <a:close/>
                <a:moveTo>
                  <a:pt x="50006" y="43386"/>
                </a:moveTo>
                <a:cubicBezTo>
                  <a:pt x="50316" y="43386"/>
                  <a:pt x="50578" y="43636"/>
                  <a:pt x="50578" y="43946"/>
                </a:cubicBezTo>
                <a:cubicBezTo>
                  <a:pt x="50578" y="44267"/>
                  <a:pt x="50316" y="44517"/>
                  <a:pt x="50006" y="44517"/>
                </a:cubicBezTo>
                <a:cubicBezTo>
                  <a:pt x="49697" y="44517"/>
                  <a:pt x="49447" y="44267"/>
                  <a:pt x="49447" y="43946"/>
                </a:cubicBezTo>
                <a:cubicBezTo>
                  <a:pt x="49447" y="43636"/>
                  <a:pt x="49697" y="43386"/>
                  <a:pt x="50006" y="43386"/>
                </a:cubicBezTo>
                <a:close/>
                <a:moveTo>
                  <a:pt x="53733" y="43386"/>
                </a:moveTo>
                <a:cubicBezTo>
                  <a:pt x="54031" y="43386"/>
                  <a:pt x="54293" y="43636"/>
                  <a:pt x="54293" y="43946"/>
                </a:cubicBezTo>
                <a:cubicBezTo>
                  <a:pt x="54293" y="44244"/>
                  <a:pt x="54043" y="44517"/>
                  <a:pt x="53733" y="44517"/>
                </a:cubicBezTo>
                <a:cubicBezTo>
                  <a:pt x="53412" y="44517"/>
                  <a:pt x="53162" y="44267"/>
                  <a:pt x="53162" y="43946"/>
                </a:cubicBezTo>
                <a:cubicBezTo>
                  <a:pt x="53173" y="43636"/>
                  <a:pt x="53412" y="43386"/>
                  <a:pt x="53733" y="43386"/>
                </a:cubicBezTo>
                <a:close/>
                <a:moveTo>
                  <a:pt x="57460" y="43386"/>
                </a:moveTo>
                <a:cubicBezTo>
                  <a:pt x="57781" y="43386"/>
                  <a:pt x="58031" y="43636"/>
                  <a:pt x="58031" y="43946"/>
                </a:cubicBezTo>
                <a:cubicBezTo>
                  <a:pt x="58031" y="44267"/>
                  <a:pt x="57781" y="44517"/>
                  <a:pt x="57460" y="44517"/>
                </a:cubicBezTo>
                <a:cubicBezTo>
                  <a:pt x="57150" y="44517"/>
                  <a:pt x="56900" y="44267"/>
                  <a:pt x="56900" y="43946"/>
                </a:cubicBezTo>
                <a:cubicBezTo>
                  <a:pt x="56900" y="43636"/>
                  <a:pt x="57150" y="43386"/>
                  <a:pt x="57460" y="43386"/>
                </a:cubicBezTo>
                <a:close/>
                <a:moveTo>
                  <a:pt x="61186" y="43386"/>
                </a:moveTo>
                <a:cubicBezTo>
                  <a:pt x="61484" y="43386"/>
                  <a:pt x="61746" y="43636"/>
                  <a:pt x="61746" y="43946"/>
                </a:cubicBezTo>
                <a:cubicBezTo>
                  <a:pt x="61746" y="44244"/>
                  <a:pt x="61496" y="44517"/>
                  <a:pt x="61186" y="44517"/>
                </a:cubicBezTo>
                <a:cubicBezTo>
                  <a:pt x="60877" y="44517"/>
                  <a:pt x="60615" y="44267"/>
                  <a:pt x="60615" y="43946"/>
                </a:cubicBezTo>
                <a:cubicBezTo>
                  <a:pt x="60639" y="43636"/>
                  <a:pt x="60877" y="43386"/>
                  <a:pt x="61186" y="43386"/>
                </a:cubicBezTo>
                <a:close/>
                <a:moveTo>
                  <a:pt x="64925" y="43386"/>
                </a:moveTo>
                <a:cubicBezTo>
                  <a:pt x="65234" y="43386"/>
                  <a:pt x="65485" y="43636"/>
                  <a:pt x="65485" y="43946"/>
                </a:cubicBezTo>
                <a:cubicBezTo>
                  <a:pt x="65485" y="44267"/>
                  <a:pt x="65234" y="44517"/>
                  <a:pt x="64925" y="44517"/>
                </a:cubicBezTo>
                <a:cubicBezTo>
                  <a:pt x="64603" y="44517"/>
                  <a:pt x="64353" y="44267"/>
                  <a:pt x="64353" y="43946"/>
                </a:cubicBezTo>
                <a:cubicBezTo>
                  <a:pt x="64353" y="43636"/>
                  <a:pt x="64603" y="43386"/>
                  <a:pt x="64925" y="43386"/>
                </a:cubicBezTo>
                <a:close/>
                <a:moveTo>
                  <a:pt x="68640" y="43386"/>
                </a:moveTo>
                <a:cubicBezTo>
                  <a:pt x="68937" y="43386"/>
                  <a:pt x="69211" y="43636"/>
                  <a:pt x="69211" y="43946"/>
                </a:cubicBezTo>
                <a:cubicBezTo>
                  <a:pt x="69211" y="44244"/>
                  <a:pt x="68949" y="44517"/>
                  <a:pt x="68640" y="44517"/>
                </a:cubicBezTo>
                <a:cubicBezTo>
                  <a:pt x="68330" y="44517"/>
                  <a:pt x="68080" y="44267"/>
                  <a:pt x="68080" y="43946"/>
                </a:cubicBezTo>
                <a:cubicBezTo>
                  <a:pt x="68092" y="43636"/>
                  <a:pt x="68330" y="43386"/>
                  <a:pt x="68640" y="43386"/>
                </a:cubicBezTo>
                <a:close/>
                <a:moveTo>
                  <a:pt x="72366" y="43386"/>
                </a:moveTo>
                <a:cubicBezTo>
                  <a:pt x="72676" y="43386"/>
                  <a:pt x="72926" y="43636"/>
                  <a:pt x="72926" y="43946"/>
                </a:cubicBezTo>
                <a:cubicBezTo>
                  <a:pt x="72926" y="44267"/>
                  <a:pt x="72676" y="44517"/>
                  <a:pt x="72366" y="44517"/>
                </a:cubicBezTo>
                <a:cubicBezTo>
                  <a:pt x="72045" y="44517"/>
                  <a:pt x="71795" y="44267"/>
                  <a:pt x="71795" y="43946"/>
                </a:cubicBezTo>
                <a:cubicBezTo>
                  <a:pt x="71807" y="43636"/>
                  <a:pt x="72069" y="43386"/>
                  <a:pt x="72366" y="43386"/>
                </a:cubicBezTo>
                <a:close/>
                <a:moveTo>
                  <a:pt x="76093" y="43386"/>
                </a:moveTo>
                <a:cubicBezTo>
                  <a:pt x="76391" y="43386"/>
                  <a:pt x="76664" y="43636"/>
                  <a:pt x="76664" y="43946"/>
                </a:cubicBezTo>
                <a:cubicBezTo>
                  <a:pt x="76664" y="44244"/>
                  <a:pt x="76403" y="44517"/>
                  <a:pt x="76093" y="44517"/>
                </a:cubicBezTo>
                <a:cubicBezTo>
                  <a:pt x="75795" y="44517"/>
                  <a:pt x="75533" y="44267"/>
                  <a:pt x="75533" y="43946"/>
                </a:cubicBezTo>
                <a:cubicBezTo>
                  <a:pt x="75533" y="43636"/>
                  <a:pt x="75783" y="43386"/>
                  <a:pt x="76093" y="43386"/>
                </a:cubicBezTo>
                <a:close/>
                <a:moveTo>
                  <a:pt x="79712" y="43386"/>
                </a:moveTo>
                <a:cubicBezTo>
                  <a:pt x="80010" y="43386"/>
                  <a:pt x="80284" y="43636"/>
                  <a:pt x="80284" y="43946"/>
                </a:cubicBezTo>
                <a:cubicBezTo>
                  <a:pt x="80284" y="44244"/>
                  <a:pt x="80022" y="44517"/>
                  <a:pt x="79712" y="44517"/>
                </a:cubicBezTo>
                <a:cubicBezTo>
                  <a:pt x="79403" y="44517"/>
                  <a:pt x="79153" y="44267"/>
                  <a:pt x="79153" y="43946"/>
                </a:cubicBezTo>
                <a:cubicBezTo>
                  <a:pt x="79165" y="43636"/>
                  <a:pt x="79403" y="43386"/>
                  <a:pt x="79712" y="43386"/>
                </a:cubicBezTo>
                <a:close/>
                <a:moveTo>
                  <a:pt x="83451" y="43386"/>
                </a:moveTo>
                <a:cubicBezTo>
                  <a:pt x="83761" y="43386"/>
                  <a:pt x="84011" y="43636"/>
                  <a:pt x="84011" y="43946"/>
                </a:cubicBezTo>
                <a:cubicBezTo>
                  <a:pt x="84011" y="44267"/>
                  <a:pt x="83761" y="44517"/>
                  <a:pt x="83451" y="44517"/>
                </a:cubicBezTo>
                <a:cubicBezTo>
                  <a:pt x="83141" y="44517"/>
                  <a:pt x="82880" y="44267"/>
                  <a:pt x="82880" y="43946"/>
                </a:cubicBezTo>
                <a:cubicBezTo>
                  <a:pt x="82880" y="43636"/>
                  <a:pt x="83141" y="43386"/>
                  <a:pt x="83451" y="43386"/>
                </a:cubicBezTo>
                <a:close/>
                <a:moveTo>
                  <a:pt x="87166" y="43386"/>
                </a:moveTo>
                <a:cubicBezTo>
                  <a:pt x="87463" y="43386"/>
                  <a:pt x="87737" y="43636"/>
                  <a:pt x="87737" y="43946"/>
                </a:cubicBezTo>
                <a:cubicBezTo>
                  <a:pt x="87737" y="44244"/>
                  <a:pt x="87475" y="44517"/>
                  <a:pt x="87166" y="44517"/>
                </a:cubicBezTo>
                <a:cubicBezTo>
                  <a:pt x="86856" y="44517"/>
                  <a:pt x="86606" y="44267"/>
                  <a:pt x="86606" y="43946"/>
                </a:cubicBezTo>
                <a:cubicBezTo>
                  <a:pt x="86618" y="43636"/>
                  <a:pt x="86856" y="43386"/>
                  <a:pt x="87166" y="43386"/>
                </a:cubicBezTo>
                <a:close/>
                <a:moveTo>
                  <a:pt x="90904" y="43386"/>
                </a:moveTo>
                <a:cubicBezTo>
                  <a:pt x="91214" y="43386"/>
                  <a:pt x="91464" y="43636"/>
                  <a:pt x="91464" y="43946"/>
                </a:cubicBezTo>
                <a:cubicBezTo>
                  <a:pt x="91464" y="44267"/>
                  <a:pt x="91214" y="44517"/>
                  <a:pt x="90904" y="44517"/>
                </a:cubicBezTo>
                <a:cubicBezTo>
                  <a:pt x="90595" y="44517"/>
                  <a:pt x="90345" y="44267"/>
                  <a:pt x="90345" y="43946"/>
                </a:cubicBezTo>
                <a:cubicBezTo>
                  <a:pt x="90345" y="43636"/>
                  <a:pt x="90595" y="43386"/>
                  <a:pt x="90904" y="43386"/>
                </a:cubicBezTo>
                <a:close/>
                <a:moveTo>
                  <a:pt x="94631" y="43386"/>
                </a:moveTo>
                <a:cubicBezTo>
                  <a:pt x="94929" y="43386"/>
                  <a:pt x="95191" y="43636"/>
                  <a:pt x="95191" y="43946"/>
                </a:cubicBezTo>
                <a:cubicBezTo>
                  <a:pt x="95191" y="44244"/>
                  <a:pt x="94941" y="44517"/>
                  <a:pt x="94631" y="44517"/>
                </a:cubicBezTo>
                <a:cubicBezTo>
                  <a:pt x="94310" y="44517"/>
                  <a:pt x="94060" y="44267"/>
                  <a:pt x="94060" y="43946"/>
                </a:cubicBezTo>
                <a:cubicBezTo>
                  <a:pt x="94071" y="43636"/>
                  <a:pt x="94310" y="43386"/>
                  <a:pt x="94631" y="43386"/>
                </a:cubicBezTo>
                <a:close/>
                <a:moveTo>
                  <a:pt x="98346" y="43386"/>
                </a:moveTo>
                <a:cubicBezTo>
                  <a:pt x="98655" y="43386"/>
                  <a:pt x="98905" y="43636"/>
                  <a:pt x="98905" y="43946"/>
                </a:cubicBezTo>
                <a:cubicBezTo>
                  <a:pt x="98905" y="44267"/>
                  <a:pt x="98655" y="44517"/>
                  <a:pt x="98346" y="44517"/>
                </a:cubicBezTo>
                <a:cubicBezTo>
                  <a:pt x="98036" y="44517"/>
                  <a:pt x="97786" y="44267"/>
                  <a:pt x="97786" y="43946"/>
                </a:cubicBezTo>
                <a:cubicBezTo>
                  <a:pt x="97798" y="43636"/>
                  <a:pt x="98036" y="43386"/>
                  <a:pt x="98346" y="43386"/>
                </a:cubicBezTo>
                <a:close/>
                <a:moveTo>
                  <a:pt x="102084" y="43386"/>
                </a:moveTo>
                <a:cubicBezTo>
                  <a:pt x="102382" y="43386"/>
                  <a:pt x="102644" y="43636"/>
                  <a:pt x="102644" y="43946"/>
                </a:cubicBezTo>
                <a:cubicBezTo>
                  <a:pt x="102644" y="44244"/>
                  <a:pt x="102394" y="44517"/>
                  <a:pt x="102084" y="44517"/>
                </a:cubicBezTo>
                <a:cubicBezTo>
                  <a:pt x="101787" y="44517"/>
                  <a:pt x="101513" y="44267"/>
                  <a:pt x="101513" y="43946"/>
                </a:cubicBezTo>
                <a:cubicBezTo>
                  <a:pt x="101513" y="43636"/>
                  <a:pt x="101775" y="43386"/>
                  <a:pt x="102084" y="43386"/>
                </a:cubicBezTo>
                <a:close/>
                <a:moveTo>
                  <a:pt x="105799" y="43386"/>
                </a:moveTo>
                <a:cubicBezTo>
                  <a:pt x="106121" y="43386"/>
                  <a:pt x="106371" y="43636"/>
                  <a:pt x="106371" y="43946"/>
                </a:cubicBezTo>
                <a:cubicBezTo>
                  <a:pt x="106371" y="44267"/>
                  <a:pt x="106109" y="44517"/>
                  <a:pt x="105799" y="44517"/>
                </a:cubicBezTo>
                <a:cubicBezTo>
                  <a:pt x="105490" y="44517"/>
                  <a:pt x="105239" y="44267"/>
                  <a:pt x="105239" y="43946"/>
                </a:cubicBezTo>
                <a:cubicBezTo>
                  <a:pt x="105251" y="43636"/>
                  <a:pt x="105490" y="43386"/>
                  <a:pt x="105799" y="43386"/>
                </a:cubicBezTo>
                <a:close/>
                <a:moveTo>
                  <a:pt x="109538" y="43386"/>
                </a:moveTo>
                <a:cubicBezTo>
                  <a:pt x="109835" y="43386"/>
                  <a:pt x="110109" y="43636"/>
                  <a:pt x="110109" y="43946"/>
                </a:cubicBezTo>
                <a:cubicBezTo>
                  <a:pt x="110109" y="44244"/>
                  <a:pt x="109847" y="44517"/>
                  <a:pt x="109538" y="44517"/>
                </a:cubicBezTo>
                <a:cubicBezTo>
                  <a:pt x="109228" y="44517"/>
                  <a:pt x="108978" y="44267"/>
                  <a:pt x="108978" y="43946"/>
                </a:cubicBezTo>
                <a:cubicBezTo>
                  <a:pt x="108978" y="43636"/>
                  <a:pt x="109228" y="43386"/>
                  <a:pt x="109538" y="43386"/>
                </a:cubicBezTo>
                <a:close/>
                <a:moveTo>
                  <a:pt x="113264" y="43386"/>
                </a:moveTo>
                <a:cubicBezTo>
                  <a:pt x="113574" y="43386"/>
                  <a:pt x="113824" y="43636"/>
                  <a:pt x="113824" y="43946"/>
                </a:cubicBezTo>
                <a:cubicBezTo>
                  <a:pt x="113824" y="44267"/>
                  <a:pt x="113574" y="44517"/>
                  <a:pt x="113264" y="44517"/>
                </a:cubicBezTo>
                <a:cubicBezTo>
                  <a:pt x="112943" y="44517"/>
                  <a:pt x="112693" y="44267"/>
                  <a:pt x="112693" y="43946"/>
                </a:cubicBezTo>
                <a:cubicBezTo>
                  <a:pt x="112705" y="43636"/>
                  <a:pt x="112943" y="43386"/>
                  <a:pt x="113264" y="43386"/>
                </a:cubicBezTo>
                <a:close/>
                <a:moveTo>
                  <a:pt x="116991" y="43386"/>
                </a:moveTo>
                <a:cubicBezTo>
                  <a:pt x="117289" y="43386"/>
                  <a:pt x="117562" y="43636"/>
                  <a:pt x="117562" y="43946"/>
                </a:cubicBezTo>
                <a:cubicBezTo>
                  <a:pt x="117562" y="44244"/>
                  <a:pt x="117312" y="44517"/>
                  <a:pt x="116991" y="44517"/>
                </a:cubicBezTo>
                <a:cubicBezTo>
                  <a:pt x="116681" y="44517"/>
                  <a:pt x="116431" y="44267"/>
                  <a:pt x="116431" y="43946"/>
                </a:cubicBezTo>
                <a:cubicBezTo>
                  <a:pt x="116431" y="43636"/>
                  <a:pt x="116681" y="43386"/>
                  <a:pt x="116991" y="43386"/>
                </a:cubicBezTo>
                <a:close/>
                <a:moveTo>
                  <a:pt x="120718" y="43386"/>
                </a:moveTo>
                <a:cubicBezTo>
                  <a:pt x="121027" y="43386"/>
                  <a:pt x="121277" y="43636"/>
                  <a:pt x="121277" y="43946"/>
                </a:cubicBezTo>
                <a:cubicBezTo>
                  <a:pt x="121277" y="44267"/>
                  <a:pt x="121027" y="44517"/>
                  <a:pt x="120718" y="44517"/>
                </a:cubicBezTo>
                <a:cubicBezTo>
                  <a:pt x="120408" y="44517"/>
                  <a:pt x="120146" y="44267"/>
                  <a:pt x="120146" y="43946"/>
                </a:cubicBezTo>
                <a:cubicBezTo>
                  <a:pt x="120170" y="43636"/>
                  <a:pt x="120420" y="43386"/>
                  <a:pt x="120718" y="43386"/>
                </a:cubicBezTo>
                <a:close/>
                <a:moveTo>
                  <a:pt x="124456" y="43386"/>
                </a:moveTo>
                <a:cubicBezTo>
                  <a:pt x="124754" y="43386"/>
                  <a:pt x="125016" y="43636"/>
                  <a:pt x="125016" y="43946"/>
                </a:cubicBezTo>
                <a:cubicBezTo>
                  <a:pt x="125016" y="44244"/>
                  <a:pt x="124766" y="44517"/>
                  <a:pt x="124456" y="44517"/>
                </a:cubicBezTo>
                <a:cubicBezTo>
                  <a:pt x="124135" y="44517"/>
                  <a:pt x="123885" y="44267"/>
                  <a:pt x="123885" y="43946"/>
                </a:cubicBezTo>
                <a:cubicBezTo>
                  <a:pt x="123885" y="43636"/>
                  <a:pt x="124135" y="43386"/>
                  <a:pt x="124456" y="43386"/>
                </a:cubicBezTo>
                <a:close/>
                <a:moveTo>
                  <a:pt x="128171" y="43386"/>
                </a:moveTo>
                <a:cubicBezTo>
                  <a:pt x="128480" y="43386"/>
                  <a:pt x="128742" y="43636"/>
                  <a:pt x="128742" y="43946"/>
                </a:cubicBezTo>
                <a:cubicBezTo>
                  <a:pt x="128742" y="44267"/>
                  <a:pt x="128480" y="44517"/>
                  <a:pt x="128171" y="44517"/>
                </a:cubicBezTo>
                <a:cubicBezTo>
                  <a:pt x="127861" y="44517"/>
                  <a:pt x="127611" y="44267"/>
                  <a:pt x="127611" y="43946"/>
                </a:cubicBezTo>
                <a:cubicBezTo>
                  <a:pt x="127611" y="43636"/>
                  <a:pt x="127861" y="43386"/>
                  <a:pt x="128171" y="43386"/>
                </a:cubicBezTo>
                <a:close/>
                <a:moveTo>
                  <a:pt x="131898" y="43386"/>
                </a:moveTo>
                <a:cubicBezTo>
                  <a:pt x="132195" y="43386"/>
                  <a:pt x="132457" y="43636"/>
                  <a:pt x="132457" y="43946"/>
                </a:cubicBezTo>
                <a:cubicBezTo>
                  <a:pt x="132457" y="44244"/>
                  <a:pt x="132207" y="44517"/>
                  <a:pt x="131898" y="44517"/>
                </a:cubicBezTo>
                <a:cubicBezTo>
                  <a:pt x="131600" y="44517"/>
                  <a:pt x="131326" y="44267"/>
                  <a:pt x="131326" y="43946"/>
                </a:cubicBezTo>
                <a:cubicBezTo>
                  <a:pt x="131338" y="43636"/>
                  <a:pt x="131576" y="43386"/>
                  <a:pt x="131898" y="43386"/>
                </a:cubicBezTo>
                <a:close/>
                <a:moveTo>
                  <a:pt x="135624" y="43386"/>
                </a:moveTo>
                <a:cubicBezTo>
                  <a:pt x="135946" y="43386"/>
                  <a:pt x="136196" y="43636"/>
                  <a:pt x="136196" y="43946"/>
                </a:cubicBezTo>
                <a:cubicBezTo>
                  <a:pt x="136196" y="44267"/>
                  <a:pt x="135934" y="44517"/>
                  <a:pt x="135624" y="44517"/>
                </a:cubicBezTo>
                <a:cubicBezTo>
                  <a:pt x="135315" y="44517"/>
                  <a:pt x="135065" y="44267"/>
                  <a:pt x="135065" y="43946"/>
                </a:cubicBezTo>
                <a:cubicBezTo>
                  <a:pt x="135065" y="43636"/>
                  <a:pt x="135315" y="43386"/>
                  <a:pt x="135624" y="43386"/>
                </a:cubicBezTo>
                <a:close/>
                <a:moveTo>
                  <a:pt x="139351" y="43386"/>
                </a:moveTo>
                <a:cubicBezTo>
                  <a:pt x="139649" y="43386"/>
                  <a:pt x="139910" y="43636"/>
                  <a:pt x="139910" y="43946"/>
                </a:cubicBezTo>
                <a:cubicBezTo>
                  <a:pt x="139910" y="44244"/>
                  <a:pt x="139660" y="44517"/>
                  <a:pt x="139351" y="44517"/>
                </a:cubicBezTo>
                <a:cubicBezTo>
                  <a:pt x="139053" y="44517"/>
                  <a:pt x="138779" y="44267"/>
                  <a:pt x="138779" y="43946"/>
                </a:cubicBezTo>
                <a:cubicBezTo>
                  <a:pt x="138803" y="43636"/>
                  <a:pt x="139041" y="43386"/>
                  <a:pt x="139351" y="43386"/>
                </a:cubicBezTo>
                <a:close/>
                <a:moveTo>
                  <a:pt x="143089" y="43386"/>
                </a:moveTo>
                <a:cubicBezTo>
                  <a:pt x="143399" y="43386"/>
                  <a:pt x="143649" y="43636"/>
                  <a:pt x="143649" y="43946"/>
                </a:cubicBezTo>
                <a:cubicBezTo>
                  <a:pt x="143649" y="44267"/>
                  <a:pt x="143399" y="44517"/>
                  <a:pt x="143089" y="44517"/>
                </a:cubicBezTo>
                <a:cubicBezTo>
                  <a:pt x="142768" y="44517"/>
                  <a:pt x="142518" y="44267"/>
                  <a:pt x="142518" y="43946"/>
                </a:cubicBezTo>
                <a:cubicBezTo>
                  <a:pt x="142518" y="43636"/>
                  <a:pt x="142768" y="43386"/>
                  <a:pt x="143089" y="43386"/>
                </a:cubicBezTo>
                <a:close/>
                <a:moveTo>
                  <a:pt x="146804" y="43386"/>
                </a:moveTo>
                <a:cubicBezTo>
                  <a:pt x="147102" y="43386"/>
                  <a:pt x="147376" y="43636"/>
                  <a:pt x="147376" y="43946"/>
                </a:cubicBezTo>
                <a:cubicBezTo>
                  <a:pt x="147376" y="44244"/>
                  <a:pt x="147114" y="44517"/>
                  <a:pt x="146804" y="44517"/>
                </a:cubicBezTo>
                <a:cubicBezTo>
                  <a:pt x="146495" y="44517"/>
                  <a:pt x="146245" y="44267"/>
                  <a:pt x="146245" y="43946"/>
                </a:cubicBezTo>
                <a:cubicBezTo>
                  <a:pt x="146257" y="43636"/>
                  <a:pt x="146495" y="43386"/>
                  <a:pt x="146804" y="43386"/>
                </a:cubicBezTo>
                <a:close/>
                <a:moveTo>
                  <a:pt x="3405" y="45244"/>
                </a:moveTo>
                <a:cubicBezTo>
                  <a:pt x="3703" y="45244"/>
                  <a:pt x="3977" y="45494"/>
                  <a:pt x="3977" y="45815"/>
                </a:cubicBezTo>
                <a:cubicBezTo>
                  <a:pt x="3977" y="46113"/>
                  <a:pt x="3727" y="46375"/>
                  <a:pt x="3405" y="46375"/>
                </a:cubicBezTo>
                <a:cubicBezTo>
                  <a:pt x="3096" y="46375"/>
                  <a:pt x="2846" y="46125"/>
                  <a:pt x="2846" y="45815"/>
                </a:cubicBezTo>
                <a:cubicBezTo>
                  <a:pt x="2858" y="45518"/>
                  <a:pt x="3096" y="45244"/>
                  <a:pt x="3405" y="45244"/>
                </a:cubicBezTo>
                <a:close/>
                <a:moveTo>
                  <a:pt x="7132" y="45244"/>
                </a:moveTo>
                <a:cubicBezTo>
                  <a:pt x="7430" y="45244"/>
                  <a:pt x="7692" y="45494"/>
                  <a:pt x="7692" y="45815"/>
                </a:cubicBezTo>
                <a:cubicBezTo>
                  <a:pt x="7692" y="46113"/>
                  <a:pt x="7442" y="46375"/>
                  <a:pt x="7132" y="46375"/>
                </a:cubicBezTo>
                <a:cubicBezTo>
                  <a:pt x="6834" y="46375"/>
                  <a:pt x="6560" y="46125"/>
                  <a:pt x="6560" y="45815"/>
                </a:cubicBezTo>
                <a:cubicBezTo>
                  <a:pt x="6584" y="45518"/>
                  <a:pt x="6822" y="45244"/>
                  <a:pt x="7132" y="45244"/>
                </a:cubicBezTo>
                <a:close/>
                <a:moveTo>
                  <a:pt x="10871" y="45244"/>
                </a:moveTo>
                <a:cubicBezTo>
                  <a:pt x="11168" y="45244"/>
                  <a:pt x="11430" y="45494"/>
                  <a:pt x="11430" y="45815"/>
                </a:cubicBezTo>
                <a:cubicBezTo>
                  <a:pt x="11430" y="46113"/>
                  <a:pt x="11180" y="46375"/>
                  <a:pt x="10871" y="46375"/>
                </a:cubicBezTo>
                <a:cubicBezTo>
                  <a:pt x="10573" y="46375"/>
                  <a:pt x="10299" y="46125"/>
                  <a:pt x="10299" y="45815"/>
                </a:cubicBezTo>
                <a:cubicBezTo>
                  <a:pt x="10299" y="45518"/>
                  <a:pt x="10549" y="45244"/>
                  <a:pt x="10871" y="45244"/>
                </a:cubicBezTo>
                <a:close/>
                <a:moveTo>
                  <a:pt x="14585" y="45244"/>
                </a:moveTo>
                <a:cubicBezTo>
                  <a:pt x="14883" y="45244"/>
                  <a:pt x="15157" y="45494"/>
                  <a:pt x="15157" y="45815"/>
                </a:cubicBezTo>
                <a:cubicBezTo>
                  <a:pt x="15157" y="46113"/>
                  <a:pt x="14895" y="46375"/>
                  <a:pt x="14585" y="46375"/>
                </a:cubicBezTo>
                <a:cubicBezTo>
                  <a:pt x="14288" y="46375"/>
                  <a:pt x="14014" y="46125"/>
                  <a:pt x="14014" y="45815"/>
                </a:cubicBezTo>
                <a:cubicBezTo>
                  <a:pt x="14038" y="45518"/>
                  <a:pt x="14276" y="45244"/>
                  <a:pt x="14585" y="45244"/>
                </a:cubicBezTo>
                <a:close/>
                <a:moveTo>
                  <a:pt x="18324" y="45244"/>
                </a:moveTo>
                <a:cubicBezTo>
                  <a:pt x="18622" y="45244"/>
                  <a:pt x="18883" y="45494"/>
                  <a:pt x="18883" y="45815"/>
                </a:cubicBezTo>
                <a:cubicBezTo>
                  <a:pt x="18883" y="46113"/>
                  <a:pt x="18633" y="46375"/>
                  <a:pt x="18324" y="46375"/>
                </a:cubicBezTo>
                <a:cubicBezTo>
                  <a:pt x="18026" y="46375"/>
                  <a:pt x="17752" y="46125"/>
                  <a:pt x="17752" y="45815"/>
                </a:cubicBezTo>
                <a:cubicBezTo>
                  <a:pt x="17752" y="45518"/>
                  <a:pt x="18014" y="45244"/>
                  <a:pt x="18324" y="45244"/>
                </a:cubicBezTo>
                <a:close/>
                <a:moveTo>
                  <a:pt x="22039" y="45244"/>
                </a:moveTo>
                <a:cubicBezTo>
                  <a:pt x="22336" y="45244"/>
                  <a:pt x="22610" y="45494"/>
                  <a:pt x="22610" y="45815"/>
                </a:cubicBezTo>
                <a:cubicBezTo>
                  <a:pt x="22610" y="46113"/>
                  <a:pt x="22360" y="46375"/>
                  <a:pt x="22039" y="46375"/>
                </a:cubicBezTo>
                <a:cubicBezTo>
                  <a:pt x="21729" y="46375"/>
                  <a:pt x="21479" y="46125"/>
                  <a:pt x="21479" y="45815"/>
                </a:cubicBezTo>
                <a:cubicBezTo>
                  <a:pt x="21491" y="45518"/>
                  <a:pt x="21729" y="45244"/>
                  <a:pt x="22039" y="45244"/>
                </a:cubicBezTo>
                <a:close/>
                <a:moveTo>
                  <a:pt x="25777" y="45244"/>
                </a:moveTo>
                <a:cubicBezTo>
                  <a:pt x="26075" y="45244"/>
                  <a:pt x="26349" y="45494"/>
                  <a:pt x="26349" y="45815"/>
                </a:cubicBezTo>
                <a:cubicBezTo>
                  <a:pt x="26349" y="46113"/>
                  <a:pt x="26087" y="46375"/>
                  <a:pt x="25777" y="46375"/>
                </a:cubicBezTo>
                <a:cubicBezTo>
                  <a:pt x="25468" y="46375"/>
                  <a:pt x="25206" y="46125"/>
                  <a:pt x="25206" y="45815"/>
                </a:cubicBezTo>
                <a:cubicBezTo>
                  <a:pt x="25218" y="45518"/>
                  <a:pt x="25468" y="45244"/>
                  <a:pt x="25777" y="45244"/>
                </a:cubicBezTo>
                <a:close/>
                <a:moveTo>
                  <a:pt x="29504" y="45244"/>
                </a:moveTo>
                <a:cubicBezTo>
                  <a:pt x="29801" y="45244"/>
                  <a:pt x="30063" y="45494"/>
                  <a:pt x="30063" y="45815"/>
                </a:cubicBezTo>
                <a:cubicBezTo>
                  <a:pt x="30063" y="46113"/>
                  <a:pt x="29813" y="46375"/>
                  <a:pt x="29504" y="46375"/>
                </a:cubicBezTo>
                <a:cubicBezTo>
                  <a:pt x="29182" y="46375"/>
                  <a:pt x="28932" y="46125"/>
                  <a:pt x="28932" y="45815"/>
                </a:cubicBezTo>
                <a:cubicBezTo>
                  <a:pt x="28944" y="45518"/>
                  <a:pt x="29182" y="45244"/>
                  <a:pt x="29504" y="45244"/>
                </a:cubicBezTo>
                <a:close/>
                <a:moveTo>
                  <a:pt x="33230" y="45244"/>
                </a:moveTo>
                <a:cubicBezTo>
                  <a:pt x="33528" y="45244"/>
                  <a:pt x="33802" y="45494"/>
                  <a:pt x="33802" y="45815"/>
                </a:cubicBezTo>
                <a:cubicBezTo>
                  <a:pt x="33802" y="46113"/>
                  <a:pt x="33552" y="46375"/>
                  <a:pt x="33230" y="46375"/>
                </a:cubicBezTo>
                <a:cubicBezTo>
                  <a:pt x="32921" y="46375"/>
                  <a:pt x="32671" y="46125"/>
                  <a:pt x="32671" y="45815"/>
                </a:cubicBezTo>
                <a:cubicBezTo>
                  <a:pt x="32671" y="45518"/>
                  <a:pt x="32921" y="45244"/>
                  <a:pt x="33230" y="45244"/>
                </a:cubicBezTo>
                <a:close/>
                <a:moveTo>
                  <a:pt x="36957" y="45244"/>
                </a:moveTo>
                <a:cubicBezTo>
                  <a:pt x="37255" y="45244"/>
                  <a:pt x="37517" y="45494"/>
                  <a:pt x="37517" y="45815"/>
                </a:cubicBezTo>
                <a:cubicBezTo>
                  <a:pt x="37517" y="46113"/>
                  <a:pt x="37267" y="46375"/>
                  <a:pt x="36957" y="46375"/>
                </a:cubicBezTo>
                <a:cubicBezTo>
                  <a:pt x="36648" y="46375"/>
                  <a:pt x="36386" y="46125"/>
                  <a:pt x="36386" y="45815"/>
                </a:cubicBezTo>
                <a:cubicBezTo>
                  <a:pt x="36409" y="45518"/>
                  <a:pt x="36648" y="45244"/>
                  <a:pt x="36957" y="45244"/>
                </a:cubicBezTo>
                <a:close/>
                <a:moveTo>
                  <a:pt x="40672" y="45244"/>
                </a:moveTo>
                <a:cubicBezTo>
                  <a:pt x="40970" y="45244"/>
                  <a:pt x="41243" y="45494"/>
                  <a:pt x="41243" y="45815"/>
                </a:cubicBezTo>
                <a:cubicBezTo>
                  <a:pt x="41243" y="46113"/>
                  <a:pt x="40993" y="46375"/>
                  <a:pt x="40672" y="46375"/>
                </a:cubicBezTo>
                <a:cubicBezTo>
                  <a:pt x="40374" y="46375"/>
                  <a:pt x="40112" y="46125"/>
                  <a:pt x="40112" y="45815"/>
                </a:cubicBezTo>
                <a:cubicBezTo>
                  <a:pt x="40124" y="45518"/>
                  <a:pt x="40362" y="45244"/>
                  <a:pt x="40672" y="45244"/>
                </a:cubicBezTo>
                <a:close/>
                <a:moveTo>
                  <a:pt x="44410" y="45244"/>
                </a:moveTo>
                <a:cubicBezTo>
                  <a:pt x="44708" y="45244"/>
                  <a:pt x="44982" y="45494"/>
                  <a:pt x="44982" y="45815"/>
                </a:cubicBezTo>
                <a:cubicBezTo>
                  <a:pt x="44982" y="46113"/>
                  <a:pt x="44720" y="46375"/>
                  <a:pt x="44410" y="46375"/>
                </a:cubicBezTo>
                <a:cubicBezTo>
                  <a:pt x="44113" y="46375"/>
                  <a:pt x="43851" y="46125"/>
                  <a:pt x="43851" y="45815"/>
                </a:cubicBezTo>
                <a:cubicBezTo>
                  <a:pt x="43851" y="45518"/>
                  <a:pt x="44101" y="45244"/>
                  <a:pt x="44410" y="45244"/>
                </a:cubicBezTo>
                <a:close/>
                <a:moveTo>
                  <a:pt x="48137" y="45244"/>
                </a:moveTo>
                <a:cubicBezTo>
                  <a:pt x="48435" y="45244"/>
                  <a:pt x="48697" y="45494"/>
                  <a:pt x="48697" y="45815"/>
                </a:cubicBezTo>
                <a:cubicBezTo>
                  <a:pt x="48697" y="46113"/>
                  <a:pt x="48447" y="46375"/>
                  <a:pt x="48137" y="46375"/>
                </a:cubicBezTo>
                <a:cubicBezTo>
                  <a:pt x="47839" y="46375"/>
                  <a:pt x="47566" y="46125"/>
                  <a:pt x="47566" y="45815"/>
                </a:cubicBezTo>
                <a:cubicBezTo>
                  <a:pt x="47578" y="45518"/>
                  <a:pt x="47839" y="45244"/>
                  <a:pt x="48137" y="45244"/>
                </a:cubicBezTo>
                <a:close/>
                <a:moveTo>
                  <a:pt x="51864" y="45244"/>
                </a:moveTo>
                <a:cubicBezTo>
                  <a:pt x="52161" y="45244"/>
                  <a:pt x="52435" y="45494"/>
                  <a:pt x="52435" y="45815"/>
                </a:cubicBezTo>
                <a:cubicBezTo>
                  <a:pt x="52435" y="46113"/>
                  <a:pt x="52185" y="46375"/>
                  <a:pt x="51864" y="46375"/>
                </a:cubicBezTo>
                <a:cubicBezTo>
                  <a:pt x="51566" y="46375"/>
                  <a:pt x="51304" y="46125"/>
                  <a:pt x="51304" y="45815"/>
                </a:cubicBezTo>
                <a:cubicBezTo>
                  <a:pt x="51304" y="45518"/>
                  <a:pt x="51554" y="45244"/>
                  <a:pt x="51864" y="45244"/>
                </a:cubicBezTo>
                <a:close/>
                <a:moveTo>
                  <a:pt x="55602" y="45244"/>
                </a:moveTo>
                <a:cubicBezTo>
                  <a:pt x="55900" y="45244"/>
                  <a:pt x="56174" y="45494"/>
                  <a:pt x="56174" y="45815"/>
                </a:cubicBezTo>
                <a:cubicBezTo>
                  <a:pt x="56174" y="46113"/>
                  <a:pt x="55912" y="46375"/>
                  <a:pt x="55602" y="46375"/>
                </a:cubicBezTo>
                <a:cubicBezTo>
                  <a:pt x="55293" y="46375"/>
                  <a:pt x="55043" y="46125"/>
                  <a:pt x="55043" y="45815"/>
                </a:cubicBezTo>
                <a:cubicBezTo>
                  <a:pt x="55043" y="45518"/>
                  <a:pt x="55293" y="45244"/>
                  <a:pt x="55602" y="45244"/>
                </a:cubicBezTo>
                <a:close/>
                <a:moveTo>
                  <a:pt x="59329" y="45244"/>
                </a:moveTo>
                <a:cubicBezTo>
                  <a:pt x="59627" y="45244"/>
                  <a:pt x="59889" y="45494"/>
                  <a:pt x="59889" y="45815"/>
                </a:cubicBezTo>
                <a:cubicBezTo>
                  <a:pt x="59889" y="46113"/>
                  <a:pt x="59639" y="46375"/>
                  <a:pt x="59329" y="46375"/>
                </a:cubicBezTo>
                <a:cubicBezTo>
                  <a:pt x="59008" y="46375"/>
                  <a:pt x="58757" y="46125"/>
                  <a:pt x="58757" y="45815"/>
                </a:cubicBezTo>
                <a:cubicBezTo>
                  <a:pt x="58757" y="45518"/>
                  <a:pt x="59008" y="45244"/>
                  <a:pt x="59329" y="45244"/>
                </a:cubicBezTo>
                <a:close/>
                <a:moveTo>
                  <a:pt x="63056" y="45244"/>
                </a:moveTo>
                <a:cubicBezTo>
                  <a:pt x="63353" y="45244"/>
                  <a:pt x="63627" y="45494"/>
                  <a:pt x="63627" y="45815"/>
                </a:cubicBezTo>
                <a:cubicBezTo>
                  <a:pt x="63627" y="46113"/>
                  <a:pt x="63377" y="46375"/>
                  <a:pt x="63056" y="46375"/>
                </a:cubicBezTo>
                <a:cubicBezTo>
                  <a:pt x="62746" y="46375"/>
                  <a:pt x="62496" y="46125"/>
                  <a:pt x="62496" y="45815"/>
                </a:cubicBezTo>
                <a:cubicBezTo>
                  <a:pt x="62496" y="45518"/>
                  <a:pt x="62746" y="45244"/>
                  <a:pt x="63056" y="45244"/>
                </a:cubicBezTo>
                <a:close/>
                <a:moveTo>
                  <a:pt x="66782" y="45244"/>
                </a:moveTo>
                <a:cubicBezTo>
                  <a:pt x="67080" y="45244"/>
                  <a:pt x="67342" y="45494"/>
                  <a:pt x="67342" y="45815"/>
                </a:cubicBezTo>
                <a:cubicBezTo>
                  <a:pt x="67342" y="46113"/>
                  <a:pt x="67092" y="46375"/>
                  <a:pt x="66782" y="46375"/>
                </a:cubicBezTo>
                <a:cubicBezTo>
                  <a:pt x="66473" y="46375"/>
                  <a:pt x="66211" y="46125"/>
                  <a:pt x="66211" y="45815"/>
                </a:cubicBezTo>
                <a:cubicBezTo>
                  <a:pt x="66235" y="45518"/>
                  <a:pt x="66473" y="45244"/>
                  <a:pt x="66782" y="45244"/>
                </a:cubicBezTo>
                <a:close/>
                <a:moveTo>
                  <a:pt x="70509" y="45244"/>
                </a:moveTo>
                <a:cubicBezTo>
                  <a:pt x="70807" y="45244"/>
                  <a:pt x="71080" y="45494"/>
                  <a:pt x="71080" y="45815"/>
                </a:cubicBezTo>
                <a:cubicBezTo>
                  <a:pt x="71080" y="46113"/>
                  <a:pt x="70830" y="46375"/>
                  <a:pt x="70509" y="46375"/>
                </a:cubicBezTo>
                <a:cubicBezTo>
                  <a:pt x="70199" y="46375"/>
                  <a:pt x="69949" y="46125"/>
                  <a:pt x="69949" y="45815"/>
                </a:cubicBezTo>
                <a:cubicBezTo>
                  <a:pt x="69949" y="45518"/>
                  <a:pt x="70199" y="45244"/>
                  <a:pt x="70509" y="45244"/>
                </a:cubicBezTo>
                <a:close/>
                <a:moveTo>
                  <a:pt x="74236" y="45244"/>
                </a:moveTo>
                <a:cubicBezTo>
                  <a:pt x="74533" y="45244"/>
                  <a:pt x="74795" y="45494"/>
                  <a:pt x="74795" y="45815"/>
                </a:cubicBezTo>
                <a:cubicBezTo>
                  <a:pt x="74795" y="46113"/>
                  <a:pt x="74545" y="46375"/>
                  <a:pt x="74236" y="46375"/>
                </a:cubicBezTo>
                <a:cubicBezTo>
                  <a:pt x="73938" y="46375"/>
                  <a:pt x="73676" y="46125"/>
                  <a:pt x="73676" y="45815"/>
                </a:cubicBezTo>
                <a:cubicBezTo>
                  <a:pt x="73676" y="45518"/>
                  <a:pt x="73926" y="45244"/>
                  <a:pt x="74236" y="45244"/>
                </a:cubicBezTo>
                <a:close/>
                <a:moveTo>
                  <a:pt x="77855" y="45244"/>
                </a:moveTo>
                <a:cubicBezTo>
                  <a:pt x="78153" y="45244"/>
                  <a:pt x="78415" y="45494"/>
                  <a:pt x="78415" y="45815"/>
                </a:cubicBezTo>
                <a:cubicBezTo>
                  <a:pt x="78415" y="46113"/>
                  <a:pt x="78165" y="46375"/>
                  <a:pt x="77855" y="46375"/>
                </a:cubicBezTo>
                <a:cubicBezTo>
                  <a:pt x="77546" y="46375"/>
                  <a:pt x="77284" y="46125"/>
                  <a:pt x="77284" y="45815"/>
                </a:cubicBezTo>
                <a:cubicBezTo>
                  <a:pt x="77284" y="45518"/>
                  <a:pt x="77546" y="45244"/>
                  <a:pt x="77855" y="45244"/>
                </a:cubicBezTo>
                <a:close/>
                <a:moveTo>
                  <a:pt x="81570" y="45244"/>
                </a:moveTo>
                <a:cubicBezTo>
                  <a:pt x="81868" y="45244"/>
                  <a:pt x="82141" y="45494"/>
                  <a:pt x="82141" y="45815"/>
                </a:cubicBezTo>
                <a:cubicBezTo>
                  <a:pt x="82141" y="46113"/>
                  <a:pt x="81879" y="46375"/>
                  <a:pt x="81570" y="46375"/>
                </a:cubicBezTo>
                <a:cubicBezTo>
                  <a:pt x="81260" y="46375"/>
                  <a:pt x="81010" y="46125"/>
                  <a:pt x="81010" y="45815"/>
                </a:cubicBezTo>
                <a:cubicBezTo>
                  <a:pt x="81022" y="45518"/>
                  <a:pt x="81260" y="45244"/>
                  <a:pt x="81570" y="45244"/>
                </a:cubicBezTo>
                <a:close/>
                <a:moveTo>
                  <a:pt x="85308" y="45244"/>
                </a:moveTo>
                <a:cubicBezTo>
                  <a:pt x="85606" y="45244"/>
                  <a:pt x="85880" y="45494"/>
                  <a:pt x="85880" y="45815"/>
                </a:cubicBezTo>
                <a:cubicBezTo>
                  <a:pt x="85880" y="46113"/>
                  <a:pt x="85618" y="46375"/>
                  <a:pt x="85308" y="46375"/>
                </a:cubicBezTo>
                <a:cubicBezTo>
                  <a:pt x="84999" y="46375"/>
                  <a:pt x="84749" y="46125"/>
                  <a:pt x="84749" y="45815"/>
                </a:cubicBezTo>
                <a:cubicBezTo>
                  <a:pt x="84749" y="45518"/>
                  <a:pt x="84999" y="45244"/>
                  <a:pt x="85308" y="45244"/>
                </a:cubicBezTo>
                <a:close/>
                <a:moveTo>
                  <a:pt x="89035" y="45244"/>
                </a:moveTo>
                <a:cubicBezTo>
                  <a:pt x="89333" y="45244"/>
                  <a:pt x="89595" y="45494"/>
                  <a:pt x="89595" y="45815"/>
                </a:cubicBezTo>
                <a:cubicBezTo>
                  <a:pt x="89595" y="46113"/>
                  <a:pt x="89345" y="46375"/>
                  <a:pt x="89035" y="46375"/>
                </a:cubicBezTo>
                <a:cubicBezTo>
                  <a:pt x="88714" y="46375"/>
                  <a:pt x="88464" y="46125"/>
                  <a:pt x="88464" y="45815"/>
                </a:cubicBezTo>
                <a:cubicBezTo>
                  <a:pt x="88475" y="45518"/>
                  <a:pt x="88714" y="45244"/>
                  <a:pt x="89035" y="45244"/>
                </a:cubicBezTo>
                <a:close/>
                <a:moveTo>
                  <a:pt x="92762" y="45244"/>
                </a:moveTo>
                <a:cubicBezTo>
                  <a:pt x="93059" y="45244"/>
                  <a:pt x="93333" y="45494"/>
                  <a:pt x="93333" y="45815"/>
                </a:cubicBezTo>
                <a:cubicBezTo>
                  <a:pt x="93333" y="46113"/>
                  <a:pt x="93071" y="46375"/>
                  <a:pt x="92762" y="46375"/>
                </a:cubicBezTo>
                <a:cubicBezTo>
                  <a:pt x="92452" y="46375"/>
                  <a:pt x="92202" y="46125"/>
                  <a:pt x="92202" y="45815"/>
                </a:cubicBezTo>
                <a:cubicBezTo>
                  <a:pt x="92202" y="45518"/>
                  <a:pt x="92452" y="45244"/>
                  <a:pt x="92762" y="45244"/>
                </a:cubicBezTo>
                <a:close/>
                <a:moveTo>
                  <a:pt x="96488" y="45244"/>
                </a:moveTo>
                <a:cubicBezTo>
                  <a:pt x="96786" y="45244"/>
                  <a:pt x="97048" y="45494"/>
                  <a:pt x="97048" y="45815"/>
                </a:cubicBezTo>
                <a:cubicBezTo>
                  <a:pt x="97048" y="46113"/>
                  <a:pt x="96798" y="46375"/>
                  <a:pt x="96488" y="46375"/>
                </a:cubicBezTo>
                <a:cubicBezTo>
                  <a:pt x="96191" y="46375"/>
                  <a:pt x="95917" y="46125"/>
                  <a:pt x="95917" y="45815"/>
                </a:cubicBezTo>
                <a:cubicBezTo>
                  <a:pt x="95917" y="45518"/>
                  <a:pt x="96179" y="45244"/>
                  <a:pt x="96488" y="45244"/>
                </a:cubicBezTo>
                <a:close/>
                <a:moveTo>
                  <a:pt x="100203" y="45244"/>
                </a:moveTo>
                <a:cubicBezTo>
                  <a:pt x="100501" y="45244"/>
                  <a:pt x="100775" y="45494"/>
                  <a:pt x="100775" y="45815"/>
                </a:cubicBezTo>
                <a:cubicBezTo>
                  <a:pt x="100775" y="46113"/>
                  <a:pt x="100513" y="46375"/>
                  <a:pt x="100203" y="46375"/>
                </a:cubicBezTo>
                <a:cubicBezTo>
                  <a:pt x="99905" y="46375"/>
                  <a:pt x="99644" y="46125"/>
                  <a:pt x="99644" y="45815"/>
                </a:cubicBezTo>
                <a:cubicBezTo>
                  <a:pt x="99655" y="45518"/>
                  <a:pt x="99894" y="45244"/>
                  <a:pt x="100203" y="45244"/>
                </a:cubicBezTo>
                <a:close/>
                <a:moveTo>
                  <a:pt x="103942" y="45244"/>
                </a:moveTo>
                <a:cubicBezTo>
                  <a:pt x="104239" y="45244"/>
                  <a:pt x="104513" y="45494"/>
                  <a:pt x="104513" y="45815"/>
                </a:cubicBezTo>
                <a:cubicBezTo>
                  <a:pt x="104513" y="46113"/>
                  <a:pt x="104251" y="46375"/>
                  <a:pt x="103942" y="46375"/>
                </a:cubicBezTo>
                <a:cubicBezTo>
                  <a:pt x="103644" y="46375"/>
                  <a:pt x="103382" y="46125"/>
                  <a:pt x="103382" y="45815"/>
                </a:cubicBezTo>
                <a:cubicBezTo>
                  <a:pt x="103382" y="45518"/>
                  <a:pt x="103632" y="45244"/>
                  <a:pt x="103942" y="45244"/>
                </a:cubicBezTo>
                <a:close/>
                <a:moveTo>
                  <a:pt x="107668" y="45244"/>
                </a:moveTo>
                <a:cubicBezTo>
                  <a:pt x="107966" y="45244"/>
                  <a:pt x="108228" y="45494"/>
                  <a:pt x="108228" y="45815"/>
                </a:cubicBezTo>
                <a:cubicBezTo>
                  <a:pt x="108228" y="46113"/>
                  <a:pt x="107978" y="46375"/>
                  <a:pt x="107668" y="46375"/>
                </a:cubicBezTo>
                <a:cubicBezTo>
                  <a:pt x="107371" y="46375"/>
                  <a:pt x="107097" y="46125"/>
                  <a:pt x="107097" y="45815"/>
                </a:cubicBezTo>
                <a:cubicBezTo>
                  <a:pt x="107109" y="45518"/>
                  <a:pt x="107347" y="45244"/>
                  <a:pt x="107668" y="45244"/>
                </a:cubicBezTo>
                <a:close/>
                <a:moveTo>
                  <a:pt x="111395" y="45244"/>
                </a:moveTo>
                <a:cubicBezTo>
                  <a:pt x="111693" y="45244"/>
                  <a:pt x="111967" y="45494"/>
                  <a:pt x="111967" y="45815"/>
                </a:cubicBezTo>
                <a:cubicBezTo>
                  <a:pt x="111967" y="46113"/>
                  <a:pt x="111705" y="46375"/>
                  <a:pt x="111395" y="46375"/>
                </a:cubicBezTo>
                <a:cubicBezTo>
                  <a:pt x="111085" y="46375"/>
                  <a:pt x="110835" y="46125"/>
                  <a:pt x="110835" y="45815"/>
                </a:cubicBezTo>
                <a:cubicBezTo>
                  <a:pt x="110835" y="45518"/>
                  <a:pt x="111085" y="45244"/>
                  <a:pt x="111395" y="45244"/>
                </a:cubicBezTo>
                <a:close/>
                <a:moveTo>
                  <a:pt x="115122" y="45244"/>
                </a:moveTo>
                <a:cubicBezTo>
                  <a:pt x="115419" y="45244"/>
                  <a:pt x="115681" y="45494"/>
                  <a:pt x="115681" y="45815"/>
                </a:cubicBezTo>
                <a:cubicBezTo>
                  <a:pt x="115681" y="46113"/>
                  <a:pt x="115431" y="46375"/>
                  <a:pt x="115122" y="46375"/>
                </a:cubicBezTo>
                <a:cubicBezTo>
                  <a:pt x="114812" y="46375"/>
                  <a:pt x="114550" y="46125"/>
                  <a:pt x="114550" y="45815"/>
                </a:cubicBezTo>
                <a:cubicBezTo>
                  <a:pt x="114574" y="45518"/>
                  <a:pt x="114812" y="45244"/>
                  <a:pt x="115122" y="45244"/>
                </a:cubicBezTo>
                <a:close/>
                <a:moveTo>
                  <a:pt x="118860" y="45244"/>
                </a:moveTo>
                <a:cubicBezTo>
                  <a:pt x="119158" y="45244"/>
                  <a:pt x="119420" y="45494"/>
                  <a:pt x="119420" y="45815"/>
                </a:cubicBezTo>
                <a:cubicBezTo>
                  <a:pt x="119420" y="46113"/>
                  <a:pt x="119170" y="46375"/>
                  <a:pt x="118860" y="46375"/>
                </a:cubicBezTo>
                <a:cubicBezTo>
                  <a:pt x="118539" y="46375"/>
                  <a:pt x="118289" y="46125"/>
                  <a:pt x="118289" y="45815"/>
                </a:cubicBezTo>
                <a:cubicBezTo>
                  <a:pt x="118289" y="45518"/>
                  <a:pt x="118539" y="45244"/>
                  <a:pt x="118860" y="45244"/>
                </a:cubicBezTo>
                <a:close/>
                <a:moveTo>
                  <a:pt x="122575" y="45244"/>
                </a:moveTo>
                <a:cubicBezTo>
                  <a:pt x="122873" y="45244"/>
                  <a:pt x="123146" y="45494"/>
                  <a:pt x="123146" y="45815"/>
                </a:cubicBezTo>
                <a:cubicBezTo>
                  <a:pt x="123146" y="46113"/>
                  <a:pt x="122885" y="46375"/>
                  <a:pt x="122575" y="46375"/>
                </a:cubicBezTo>
                <a:cubicBezTo>
                  <a:pt x="122265" y="46375"/>
                  <a:pt x="122015" y="46125"/>
                  <a:pt x="122015" y="45815"/>
                </a:cubicBezTo>
                <a:cubicBezTo>
                  <a:pt x="122027" y="45518"/>
                  <a:pt x="122277" y="45244"/>
                  <a:pt x="122575" y="45244"/>
                </a:cubicBezTo>
                <a:close/>
                <a:moveTo>
                  <a:pt x="126314" y="45244"/>
                </a:moveTo>
                <a:cubicBezTo>
                  <a:pt x="126611" y="45244"/>
                  <a:pt x="126873" y="45494"/>
                  <a:pt x="126873" y="45815"/>
                </a:cubicBezTo>
                <a:cubicBezTo>
                  <a:pt x="126873" y="46113"/>
                  <a:pt x="126623" y="46375"/>
                  <a:pt x="126314" y="46375"/>
                </a:cubicBezTo>
                <a:cubicBezTo>
                  <a:pt x="126004" y="46375"/>
                  <a:pt x="125742" y="46125"/>
                  <a:pt x="125742" y="45815"/>
                </a:cubicBezTo>
                <a:cubicBezTo>
                  <a:pt x="125742" y="45518"/>
                  <a:pt x="126004" y="45244"/>
                  <a:pt x="126314" y="45244"/>
                </a:cubicBezTo>
                <a:close/>
                <a:moveTo>
                  <a:pt x="130028" y="45244"/>
                </a:moveTo>
                <a:cubicBezTo>
                  <a:pt x="130326" y="45244"/>
                  <a:pt x="130600" y="45494"/>
                  <a:pt x="130600" y="45815"/>
                </a:cubicBezTo>
                <a:cubicBezTo>
                  <a:pt x="130600" y="46113"/>
                  <a:pt x="130350" y="46375"/>
                  <a:pt x="130028" y="46375"/>
                </a:cubicBezTo>
                <a:cubicBezTo>
                  <a:pt x="129731" y="46375"/>
                  <a:pt x="129469" y="46125"/>
                  <a:pt x="129469" y="45815"/>
                </a:cubicBezTo>
                <a:cubicBezTo>
                  <a:pt x="129469" y="45518"/>
                  <a:pt x="129719" y="45244"/>
                  <a:pt x="130028" y="45244"/>
                </a:cubicBezTo>
                <a:close/>
                <a:moveTo>
                  <a:pt x="133767" y="45244"/>
                </a:moveTo>
                <a:cubicBezTo>
                  <a:pt x="134065" y="45244"/>
                  <a:pt x="134326" y="45494"/>
                  <a:pt x="134326" y="45815"/>
                </a:cubicBezTo>
                <a:cubicBezTo>
                  <a:pt x="134326" y="46113"/>
                  <a:pt x="134076" y="46375"/>
                  <a:pt x="133767" y="46375"/>
                </a:cubicBezTo>
                <a:cubicBezTo>
                  <a:pt x="133469" y="46375"/>
                  <a:pt x="133207" y="46125"/>
                  <a:pt x="133207" y="45815"/>
                </a:cubicBezTo>
                <a:cubicBezTo>
                  <a:pt x="133207" y="45518"/>
                  <a:pt x="133457" y="45244"/>
                  <a:pt x="133767" y="45244"/>
                </a:cubicBezTo>
                <a:close/>
                <a:moveTo>
                  <a:pt x="137494" y="45244"/>
                </a:moveTo>
                <a:cubicBezTo>
                  <a:pt x="137791" y="45244"/>
                  <a:pt x="138053" y="45494"/>
                  <a:pt x="138053" y="45815"/>
                </a:cubicBezTo>
                <a:cubicBezTo>
                  <a:pt x="138053" y="46113"/>
                  <a:pt x="137803" y="46375"/>
                  <a:pt x="137494" y="46375"/>
                </a:cubicBezTo>
                <a:cubicBezTo>
                  <a:pt x="137196" y="46375"/>
                  <a:pt x="136922" y="46125"/>
                  <a:pt x="136922" y="45815"/>
                </a:cubicBezTo>
                <a:cubicBezTo>
                  <a:pt x="136934" y="45518"/>
                  <a:pt x="137172" y="45244"/>
                  <a:pt x="137494" y="45244"/>
                </a:cubicBezTo>
                <a:close/>
                <a:moveTo>
                  <a:pt x="141220" y="45244"/>
                </a:moveTo>
                <a:cubicBezTo>
                  <a:pt x="141518" y="45244"/>
                  <a:pt x="141792" y="45494"/>
                  <a:pt x="141792" y="45815"/>
                </a:cubicBezTo>
                <a:cubicBezTo>
                  <a:pt x="141792" y="46113"/>
                  <a:pt x="141530" y="46375"/>
                  <a:pt x="141220" y="46375"/>
                </a:cubicBezTo>
                <a:cubicBezTo>
                  <a:pt x="140911" y="46375"/>
                  <a:pt x="140661" y="46125"/>
                  <a:pt x="140661" y="45815"/>
                </a:cubicBezTo>
                <a:cubicBezTo>
                  <a:pt x="140661" y="45518"/>
                  <a:pt x="140911" y="45244"/>
                  <a:pt x="141220" y="45244"/>
                </a:cubicBezTo>
                <a:close/>
                <a:moveTo>
                  <a:pt x="144947" y="45244"/>
                </a:moveTo>
                <a:cubicBezTo>
                  <a:pt x="145244" y="45244"/>
                  <a:pt x="145506" y="45494"/>
                  <a:pt x="145506" y="45815"/>
                </a:cubicBezTo>
                <a:cubicBezTo>
                  <a:pt x="145506" y="46113"/>
                  <a:pt x="145256" y="46375"/>
                  <a:pt x="144947" y="46375"/>
                </a:cubicBezTo>
                <a:cubicBezTo>
                  <a:pt x="144637" y="46375"/>
                  <a:pt x="144375" y="46125"/>
                  <a:pt x="144375" y="45815"/>
                </a:cubicBezTo>
                <a:cubicBezTo>
                  <a:pt x="144399" y="45518"/>
                  <a:pt x="144637" y="45244"/>
                  <a:pt x="144947" y="45244"/>
                </a:cubicBezTo>
                <a:close/>
                <a:moveTo>
                  <a:pt x="148685" y="45244"/>
                </a:moveTo>
                <a:cubicBezTo>
                  <a:pt x="148983" y="45244"/>
                  <a:pt x="149245" y="45494"/>
                  <a:pt x="149245" y="45815"/>
                </a:cubicBezTo>
                <a:cubicBezTo>
                  <a:pt x="149245" y="46113"/>
                  <a:pt x="148995" y="46375"/>
                  <a:pt x="148685" y="46375"/>
                </a:cubicBezTo>
                <a:cubicBezTo>
                  <a:pt x="148364" y="46375"/>
                  <a:pt x="148114" y="46125"/>
                  <a:pt x="148114" y="45815"/>
                </a:cubicBezTo>
                <a:cubicBezTo>
                  <a:pt x="148114" y="45518"/>
                  <a:pt x="148364" y="45244"/>
                  <a:pt x="148685" y="45244"/>
                </a:cubicBezTo>
                <a:close/>
                <a:moveTo>
                  <a:pt x="1548" y="47125"/>
                </a:moveTo>
                <a:cubicBezTo>
                  <a:pt x="1846" y="47125"/>
                  <a:pt x="2119" y="47375"/>
                  <a:pt x="2119" y="47685"/>
                </a:cubicBezTo>
                <a:cubicBezTo>
                  <a:pt x="2119" y="47982"/>
                  <a:pt x="1858" y="48244"/>
                  <a:pt x="1548" y="48244"/>
                </a:cubicBezTo>
                <a:cubicBezTo>
                  <a:pt x="1238" y="48244"/>
                  <a:pt x="988" y="47994"/>
                  <a:pt x="988" y="47685"/>
                </a:cubicBezTo>
                <a:cubicBezTo>
                  <a:pt x="988" y="47375"/>
                  <a:pt x="1238" y="47125"/>
                  <a:pt x="1548" y="47125"/>
                </a:cubicBezTo>
                <a:close/>
                <a:moveTo>
                  <a:pt x="5287" y="47125"/>
                </a:moveTo>
                <a:cubicBezTo>
                  <a:pt x="5596" y="47125"/>
                  <a:pt x="5846" y="47375"/>
                  <a:pt x="5846" y="47685"/>
                </a:cubicBezTo>
                <a:cubicBezTo>
                  <a:pt x="5846" y="47994"/>
                  <a:pt x="5596" y="48244"/>
                  <a:pt x="5287" y="48244"/>
                </a:cubicBezTo>
                <a:cubicBezTo>
                  <a:pt x="4977" y="48244"/>
                  <a:pt x="4715" y="47994"/>
                  <a:pt x="4715" y="47685"/>
                </a:cubicBezTo>
                <a:cubicBezTo>
                  <a:pt x="4715" y="47375"/>
                  <a:pt x="4977" y="47125"/>
                  <a:pt x="5287" y="47125"/>
                </a:cubicBezTo>
                <a:close/>
                <a:moveTo>
                  <a:pt x="9001" y="47125"/>
                </a:moveTo>
                <a:cubicBezTo>
                  <a:pt x="9299" y="47125"/>
                  <a:pt x="9573" y="47375"/>
                  <a:pt x="9573" y="47685"/>
                </a:cubicBezTo>
                <a:cubicBezTo>
                  <a:pt x="9573" y="47982"/>
                  <a:pt x="9323" y="48244"/>
                  <a:pt x="9001" y="48244"/>
                </a:cubicBezTo>
                <a:cubicBezTo>
                  <a:pt x="8704" y="48244"/>
                  <a:pt x="8442" y="47994"/>
                  <a:pt x="8442" y="47685"/>
                </a:cubicBezTo>
                <a:cubicBezTo>
                  <a:pt x="8442" y="47375"/>
                  <a:pt x="8692" y="47125"/>
                  <a:pt x="9001" y="47125"/>
                </a:cubicBezTo>
                <a:close/>
                <a:moveTo>
                  <a:pt x="12728" y="47125"/>
                </a:moveTo>
                <a:cubicBezTo>
                  <a:pt x="13037" y="47125"/>
                  <a:pt x="13288" y="47375"/>
                  <a:pt x="13288" y="47685"/>
                </a:cubicBezTo>
                <a:cubicBezTo>
                  <a:pt x="13288" y="47994"/>
                  <a:pt x="13037" y="48244"/>
                  <a:pt x="12728" y="48244"/>
                </a:cubicBezTo>
                <a:cubicBezTo>
                  <a:pt x="12418" y="48244"/>
                  <a:pt x="12156" y="47994"/>
                  <a:pt x="12156" y="47685"/>
                </a:cubicBezTo>
                <a:cubicBezTo>
                  <a:pt x="12156" y="47375"/>
                  <a:pt x="12418" y="47125"/>
                  <a:pt x="12728" y="47125"/>
                </a:cubicBezTo>
                <a:close/>
                <a:moveTo>
                  <a:pt x="16466" y="47125"/>
                </a:moveTo>
                <a:cubicBezTo>
                  <a:pt x="16764" y="47125"/>
                  <a:pt x="17026" y="47375"/>
                  <a:pt x="17026" y="47685"/>
                </a:cubicBezTo>
                <a:cubicBezTo>
                  <a:pt x="17026" y="47982"/>
                  <a:pt x="16776" y="48244"/>
                  <a:pt x="16466" y="48244"/>
                </a:cubicBezTo>
                <a:cubicBezTo>
                  <a:pt x="16169" y="48244"/>
                  <a:pt x="15895" y="47994"/>
                  <a:pt x="15895" y="47685"/>
                </a:cubicBezTo>
                <a:cubicBezTo>
                  <a:pt x="15895" y="47375"/>
                  <a:pt x="16145" y="47125"/>
                  <a:pt x="16466" y="47125"/>
                </a:cubicBezTo>
                <a:close/>
                <a:moveTo>
                  <a:pt x="20181" y="47125"/>
                </a:moveTo>
                <a:cubicBezTo>
                  <a:pt x="20491" y="47125"/>
                  <a:pt x="20753" y="47375"/>
                  <a:pt x="20753" y="47685"/>
                </a:cubicBezTo>
                <a:cubicBezTo>
                  <a:pt x="20753" y="47994"/>
                  <a:pt x="20491" y="48244"/>
                  <a:pt x="20181" y="48244"/>
                </a:cubicBezTo>
                <a:cubicBezTo>
                  <a:pt x="19872" y="48244"/>
                  <a:pt x="19622" y="47994"/>
                  <a:pt x="19622" y="47685"/>
                </a:cubicBezTo>
                <a:cubicBezTo>
                  <a:pt x="19622" y="47375"/>
                  <a:pt x="19872" y="47125"/>
                  <a:pt x="20181" y="47125"/>
                </a:cubicBezTo>
                <a:close/>
                <a:moveTo>
                  <a:pt x="23920" y="47125"/>
                </a:moveTo>
                <a:cubicBezTo>
                  <a:pt x="24217" y="47125"/>
                  <a:pt x="24479" y="47375"/>
                  <a:pt x="24479" y="47685"/>
                </a:cubicBezTo>
                <a:cubicBezTo>
                  <a:pt x="24479" y="47982"/>
                  <a:pt x="24229" y="48244"/>
                  <a:pt x="23920" y="48244"/>
                </a:cubicBezTo>
                <a:cubicBezTo>
                  <a:pt x="23610" y="48244"/>
                  <a:pt x="23348" y="47994"/>
                  <a:pt x="23348" y="47685"/>
                </a:cubicBezTo>
                <a:cubicBezTo>
                  <a:pt x="23348" y="47375"/>
                  <a:pt x="23610" y="47125"/>
                  <a:pt x="23920" y="47125"/>
                </a:cubicBezTo>
                <a:close/>
                <a:moveTo>
                  <a:pt x="27635" y="47125"/>
                </a:moveTo>
                <a:cubicBezTo>
                  <a:pt x="27956" y="47125"/>
                  <a:pt x="28206" y="47375"/>
                  <a:pt x="28206" y="47685"/>
                </a:cubicBezTo>
                <a:cubicBezTo>
                  <a:pt x="28206" y="47994"/>
                  <a:pt x="27956" y="48244"/>
                  <a:pt x="27635" y="48244"/>
                </a:cubicBezTo>
                <a:cubicBezTo>
                  <a:pt x="27325" y="48244"/>
                  <a:pt x="27075" y="47994"/>
                  <a:pt x="27075" y="47685"/>
                </a:cubicBezTo>
                <a:cubicBezTo>
                  <a:pt x="27075" y="47375"/>
                  <a:pt x="27325" y="47125"/>
                  <a:pt x="27635" y="47125"/>
                </a:cubicBezTo>
                <a:close/>
                <a:moveTo>
                  <a:pt x="31373" y="47125"/>
                </a:moveTo>
                <a:cubicBezTo>
                  <a:pt x="31671" y="47125"/>
                  <a:pt x="31945" y="47375"/>
                  <a:pt x="31945" y="47685"/>
                </a:cubicBezTo>
                <a:cubicBezTo>
                  <a:pt x="31945" y="47982"/>
                  <a:pt x="31683" y="48244"/>
                  <a:pt x="31373" y="48244"/>
                </a:cubicBezTo>
                <a:cubicBezTo>
                  <a:pt x="31064" y="48244"/>
                  <a:pt x="30814" y="47994"/>
                  <a:pt x="30814" y="47685"/>
                </a:cubicBezTo>
                <a:cubicBezTo>
                  <a:pt x="30814" y="47375"/>
                  <a:pt x="31064" y="47125"/>
                  <a:pt x="31373" y="47125"/>
                </a:cubicBezTo>
                <a:close/>
                <a:moveTo>
                  <a:pt x="35100" y="47125"/>
                </a:moveTo>
                <a:cubicBezTo>
                  <a:pt x="35409" y="47125"/>
                  <a:pt x="35659" y="47375"/>
                  <a:pt x="35659" y="47685"/>
                </a:cubicBezTo>
                <a:cubicBezTo>
                  <a:pt x="35659" y="47994"/>
                  <a:pt x="35409" y="48244"/>
                  <a:pt x="35100" y="48244"/>
                </a:cubicBezTo>
                <a:cubicBezTo>
                  <a:pt x="34778" y="48244"/>
                  <a:pt x="34528" y="47994"/>
                  <a:pt x="34528" y="47685"/>
                </a:cubicBezTo>
                <a:cubicBezTo>
                  <a:pt x="34528" y="47375"/>
                  <a:pt x="34778" y="47125"/>
                  <a:pt x="35100" y="47125"/>
                </a:cubicBezTo>
                <a:close/>
                <a:moveTo>
                  <a:pt x="38815" y="47125"/>
                </a:moveTo>
                <a:cubicBezTo>
                  <a:pt x="39112" y="47125"/>
                  <a:pt x="39386" y="47375"/>
                  <a:pt x="39386" y="47685"/>
                </a:cubicBezTo>
                <a:cubicBezTo>
                  <a:pt x="39386" y="47982"/>
                  <a:pt x="39124" y="48244"/>
                  <a:pt x="38815" y="48244"/>
                </a:cubicBezTo>
                <a:cubicBezTo>
                  <a:pt x="38517" y="48244"/>
                  <a:pt x="38255" y="47994"/>
                  <a:pt x="38255" y="47685"/>
                </a:cubicBezTo>
                <a:cubicBezTo>
                  <a:pt x="38267" y="47375"/>
                  <a:pt x="38505" y="47125"/>
                  <a:pt x="38815" y="47125"/>
                </a:cubicBezTo>
                <a:close/>
                <a:moveTo>
                  <a:pt x="42553" y="47125"/>
                </a:moveTo>
                <a:cubicBezTo>
                  <a:pt x="42863" y="47125"/>
                  <a:pt x="43113" y="47375"/>
                  <a:pt x="43113" y="47685"/>
                </a:cubicBezTo>
                <a:cubicBezTo>
                  <a:pt x="43113" y="47994"/>
                  <a:pt x="42863" y="48244"/>
                  <a:pt x="42553" y="48244"/>
                </a:cubicBezTo>
                <a:cubicBezTo>
                  <a:pt x="42232" y="48244"/>
                  <a:pt x="41982" y="47994"/>
                  <a:pt x="41982" y="47685"/>
                </a:cubicBezTo>
                <a:cubicBezTo>
                  <a:pt x="41982" y="47375"/>
                  <a:pt x="42244" y="47125"/>
                  <a:pt x="42553" y="47125"/>
                </a:cubicBezTo>
                <a:close/>
                <a:moveTo>
                  <a:pt x="46268" y="47125"/>
                </a:moveTo>
                <a:cubicBezTo>
                  <a:pt x="46565" y="47125"/>
                  <a:pt x="46839" y="47375"/>
                  <a:pt x="46839" y="47685"/>
                </a:cubicBezTo>
                <a:cubicBezTo>
                  <a:pt x="46839" y="47982"/>
                  <a:pt x="46589" y="48244"/>
                  <a:pt x="46268" y="48244"/>
                </a:cubicBezTo>
                <a:cubicBezTo>
                  <a:pt x="45970" y="48244"/>
                  <a:pt x="45708" y="47994"/>
                  <a:pt x="45708" y="47685"/>
                </a:cubicBezTo>
                <a:cubicBezTo>
                  <a:pt x="45720" y="47375"/>
                  <a:pt x="45958" y="47125"/>
                  <a:pt x="46268" y="47125"/>
                </a:cubicBezTo>
                <a:close/>
                <a:moveTo>
                  <a:pt x="50006" y="47125"/>
                </a:moveTo>
                <a:cubicBezTo>
                  <a:pt x="50316" y="47125"/>
                  <a:pt x="50578" y="47375"/>
                  <a:pt x="50578" y="47685"/>
                </a:cubicBezTo>
                <a:cubicBezTo>
                  <a:pt x="50578" y="47994"/>
                  <a:pt x="50316" y="48244"/>
                  <a:pt x="50006" y="48244"/>
                </a:cubicBezTo>
                <a:cubicBezTo>
                  <a:pt x="49697" y="48244"/>
                  <a:pt x="49447" y="47994"/>
                  <a:pt x="49447" y="47685"/>
                </a:cubicBezTo>
                <a:cubicBezTo>
                  <a:pt x="49447" y="47375"/>
                  <a:pt x="49697" y="47125"/>
                  <a:pt x="50006" y="47125"/>
                </a:cubicBezTo>
                <a:close/>
                <a:moveTo>
                  <a:pt x="53733" y="47125"/>
                </a:moveTo>
                <a:cubicBezTo>
                  <a:pt x="54031" y="47125"/>
                  <a:pt x="54293" y="47375"/>
                  <a:pt x="54293" y="47685"/>
                </a:cubicBezTo>
                <a:cubicBezTo>
                  <a:pt x="54293" y="47982"/>
                  <a:pt x="54043" y="48244"/>
                  <a:pt x="53733" y="48244"/>
                </a:cubicBezTo>
                <a:cubicBezTo>
                  <a:pt x="53412" y="48244"/>
                  <a:pt x="53162" y="47994"/>
                  <a:pt x="53162" y="47685"/>
                </a:cubicBezTo>
                <a:cubicBezTo>
                  <a:pt x="53173" y="47375"/>
                  <a:pt x="53412" y="47125"/>
                  <a:pt x="53733" y="47125"/>
                </a:cubicBezTo>
                <a:close/>
                <a:moveTo>
                  <a:pt x="57460" y="47125"/>
                </a:moveTo>
                <a:cubicBezTo>
                  <a:pt x="57781" y="47125"/>
                  <a:pt x="58031" y="47375"/>
                  <a:pt x="58031" y="47685"/>
                </a:cubicBezTo>
                <a:cubicBezTo>
                  <a:pt x="58031" y="47994"/>
                  <a:pt x="57781" y="48244"/>
                  <a:pt x="57460" y="48244"/>
                </a:cubicBezTo>
                <a:cubicBezTo>
                  <a:pt x="57150" y="48244"/>
                  <a:pt x="56900" y="47994"/>
                  <a:pt x="56900" y="47685"/>
                </a:cubicBezTo>
                <a:cubicBezTo>
                  <a:pt x="56900" y="47375"/>
                  <a:pt x="57150" y="47125"/>
                  <a:pt x="57460" y="47125"/>
                </a:cubicBezTo>
                <a:close/>
                <a:moveTo>
                  <a:pt x="61186" y="47125"/>
                </a:moveTo>
                <a:cubicBezTo>
                  <a:pt x="61484" y="47125"/>
                  <a:pt x="61746" y="47375"/>
                  <a:pt x="61746" y="47685"/>
                </a:cubicBezTo>
                <a:cubicBezTo>
                  <a:pt x="61746" y="47982"/>
                  <a:pt x="61496" y="48244"/>
                  <a:pt x="61186" y="48244"/>
                </a:cubicBezTo>
                <a:cubicBezTo>
                  <a:pt x="60877" y="48244"/>
                  <a:pt x="60615" y="47994"/>
                  <a:pt x="60615" y="47685"/>
                </a:cubicBezTo>
                <a:cubicBezTo>
                  <a:pt x="60639" y="47375"/>
                  <a:pt x="60877" y="47125"/>
                  <a:pt x="61186" y="47125"/>
                </a:cubicBezTo>
                <a:close/>
                <a:moveTo>
                  <a:pt x="64925" y="47125"/>
                </a:moveTo>
                <a:cubicBezTo>
                  <a:pt x="65234" y="47125"/>
                  <a:pt x="65485" y="47375"/>
                  <a:pt x="65485" y="47685"/>
                </a:cubicBezTo>
                <a:cubicBezTo>
                  <a:pt x="65485" y="47994"/>
                  <a:pt x="65234" y="48244"/>
                  <a:pt x="64925" y="48244"/>
                </a:cubicBezTo>
                <a:cubicBezTo>
                  <a:pt x="64603" y="48244"/>
                  <a:pt x="64353" y="47994"/>
                  <a:pt x="64353" y="47685"/>
                </a:cubicBezTo>
                <a:cubicBezTo>
                  <a:pt x="64353" y="47375"/>
                  <a:pt x="64603" y="47125"/>
                  <a:pt x="64925" y="47125"/>
                </a:cubicBezTo>
                <a:close/>
                <a:moveTo>
                  <a:pt x="68640" y="47125"/>
                </a:moveTo>
                <a:cubicBezTo>
                  <a:pt x="68937" y="47125"/>
                  <a:pt x="69211" y="47375"/>
                  <a:pt x="69211" y="47685"/>
                </a:cubicBezTo>
                <a:cubicBezTo>
                  <a:pt x="69211" y="47982"/>
                  <a:pt x="68949" y="48244"/>
                  <a:pt x="68640" y="48244"/>
                </a:cubicBezTo>
                <a:cubicBezTo>
                  <a:pt x="68330" y="48244"/>
                  <a:pt x="68080" y="47994"/>
                  <a:pt x="68080" y="47685"/>
                </a:cubicBezTo>
                <a:cubicBezTo>
                  <a:pt x="68092" y="47375"/>
                  <a:pt x="68330" y="47125"/>
                  <a:pt x="68640" y="47125"/>
                </a:cubicBezTo>
                <a:close/>
                <a:moveTo>
                  <a:pt x="72366" y="47125"/>
                </a:moveTo>
                <a:cubicBezTo>
                  <a:pt x="72676" y="47125"/>
                  <a:pt x="72926" y="47375"/>
                  <a:pt x="72926" y="47685"/>
                </a:cubicBezTo>
                <a:cubicBezTo>
                  <a:pt x="72926" y="47994"/>
                  <a:pt x="72676" y="48244"/>
                  <a:pt x="72366" y="48244"/>
                </a:cubicBezTo>
                <a:cubicBezTo>
                  <a:pt x="72045" y="48244"/>
                  <a:pt x="71795" y="47994"/>
                  <a:pt x="71795" y="47685"/>
                </a:cubicBezTo>
                <a:cubicBezTo>
                  <a:pt x="71795" y="47375"/>
                  <a:pt x="72069" y="47125"/>
                  <a:pt x="72366" y="47125"/>
                </a:cubicBezTo>
                <a:close/>
                <a:moveTo>
                  <a:pt x="76093" y="47125"/>
                </a:moveTo>
                <a:cubicBezTo>
                  <a:pt x="76391" y="47125"/>
                  <a:pt x="76664" y="47375"/>
                  <a:pt x="76664" y="47685"/>
                </a:cubicBezTo>
                <a:cubicBezTo>
                  <a:pt x="76664" y="47982"/>
                  <a:pt x="76403" y="48244"/>
                  <a:pt x="76093" y="48244"/>
                </a:cubicBezTo>
                <a:cubicBezTo>
                  <a:pt x="75795" y="48244"/>
                  <a:pt x="75533" y="47994"/>
                  <a:pt x="75533" y="47685"/>
                </a:cubicBezTo>
                <a:cubicBezTo>
                  <a:pt x="75533" y="47375"/>
                  <a:pt x="75783" y="47125"/>
                  <a:pt x="76093" y="47125"/>
                </a:cubicBezTo>
                <a:close/>
                <a:moveTo>
                  <a:pt x="79712" y="47125"/>
                </a:moveTo>
                <a:cubicBezTo>
                  <a:pt x="80010" y="47125"/>
                  <a:pt x="80284" y="47375"/>
                  <a:pt x="80284" y="47685"/>
                </a:cubicBezTo>
                <a:cubicBezTo>
                  <a:pt x="80284" y="47982"/>
                  <a:pt x="80022" y="48244"/>
                  <a:pt x="79712" y="48244"/>
                </a:cubicBezTo>
                <a:cubicBezTo>
                  <a:pt x="79403" y="48244"/>
                  <a:pt x="79153" y="47994"/>
                  <a:pt x="79153" y="47685"/>
                </a:cubicBezTo>
                <a:cubicBezTo>
                  <a:pt x="79165" y="47375"/>
                  <a:pt x="79403" y="47125"/>
                  <a:pt x="79712" y="47125"/>
                </a:cubicBezTo>
                <a:close/>
                <a:moveTo>
                  <a:pt x="83451" y="47125"/>
                </a:moveTo>
                <a:cubicBezTo>
                  <a:pt x="83761" y="47125"/>
                  <a:pt x="84011" y="47375"/>
                  <a:pt x="84011" y="47685"/>
                </a:cubicBezTo>
                <a:cubicBezTo>
                  <a:pt x="84011" y="47994"/>
                  <a:pt x="83761" y="48244"/>
                  <a:pt x="83451" y="48244"/>
                </a:cubicBezTo>
                <a:cubicBezTo>
                  <a:pt x="83141" y="48244"/>
                  <a:pt x="82880" y="47994"/>
                  <a:pt x="82880" y="47685"/>
                </a:cubicBezTo>
                <a:cubicBezTo>
                  <a:pt x="82880" y="47375"/>
                  <a:pt x="83141" y="47125"/>
                  <a:pt x="83451" y="47125"/>
                </a:cubicBezTo>
                <a:close/>
                <a:moveTo>
                  <a:pt x="87166" y="47125"/>
                </a:moveTo>
                <a:cubicBezTo>
                  <a:pt x="87463" y="47125"/>
                  <a:pt x="87737" y="47375"/>
                  <a:pt x="87737" y="47685"/>
                </a:cubicBezTo>
                <a:cubicBezTo>
                  <a:pt x="87737" y="47982"/>
                  <a:pt x="87475" y="48244"/>
                  <a:pt x="87166" y="48244"/>
                </a:cubicBezTo>
                <a:cubicBezTo>
                  <a:pt x="86856" y="48244"/>
                  <a:pt x="86606" y="47994"/>
                  <a:pt x="86606" y="47685"/>
                </a:cubicBezTo>
                <a:cubicBezTo>
                  <a:pt x="86618" y="47375"/>
                  <a:pt x="86856" y="47125"/>
                  <a:pt x="87166" y="47125"/>
                </a:cubicBezTo>
                <a:close/>
                <a:moveTo>
                  <a:pt x="90904" y="47125"/>
                </a:moveTo>
                <a:cubicBezTo>
                  <a:pt x="91214" y="47125"/>
                  <a:pt x="91464" y="47375"/>
                  <a:pt x="91464" y="47685"/>
                </a:cubicBezTo>
                <a:cubicBezTo>
                  <a:pt x="91464" y="47994"/>
                  <a:pt x="91214" y="48244"/>
                  <a:pt x="90904" y="48244"/>
                </a:cubicBezTo>
                <a:cubicBezTo>
                  <a:pt x="90595" y="48244"/>
                  <a:pt x="90345" y="47994"/>
                  <a:pt x="90345" y="47685"/>
                </a:cubicBezTo>
                <a:cubicBezTo>
                  <a:pt x="90345" y="47375"/>
                  <a:pt x="90595" y="47125"/>
                  <a:pt x="90904" y="47125"/>
                </a:cubicBezTo>
                <a:close/>
                <a:moveTo>
                  <a:pt x="94631" y="47125"/>
                </a:moveTo>
                <a:cubicBezTo>
                  <a:pt x="94929" y="47125"/>
                  <a:pt x="95191" y="47375"/>
                  <a:pt x="95191" y="47685"/>
                </a:cubicBezTo>
                <a:cubicBezTo>
                  <a:pt x="95191" y="47982"/>
                  <a:pt x="94941" y="48244"/>
                  <a:pt x="94631" y="48244"/>
                </a:cubicBezTo>
                <a:cubicBezTo>
                  <a:pt x="94310" y="48244"/>
                  <a:pt x="94060" y="47994"/>
                  <a:pt x="94060" y="47685"/>
                </a:cubicBezTo>
                <a:cubicBezTo>
                  <a:pt x="94071" y="47375"/>
                  <a:pt x="94310" y="47125"/>
                  <a:pt x="94631" y="47125"/>
                </a:cubicBezTo>
                <a:close/>
                <a:moveTo>
                  <a:pt x="98346" y="47125"/>
                </a:moveTo>
                <a:cubicBezTo>
                  <a:pt x="98655" y="47125"/>
                  <a:pt x="98905" y="47375"/>
                  <a:pt x="98905" y="47685"/>
                </a:cubicBezTo>
                <a:cubicBezTo>
                  <a:pt x="98905" y="47994"/>
                  <a:pt x="98655" y="48244"/>
                  <a:pt x="98346" y="48244"/>
                </a:cubicBezTo>
                <a:cubicBezTo>
                  <a:pt x="98036" y="48244"/>
                  <a:pt x="97786" y="47994"/>
                  <a:pt x="97786" y="47685"/>
                </a:cubicBezTo>
                <a:cubicBezTo>
                  <a:pt x="97786" y="47375"/>
                  <a:pt x="98036" y="47125"/>
                  <a:pt x="98346" y="47125"/>
                </a:cubicBezTo>
                <a:close/>
                <a:moveTo>
                  <a:pt x="102084" y="47125"/>
                </a:moveTo>
                <a:cubicBezTo>
                  <a:pt x="102382" y="47125"/>
                  <a:pt x="102644" y="47375"/>
                  <a:pt x="102644" y="47685"/>
                </a:cubicBezTo>
                <a:cubicBezTo>
                  <a:pt x="102644" y="47982"/>
                  <a:pt x="102394" y="48244"/>
                  <a:pt x="102084" y="48244"/>
                </a:cubicBezTo>
                <a:cubicBezTo>
                  <a:pt x="101787" y="48244"/>
                  <a:pt x="101513" y="47994"/>
                  <a:pt x="101513" y="47685"/>
                </a:cubicBezTo>
                <a:cubicBezTo>
                  <a:pt x="101513" y="47375"/>
                  <a:pt x="101775" y="47125"/>
                  <a:pt x="102084" y="47125"/>
                </a:cubicBezTo>
                <a:close/>
                <a:moveTo>
                  <a:pt x="105799" y="47125"/>
                </a:moveTo>
                <a:cubicBezTo>
                  <a:pt x="106121" y="47125"/>
                  <a:pt x="106371" y="47375"/>
                  <a:pt x="106371" y="47685"/>
                </a:cubicBezTo>
                <a:cubicBezTo>
                  <a:pt x="106371" y="47994"/>
                  <a:pt x="106109" y="48244"/>
                  <a:pt x="105799" y="48244"/>
                </a:cubicBezTo>
                <a:cubicBezTo>
                  <a:pt x="105490" y="48244"/>
                  <a:pt x="105239" y="47994"/>
                  <a:pt x="105239" y="47685"/>
                </a:cubicBezTo>
                <a:cubicBezTo>
                  <a:pt x="105239" y="47375"/>
                  <a:pt x="105490" y="47125"/>
                  <a:pt x="105799" y="47125"/>
                </a:cubicBezTo>
                <a:close/>
                <a:moveTo>
                  <a:pt x="109538" y="47125"/>
                </a:moveTo>
                <a:cubicBezTo>
                  <a:pt x="109835" y="47125"/>
                  <a:pt x="110109" y="47375"/>
                  <a:pt x="110109" y="47685"/>
                </a:cubicBezTo>
                <a:cubicBezTo>
                  <a:pt x="110109" y="47982"/>
                  <a:pt x="109847" y="48244"/>
                  <a:pt x="109538" y="48244"/>
                </a:cubicBezTo>
                <a:cubicBezTo>
                  <a:pt x="109228" y="48244"/>
                  <a:pt x="108978" y="47994"/>
                  <a:pt x="108978" y="47685"/>
                </a:cubicBezTo>
                <a:cubicBezTo>
                  <a:pt x="108978" y="47375"/>
                  <a:pt x="109228" y="47125"/>
                  <a:pt x="109538" y="47125"/>
                </a:cubicBezTo>
                <a:close/>
                <a:moveTo>
                  <a:pt x="113264" y="47125"/>
                </a:moveTo>
                <a:cubicBezTo>
                  <a:pt x="113574" y="47125"/>
                  <a:pt x="113824" y="47375"/>
                  <a:pt x="113824" y="47685"/>
                </a:cubicBezTo>
                <a:cubicBezTo>
                  <a:pt x="113824" y="47994"/>
                  <a:pt x="113574" y="48244"/>
                  <a:pt x="113264" y="48244"/>
                </a:cubicBezTo>
                <a:cubicBezTo>
                  <a:pt x="112943" y="48244"/>
                  <a:pt x="112693" y="47994"/>
                  <a:pt x="112693" y="47685"/>
                </a:cubicBezTo>
                <a:cubicBezTo>
                  <a:pt x="112693" y="47375"/>
                  <a:pt x="112943" y="47125"/>
                  <a:pt x="113264" y="47125"/>
                </a:cubicBezTo>
                <a:close/>
                <a:moveTo>
                  <a:pt x="116991" y="47125"/>
                </a:moveTo>
                <a:cubicBezTo>
                  <a:pt x="117289" y="47125"/>
                  <a:pt x="117562" y="47375"/>
                  <a:pt x="117562" y="47685"/>
                </a:cubicBezTo>
                <a:cubicBezTo>
                  <a:pt x="117562" y="47982"/>
                  <a:pt x="117312" y="48244"/>
                  <a:pt x="116991" y="48244"/>
                </a:cubicBezTo>
                <a:cubicBezTo>
                  <a:pt x="116681" y="48244"/>
                  <a:pt x="116431" y="47994"/>
                  <a:pt x="116431" y="47685"/>
                </a:cubicBezTo>
                <a:cubicBezTo>
                  <a:pt x="116431" y="47375"/>
                  <a:pt x="116681" y="47125"/>
                  <a:pt x="116991" y="47125"/>
                </a:cubicBezTo>
                <a:close/>
                <a:moveTo>
                  <a:pt x="120718" y="47125"/>
                </a:moveTo>
                <a:cubicBezTo>
                  <a:pt x="121027" y="47125"/>
                  <a:pt x="121277" y="47375"/>
                  <a:pt x="121277" y="47685"/>
                </a:cubicBezTo>
                <a:cubicBezTo>
                  <a:pt x="121277" y="47994"/>
                  <a:pt x="121027" y="48244"/>
                  <a:pt x="120718" y="48244"/>
                </a:cubicBezTo>
                <a:cubicBezTo>
                  <a:pt x="120408" y="48244"/>
                  <a:pt x="120146" y="47994"/>
                  <a:pt x="120146" y="47685"/>
                </a:cubicBezTo>
                <a:cubicBezTo>
                  <a:pt x="120146" y="47375"/>
                  <a:pt x="120420" y="47125"/>
                  <a:pt x="120718" y="47125"/>
                </a:cubicBezTo>
                <a:close/>
                <a:moveTo>
                  <a:pt x="124456" y="47125"/>
                </a:moveTo>
                <a:cubicBezTo>
                  <a:pt x="124754" y="47125"/>
                  <a:pt x="125016" y="47375"/>
                  <a:pt x="125016" y="47685"/>
                </a:cubicBezTo>
                <a:cubicBezTo>
                  <a:pt x="125016" y="47982"/>
                  <a:pt x="124766" y="48244"/>
                  <a:pt x="124456" y="48244"/>
                </a:cubicBezTo>
                <a:cubicBezTo>
                  <a:pt x="124135" y="48244"/>
                  <a:pt x="123885" y="47994"/>
                  <a:pt x="123885" y="47685"/>
                </a:cubicBezTo>
                <a:cubicBezTo>
                  <a:pt x="123885" y="47375"/>
                  <a:pt x="124135" y="47125"/>
                  <a:pt x="124456" y="47125"/>
                </a:cubicBezTo>
                <a:close/>
                <a:moveTo>
                  <a:pt x="128171" y="47125"/>
                </a:moveTo>
                <a:cubicBezTo>
                  <a:pt x="128480" y="47125"/>
                  <a:pt x="128742" y="47375"/>
                  <a:pt x="128742" y="47685"/>
                </a:cubicBezTo>
                <a:cubicBezTo>
                  <a:pt x="128742" y="47994"/>
                  <a:pt x="128480" y="48244"/>
                  <a:pt x="128171" y="48244"/>
                </a:cubicBezTo>
                <a:cubicBezTo>
                  <a:pt x="127861" y="48244"/>
                  <a:pt x="127611" y="47994"/>
                  <a:pt x="127611" y="47685"/>
                </a:cubicBezTo>
                <a:cubicBezTo>
                  <a:pt x="127611" y="47375"/>
                  <a:pt x="127861" y="47125"/>
                  <a:pt x="128171" y="47125"/>
                </a:cubicBezTo>
                <a:close/>
                <a:moveTo>
                  <a:pt x="131898" y="47125"/>
                </a:moveTo>
                <a:cubicBezTo>
                  <a:pt x="132195" y="47125"/>
                  <a:pt x="132457" y="47375"/>
                  <a:pt x="132457" y="47685"/>
                </a:cubicBezTo>
                <a:cubicBezTo>
                  <a:pt x="132457" y="47982"/>
                  <a:pt x="132207" y="48244"/>
                  <a:pt x="131898" y="48244"/>
                </a:cubicBezTo>
                <a:cubicBezTo>
                  <a:pt x="131600" y="48244"/>
                  <a:pt x="131326" y="47994"/>
                  <a:pt x="131326" y="47685"/>
                </a:cubicBezTo>
                <a:cubicBezTo>
                  <a:pt x="131338" y="47375"/>
                  <a:pt x="131576" y="47125"/>
                  <a:pt x="131898" y="47125"/>
                </a:cubicBezTo>
                <a:close/>
                <a:moveTo>
                  <a:pt x="135624" y="47125"/>
                </a:moveTo>
                <a:cubicBezTo>
                  <a:pt x="135946" y="47125"/>
                  <a:pt x="136196" y="47375"/>
                  <a:pt x="136196" y="47685"/>
                </a:cubicBezTo>
                <a:cubicBezTo>
                  <a:pt x="136196" y="47994"/>
                  <a:pt x="135934" y="48244"/>
                  <a:pt x="135624" y="48244"/>
                </a:cubicBezTo>
                <a:cubicBezTo>
                  <a:pt x="135315" y="48244"/>
                  <a:pt x="135065" y="47994"/>
                  <a:pt x="135065" y="47685"/>
                </a:cubicBezTo>
                <a:cubicBezTo>
                  <a:pt x="135065" y="47375"/>
                  <a:pt x="135315" y="47125"/>
                  <a:pt x="135624" y="47125"/>
                </a:cubicBezTo>
                <a:close/>
                <a:moveTo>
                  <a:pt x="139351" y="47125"/>
                </a:moveTo>
                <a:cubicBezTo>
                  <a:pt x="139649" y="47125"/>
                  <a:pt x="139910" y="47375"/>
                  <a:pt x="139910" y="47685"/>
                </a:cubicBezTo>
                <a:cubicBezTo>
                  <a:pt x="139910" y="47982"/>
                  <a:pt x="139660" y="48244"/>
                  <a:pt x="139351" y="48244"/>
                </a:cubicBezTo>
                <a:cubicBezTo>
                  <a:pt x="139053" y="48244"/>
                  <a:pt x="138779" y="47994"/>
                  <a:pt x="138779" y="47685"/>
                </a:cubicBezTo>
                <a:cubicBezTo>
                  <a:pt x="138803" y="47375"/>
                  <a:pt x="139041" y="47125"/>
                  <a:pt x="139351" y="47125"/>
                </a:cubicBezTo>
                <a:close/>
                <a:moveTo>
                  <a:pt x="143089" y="47125"/>
                </a:moveTo>
                <a:cubicBezTo>
                  <a:pt x="143399" y="47125"/>
                  <a:pt x="143649" y="47375"/>
                  <a:pt x="143649" y="47685"/>
                </a:cubicBezTo>
                <a:cubicBezTo>
                  <a:pt x="143649" y="47994"/>
                  <a:pt x="143399" y="48244"/>
                  <a:pt x="143089" y="48244"/>
                </a:cubicBezTo>
                <a:cubicBezTo>
                  <a:pt x="142768" y="48244"/>
                  <a:pt x="142518" y="47994"/>
                  <a:pt x="142518" y="47685"/>
                </a:cubicBezTo>
                <a:cubicBezTo>
                  <a:pt x="142518" y="47375"/>
                  <a:pt x="142768" y="47125"/>
                  <a:pt x="143089" y="47125"/>
                </a:cubicBezTo>
                <a:close/>
                <a:moveTo>
                  <a:pt x="146804" y="47125"/>
                </a:moveTo>
                <a:cubicBezTo>
                  <a:pt x="147102" y="47125"/>
                  <a:pt x="147376" y="47375"/>
                  <a:pt x="147376" y="47685"/>
                </a:cubicBezTo>
                <a:cubicBezTo>
                  <a:pt x="147376" y="47982"/>
                  <a:pt x="147114" y="48244"/>
                  <a:pt x="146804" y="48244"/>
                </a:cubicBezTo>
                <a:cubicBezTo>
                  <a:pt x="146495" y="48244"/>
                  <a:pt x="146245" y="47994"/>
                  <a:pt x="146245" y="47685"/>
                </a:cubicBezTo>
                <a:cubicBezTo>
                  <a:pt x="146257" y="47375"/>
                  <a:pt x="146495" y="47125"/>
                  <a:pt x="146804" y="47125"/>
                </a:cubicBezTo>
                <a:close/>
                <a:moveTo>
                  <a:pt x="150543" y="47125"/>
                </a:moveTo>
                <a:cubicBezTo>
                  <a:pt x="150852" y="47125"/>
                  <a:pt x="151102" y="47375"/>
                  <a:pt x="151102" y="47685"/>
                </a:cubicBezTo>
                <a:cubicBezTo>
                  <a:pt x="151102" y="47994"/>
                  <a:pt x="150852" y="48244"/>
                  <a:pt x="150543" y="48244"/>
                </a:cubicBezTo>
                <a:cubicBezTo>
                  <a:pt x="150233" y="48244"/>
                  <a:pt x="149971" y="47994"/>
                  <a:pt x="149971" y="47685"/>
                </a:cubicBezTo>
                <a:cubicBezTo>
                  <a:pt x="149971" y="47375"/>
                  <a:pt x="150233" y="47125"/>
                  <a:pt x="150543" y="47125"/>
                </a:cubicBezTo>
                <a:close/>
                <a:moveTo>
                  <a:pt x="3405" y="48982"/>
                </a:moveTo>
                <a:cubicBezTo>
                  <a:pt x="3703" y="48982"/>
                  <a:pt x="3977" y="49232"/>
                  <a:pt x="3977" y="49542"/>
                </a:cubicBezTo>
                <a:cubicBezTo>
                  <a:pt x="3977" y="49851"/>
                  <a:pt x="3727" y="50113"/>
                  <a:pt x="3405" y="50113"/>
                </a:cubicBezTo>
                <a:cubicBezTo>
                  <a:pt x="3096" y="50113"/>
                  <a:pt x="2846" y="49851"/>
                  <a:pt x="2846" y="49542"/>
                </a:cubicBezTo>
                <a:cubicBezTo>
                  <a:pt x="2858" y="49232"/>
                  <a:pt x="3096" y="48982"/>
                  <a:pt x="3405" y="48982"/>
                </a:cubicBezTo>
                <a:close/>
                <a:moveTo>
                  <a:pt x="7132" y="48982"/>
                </a:moveTo>
                <a:cubicBezTo>
                  <a:pt x="7430" y="48982"/>
                  <a:pt x="7692" y="49232"/>
                  <a:pt x="7692" y="49542"/>
                </a:cubicBezTo>
                <a:cubicBezTo>
                  <a:pt x="7692" y="49851"/>
                  <a:pt x="7442" y="50113"/>
                  <a:pt x="7132" y="50113"/>
                </a:cubicBezTo>
                <a:cubicBezTo>
                  <a:pt x="6834" y="50113"/>
                  <a:pt x="6560" y="49851"/>
                  <a:pt x="6560" y="49542"/>
                </a:cubicBezTo>
                <a:cubicBezTo>
                  <a:pt x="6584" y="49232"/>
                  <a:pt x="6822" y="48982"/>
                  <a:pt x="7132" y="48982"/>
                </a:cubicBezTo>
                <a:close/>
                <a:moveTo>
                  <a:pt x="10871" y="48982"/>
                </a:moveTo>
                <a:cubicBezTo>
                  <a:pt x="11168" y="48982"/>
                  <a:pt x="11430" y="49232"/>
                  <a:pt x="11430" y="49542"/>
                </a:cubicBezTo>
                <a:cubicBezTo>
                  <a:pt x="11430" y="49851"/>
                  <a:pt x="11180" y="50113"/>
                  <a:pt x="10871" y="50113"/>
                </a:cubicBezTo>
                <a:cubicBezTo>
                  <a:pt x="10573" y="50113"/>
                  <a:pt x="10299" y="49851"/>
                  <a:pt x="10299" y="49542"/>
                </a:cubicBezTo>
                <a:cubicBezTo>
                  <a:pt x="10299" y="49232"/>
                  <a:pt x="10549" y="48982"/>
                  <a:pt x="10871" y="48982"/>
                </a:cubicBezTo>
                <a:close/>
                <a:moveTo>
                  <a:pt x="14585" y="48982"/>
                </a:moveTo>
                <a:cubicBezTo>
                  <a:pt x="14883" y="48982"/>
                  <a:pt x="15157" y="49232"/>
                  <a:pt x="15157" y="49542"/>
                </a:cubicBezTo>
                <a:cubicBezTo>
                  <a:pt x="15157" y="49851"/>
                  <a:pt x="14895" y="50113"/>
                  <a:pt x="14585" y="50113"/>
                </a:cubicBezTo>
                <a:cubicBezTo>
                  <a:pt x="14288" y="50113"/>
                  <a:pt x="14014" y="49851"/>
                  <a:pt x="14014" y="49542"/>
                </a:cubicBezTo>
                <a:cubicBezTo>
                  <a:pt x="14038" y="49232"/>
                  <a:pt x="14276" y="48982"/>
                  <a:pt x="14585" y="48982"/>
                </a:cubicBezTo>
                <a:close/>
                <a:moveTo>
                  <a:pt x="18324" y="48982"/>
                </a:moveTo>
                <a:cubicBezTo>
                  <a:pt x="18622" y="48982"/>
                  <a:pt x="18883" y="49232"/>
                  <a:pt x="18883" y="49542"/>
                </a:cubicBezTo>
                <a:cubicBezTo>
                  <a:pt x="18883" y="49851"/>
                  <a:pt x="18633" y="50113"/>
                  <a:pt x="18324" y="50113"/>
                </a:cubicBezTo>
                <a:cubicBezTo>
                  <a:pt x="18026" y="50113"/>
                  <a:pt x="17752" y="49851"/>
                  <a:pt x="17752" y="49542"/>
                </a:cubicBezTo>
                <a:cubicBezTo>
                  <a:pt x="17752" y="49232"/>
                  <a:pt x="18014" y="48982"/>
                  <a:pt x="18324" y="48982"/>
                </a:cubicBezTo>
                <a:close/>
                <a:moveTo>
                  <a:pt x="22039" y="48982"/>
                </a:moveTo>
                <a:cubicBezTo>
                  <a:pt x="22336" y="48982"/>
                  <a:pt x="22610" y="49232"/>
                  <a:pt x="22610" y="49542"/>
                </a:cubicBezTo>
                <a:cubicBezTo>
                  <a:pt x="22610" y="49851"/>
                  <a:pt x="22360" y="50113"/>
                  <a:pt x="22039" y="50113"/>
                </a:cubicBezTo>
                <a:cubicBezTo>
                  <a:pt x="21729" y="50113"/>
                  <a:pt x="21479" y="49851"/>
                  <a:pt x="21479" y="49542"/>
                </a:cubicBezTo>
                <a:cubicBezTo>
                  <a:pt x="21491" y="49232"/>
                  <a:pt x="21729" y="48982"/>
                  <a:pt x="22039" y="48982"/>
                </a:cubicBezTo>
                <a:close/>
                <a:moveTo>
                  <a:pt x="25777" y="48982"/>
                </a:moveTo>
                <a:cubicBezTo>
                  <a:pt x="26075" y="48982"/>
                  <a:pt x="26349" y="49232"/>
                  <a:pt x="26349" y="49542"/>
                </a:cubicBezTo>
                <a:cubicBezTo>
                  <a:pt x="26349" y="49851"/>
                  <a:pt x="26087" y="50113"/>
                  <a:pt x="25777" y="50113"/>
                </a:cubicBezTo>
                <a:cubicBezTo>
                  <a:pt x="25468" y="50113"/>
                  <a:pt x="25206" y="49851"/>
                  <a:pt x="25206" y="49542"/>
                </a:cubicBezTo>
                <a:cubicBezTo>
                  <a:pt x="25218" y="49232"/>
                  <a:pt x="25468" y="48982"/>
                  <a:pt x="25777" y="48982"/>
                </a:cubicBezTo>
                <a:close/>
                <a:moveTo>
                  <a:pt x="29504" y="48982"/>
                </a:moveTo>
                <a:cubicBezTo>
                  <a:pt x="29801" y="48982"/>
                  <a:pt x="30063" y="49232"/>
                  <a:pt x="30063" y="49542"/>
                </a:cubicBezTo>
                <a:cubicBezTo>
                  <a:pt x="30063" y="49851"/>
                  <a:pt x="29813" y="50113"/>
                  <a:pt x="29504" y="50113"/>
                </a:cubicBezTo>
                <a:cubicBezTo>
                  <a:pt x="29182" y="50113"/>
                  <a:pt x="28932" y="49851"/>
                  <a:pt x="28932" y="49542"/>
                </a:cubicBezTo>
                <a:cubicBezTo>
                  <a:pt x="28944" y="49232"/>
                  <a:pt x="29182" y="48982"/>
                  <a:pt x="29504" y="48982"/>
                </a:cubicBezTo>
                <a:close/>
                <a:moveTo>
                  <a:pt x="33230" y="48982"/>
                </a:moveTo>
                <a:cubicBezTo>
                  <a:pt x="33528" y="48982"/>
                  <a:pt x="33802" y="49232"/>
                  <a:pt x="33802" y="49542"/>
                </a:cubicBezTo>
                <a:cubicBezTo>
                  <a:pt x="33802" y="49851"/>
                  <a:pt x="33552" y="50113"/>
                  <a:pt x="33230" y="50113"/>
                </a:cubicBezTo>
                <a:cubicBezTo>
                  <a:pt x="32921" y="50113"/>
                  <a:pt x="32671" y="49851"/>
                  <a:pt x="32671" y="49542"/>
                </a:cubicBezTo>
                <a:cubicBezTo>
                  <a:pt x="32671" y="49232"/>
                  <a:pt x="32921" y="48982"/>
                  <a:pt x="33230" y="48982"/>
                </a:cubicBezTo>
                <a:close/>
                <a:moveTo>
                  <a:pt x="36957" y="48982"/>
                </a:moveTo>
                <a:cubicBezTo>
                  <a:pt x="37255" y="48982"/>
                  <a:pt x="37517" y="49232"/>
                  <a:pt x="37517" y="49542"/>
                </a:cubicBezTo>
                <a:cubicBezTo>
                  <a:pt x="37517" y="49851"/>
                  <a:pt x="37267" y="50113"/>
                  <a:pt x="36957" y="50113"/>
                </a:cubicBezTo>
                <a:cubicBezTo>
                  <a:pt x="36648" y="50113"/>
                  <a:pt x="36386" y="49851"/>
                  <a:pt x="36386" y="49542"/>
                </a:cubicBezTo>
                <a:cubicBezTo>
                  <a:pt x="36409" y="49232"/>
                  <a:pt x="36648" y="48982"/>
                  <a:pt x="36957" y="48982"/>
                </a:cubicBezTo>
                <a:close/>
                <a:moveTo>
                  <a:pt x="40672" y="48982"/>
                </a:moveTo>
                <a:cubicBezTo>
                  <a:pt x="40970" y="48982"/>
                  <a:pt x="41243" y="49232"/>
                  <a:pt x="41243" y="49542"/>
                </a:cubicBezTo>
                <a:cubicBezTo>
                  <a:pt x="41243" y="49851"/>
                  <a:pt x="40993" y="50113"/>
                  <a:pt x="40672" y="50113"/>
                </a:cubicBezTo>
                <a:cubicBezTo>
                  <a:pt x="40374" y="50113"/>
                  <a:pt x="40112" y="49851"/>
                  <a:pt x="40112" y="49542"/>
                </a:cubicBezTo>
                <a:cubicBezTo>
                  <a:pt x="40124" y="49232"/>
                  <a:pt x="40362" y="48982"/>
                  <a:pt x="40672" y="48982"/>
                </a:cubicBezTo>
                <a:close/>
                <a:moveTo>
                  <a:pt x="44410" y="48982"/>
                </a:moveTo>
                <a:cubicBezTo>
                  <a:pt x="44708" y="48982"/>
                  <a:pt x="44982" y="49232"/>
                  <a:pt x="44982" y="49542"/>
                </a:cubicBezTo>
                <a:cubicBezTo>
                  <a:pt x="44982" y="49851"/>
                  <a:pt x="44720" y="50113"/>
                  <a:pt x="44410" y="50113"/>
                </a:cubicBezTo>
                <a:cubicBezTo>
                  <a:pt x="44113" y="50113"/>
                  <a:pt x="43851" y="49851"/>
                  <a:pt x="43851" y="49542"/>
                </a:cubicBezTo>
                <a:cubicBezTo>
                  <a:pt x="43851" y="49232"/>
                  <a:pt x="44101" y="48982"/>
                  <a:pt x="44410" y="48982"/>
                </a:cubicBezTo>
                <a:close/>
                <a:moveTo>
                  <a:pt x="48137" y="48982"/>
                </a:moveTo>
                <a:cubicBezTo>
                  <a:pt x="48435" y="48982"/>
                  <a:pt x="48697" y="49232"/>
                  <a:pt x="48697" y="49542"/>
                </a:cubicBezTo>
                <a:cubicBezTo>
                  <a:pt x="48697" y="49851"/>
                  <a:pt x="48447" y="50113"/>
                  <a:pt x="48137" y="50113"/>
                </a:cubicBezTo>
                <a:cubicBezTo>
                  <a:pt x="47839" y="50113"/>
                  <a:pt x="47566" y="49851"/>
                  <a:pt x="47566" y="49542"/>
                </a:cubicBezTo>
                <a:cubicBezTo>
                  <a:pt x="47578" y="49232"/>
                  <a:pt x="47839" y="48982"/>
                  <a:pt x="48137" y="48982"/>
                </a:cubicBezTo>
                <a:close/>
                <a:moveTo>
                  <a:pt x="51864" y="48982"/>
                </a:moveTo>
                <a:cubicBezTo>
                  <a:pt x="52161" y="48982"/>
                  <a:pt x="52435" y="49232"/>
                  <a:pt x="52435" y="49542"/>
                </a:cubicBezTo>
                <a:cubicBezTo>
                  <a:pt x="52435" y="49851"/>
                  <a:pt x="52185" y="50113"/>
                  <a:pt x="51864" y="50113"/>
                </a:cubicBezTo>
                <a:cubicBezTo>
                  <a:pt x="51566" y="50113"/>
                  <a:pt x="51304" y="49851"/>
                  <a:pt x="51304" y="49542"/>
                </a:cubicBezTo>
                <a:cubicBezTo>
                  <a:pt x="51304" y="49232"/>
                  <a:pt x="51554" y="48982"/>
                  <a:pt x="51864" y="48982"/>
                </a:cubicBezTo>
                <a:close/>
                <a:moveTo>
                  <a:pt x="55602" y="48982"/>
                </a:moveTo>
                <a:cubicBezTo>
                  <a:pt x="55900" y="48982"/>
                  <a:pt x="56174" y="49232"/>
                  <a:pt x="56174" y="49542"/>
                </a:cubicBezTo>
                <a:cubicBezTo>
                  <a:pt x="56174" y="49851"/>
                  <a:pt x="55912" y="50113"/>
                  <a:pt x="55602" y="50113"/>
                </a:cubicBezTo>
                <a:cubicBezTo>
                  <a:pt x="55293" y="50113"/>
                  <a:pt x="55043" y="49851"/>
                  <a:pt x="55043" y="49542"/>
                </a:cubicBezTo>
                <a:cubicBezTo>
                  <a:pt x="55043" y="49232"/>
                  <a:pt x="55293" y="48982"/>
                  <a:pt x="55602" y="48982"/>
                </a:cubicBezTo>
                <a:close/>
                <a:moveTo>
                  <a:pt x="59329" y="48982"/>
                </a:moveTo>
                <a:cubicBezTo>
                  <a:pt x="59627" y="48982"/>
                  <a:pt x="59889" y="49232"/>
                  <a:pt x="59889" y="49542"/>
                </a:cubicBezTo>
                <a:cubicBezTo>
                  <a:pt x="59889" y="49851"/>
                  <a:pt x="59639" y="50113"/>
                  <a:pt x="59329" y="50113"/>
                </a:cubicBezTo>
                <a:cubicBezTo>
                  <a:pt x="59008" y="50113"/>
                  <a:pt x="58757" y="49851"/>
                  <a:pt x="58757" y="49542"/>
                </a:cubicBezTo>
                <a:cubicBezTo>
                  <a:pt x="58757" y="49232"/>
                  <a:pt x="59008" y="48982"/>
                  <a:pt x="59329" y="48982"/>
                </a:cubicBezTo>
                <a:close/>
                <a:moveTo>
                  <a:pt x="63056" y="48982"/>
                </a:moveTo>
                <a:cubicBezTo>
                  <a:pt x="63353" y="48982"/>
                  <a:pt x="63627" y="49232"/>
                  <a:pt x="63627" y="49542"/>
                </a:cubicBezTo>
                <a:cubicBezTo>
                  <a:pt x="63627" y="49851"/>
                  <a:pt x="63377" y="50113"/>
                  <a:pt x="63056" y="50113"/>
                </a:cubicBezTo>
                <a:cubicBezTo>
                  <a:pt x="62746" y="50113"/>
                  <a:pt x="62496" y="49851"/>
                  <a:pt x="62496" y="49542"/>
                </a:cubicBezTo>
                <a:cubicBezTo>
                  <a:pt x="62496" y="49232"/>
                  <a:pt x="62746" y="48982"/>
                  <a:pt x="63056" y="48982"/>
                </a:cubicBezTo>
                <a:close/>
                <a:moveTo>
                  <a:pt x="66782" y="48982"/>
                </a:moveTo>
                <a:cubicBezTo>
                  <a:pt x="67080" y="48982"/>
                  <a:pt x="67342" y="49232"/>
                  <a:pt x="67342" y="49542"/>
                </a:cubicBezTo>
                <a:cubicBezTo>
                  <a:pt x="67342" y="49851"/>
                  <a:pt x="67092" y="50113"/>
                  <a:pt x="66782" y="50113"/>
                </a:cubicBezTo>
                <a:cubicBezTo>
                  <a:pt x="66473" y="50113"/>
                  <a:pt x="66211" y="49851"/>
                  <a:pt x="66211" y="49542"/>
                </a:cubicBezTo>
                <a:cubicBezTo>
                  <a:pt x="66235" y="49232"/>
                  <a:pt x="66473" y="48982"/>
                  <a:pt x="66782" y="48982"/>
                </a:cubicBezTo>
                <a:close/>
                <a:moveTo>
                  <a:pt x="70509" y="48982"/>
                </a:moveTo>
                <a:cubicBezTo>
                  <a:pt x="70807" y="48982"/>
                  <a:pt x="71080" y="49232"/>
                  <a:pt x="71080" y="49542"/>
                </a:cubicBezTo>
                <a:cubicBezTo>
                  <a:pt x="71080" y="49851"/>
                  <a:pt x="70830" y="50113"/>
                  <a:pt x="70509" y="50113"/>
                </a:cubicBezTo>
                <a:cubicBezTo>
                  <a:pt x="70199" y="50113"/>
                  <a:pt x="69949" y="49851"/>
                  <a:pt x="69949" y="49542"/>
                </a:cubicBezTo>
                <a:cubicBezTo>
                  <a:pt x="69949" y="49232"/>
                  <a:pt x="70199" y="48982"/>
                  <a:pt x="70509" y="48982"/>
                </a:cubicBezTo>
                <a:close/>
                <a:moveTo>
                  <a:pt x="74236" y="48982"/>
                </a:moveTo>
                <a:cubicBezTo>
                  <a:pt x="74533" y="48982"/>
                  <a:pt x="74795" y="49232"/>
                  <a:pt x="74795" y="49542"/>
                </a:cubicBezTo>
                <a:cubicBezTo>
                  <a:pt x="74795" y="49851"/>
                  <a:pt x="74545" y="50113"/>
                  <a:pt x="74236" y="50113"/>
                </a:cubicBezTo>
                <a:cubicBezTo>
                  <a:pt x="73938" y="50113"/>
                  <a:pt x="73676" y="49851"/>
                  <a:pt x="73676" y="49542"/>
                </a:cubicBezTo>
                <a:cubicBezTo>
                  <a:pt x="73676" y="49232"/>
                  <a:pt x="73926" y="48982"/>
                  <a:pt x="74236" y="48982"/>
                </a:cubicBezTo>
                <a:close/>
                <a:moveTo>
                  <a:pt x="77855" y="48982"/>
                </a:moveTo>
                <a:cubicBezTo>
                  <a:pt x="78153" y="48982"/>
                  <a:pt x="78415" y="49232"/>
                  <a:pt x="78415" y="49542"/>
                </a:cubicBezTo>
                <a:cubicBezTo>
                  <a:pt x="78415" y="49851"/>
                  <a:pt x="78165" y="50113"/>
                  <a:pt x="77855" y="50113"/>
                </a:cubicBezTo>
                <a:cubicBezTo>
                  <a:pt x="77546" y="50113"/>
                  <a:pt x="77284" y="49851"/>
                  <a:pt x="77284" y="49542"/>
                </a:cubicBezTo>
                <a:cubicBezTo>
                  <a:pt x="77284" y="49232"/>
                  <a:pt x="77546" y="48982"/>
                  <a:pt x="77855" y="48982"/>
                </a:cubicBezTo>
                <a:close/>
                <a:moveTo>
                  <a:pt x="81570" y="48982"/>
                </a:moveTo>
                <a:cubicBezTo>
                  <a:pt x="81868" y="48982"/>
                  <a:pt x="82141" y="49232"/>
                  <a:pt x="82141" y="49542"/>
                </a:cubicBezTo>
                <a:cubicBezTo>
                  <a:pt x="82141" y="49851"/>
                  <a:pt x="81879" y="50113"/>
                  <a:pt x="81570" y="50113"/>
                </a:cubicBezTo>
                <a:cubicBezTo>
                  <a:pt x="81260" y="50113"/>
                  <a:pt x="81010" y="49851"/>
                  <a:pt x="81010" y="49542"/>
                </a:cubicBezTo>
                <a:cubicBezTo>
                  <a:pt x="81022" y="49232"/>
                  <a:pt x="81260" y="48982"/>
                  <a:pt x="81570" y="48982"/>
                </a:cubicBezTo>
                <a:close/>
                <a:moveTo>
                  <a:pt x="85308" y="48982"/>
                </a:moveTo>
                <a:cubicBezTo>
                  <a:pt x="85606" y="48982"/>
                  <a:pt x="85880" y="49232"/>
                  <a:pt x="85880" y="49542"/>
                </a:cubicBezTo>
                <a:cubicBezTo>
                  <a:pt x="85880" y="49851"/>
                  <a:pt x="85618" y="50113"/>
                  <a:pt x="85308" y="50113"/>
                </a:cubicBezTo>
                <a:cubicBezTo>
                  <a:pt x="84999" y="50113"/>
                  <a:pt x="84749" y="49851"/>
                  <a:pt x="84749" y="49542"/>
                </a:cubicBezTo>
                <a:cubicBezTo>
                  <a:pt x="84749" y="49232"/>
                  <a:pt x="84999" y="48982"/>
                  <a:pt x="85308" y="48982"/>
                </a:cubicBezTo>
                <a:close/>
                <a:moveTo>
                  <a:pt x="89035" y="48982"/>
                </a:moveTo>
                <a:cubicBezTo>
                  <a:pt x="89333" y="48982"/>
                  <a:pt x="89595" y="49232"/>
                  <a:pt x="89595" y="49542"/>
                </a:cubicBezTo>
                <a:cubicBezTo>
                  <a:pt x="89595" y="49851"/>
                  <a:pt x="89345" y="50113"/>
                  <a:pt x="89035" y="50113"/>
                </a:cubicBezTo>
                <a:cubicBezTo>
                  <a:pt x="88714" y="50113"/>
                  <a:pt x="88464" y="49851"/>
                  <a:pt x="88464" y="49542"/>
                </a:cubicBezTo>
                <a:cubicBezTo>
                  <a:pt x="88475" y="49232"/>
                  <a:pt x="88714" y="48982"/>
                  <a:pt x="89035" y="48982"/>
                </a:cubicBezTo>
                <a:close/>
                <a:moveTo>
                  <a:pt x="92762" y="48982"/>
                </a:moveTo>
                <a:cubicBezTo>
                  <a:pt x="93059" y="48982"/>
                  <a:pt x="93333" y="49232"/>
                  <a:pt x="93333" y="49542"/>
                </a:cubicBezTo>
                <a:cubicBezTo>
                  <a:pt x="93333" y="49851"/>
                  <a:pt x="93071" y="50113"/>
                  <a:pt x="92762" y="50113"/>
                </a:cubicBezTo>
                <a:cubicBezTo>
                  <a:pt x="92452" y="50113"/>
                  <a:pt x="92202" y="49851"/>
                  <a:pt x="92202" y="49542"/>
                </a:cubicBezTo>
                <a:cubicBezTo>
                  <a:pt x="92202" y="49232"/>
                  <a:pt x="92452" y="48982"/>
                  <a:pt x="92762" y="48982"/>
                </a:cubicBezTo>
                <a:close/>
                <a:moveTo>
                  <a:pt x="96488" y="48982"/>
                </a:moveTo>
                <a:cubicBezTo>
                  <a:pt x="96786" y="48982"/>
                  <a:pt x="97048" y="49232"/>
                  <a:pt x="97048" y="49542"/>
                </a:cubicBezTo>
                <a:cubicBezTo>
                  <a:pt x="97048" y="49851"/>
                  <a:pt x="96798" y="50113"/>
                  <a:pt x="96488" y="50113"/>
                </a:cubicBezTo>
                <a:cubicBezTo>
                  <a:pt x="96191" y="50113"/>
                  <a:pt x="95917" y="49851"/>
                  <a:pt x="95917" y="49542"/>
                </a:cubicBezTo>
                <a:cubicBezTo>
                  <a:pt x="95917" y="49232"/>
                  <a:pt x="96179" y="48982"/>
                  <a:pt x="96488" y="48982"/>
                </a:cubicBezTo>
                <a:close/>
                <a:moveTo>
                  <a:pt x="100203" y="48982"/>
                </a:moveTo>
                <a:cubicBezTo>
                  <a:pt x="100501" y="48982"/>
                  <a:pt x="100775" y="49232"/>
                  <a:pt x="100775" y="49542"/>
                </a:cubicBezTo>
                <a:cubicBezTo>
                  <a:pt x="100775" y="49851"/>
                  <a:pt x="100513" y="50113"/>
                  <a:pt x="100203" y="50113"/>
                </a:cubicBezTo>
                <a:cubicBezTo>
                  <a:pt x="99905" y="50113"/>
                  <a:pt x="99644" y="49851"/>
                  <a:pt x="99644" y="49542"/>
                </a:cubicBezTo>
                <a:cubicBezTo>
                  <a:pt x="99655" y="49232"/>
                  <a:pt x="99894" y="48982"/>
                  <a:pt x="100203" y="48982"/>
                </a:cubicBezTo>
                <a:close/>
                <a:moveTo>
                  <a:pt x="103942" y="48982"/>
                </a:moveTo>
                <a:cubicBezTo>
                  <a:pt x="104239" y="48982"/>
                  <a:pt x="104513" y="49232"/>
                  <a:pt x="104513" y="49542"/>
                </a:cubicBezTo>
                <a:cubicBezTo>
                  <a:pt x="104513" y="49851"/>
                  <a:pt x="104251" y="50113"/>
                  <a:pt x="103942" y="50113"/>
                </a:cubicBezTo>
                <a:cubicBezTo>
                  <a:pt x="103644" y="50113"/>
                  <a:pt x="103382" y="49851"/>
                  <a:pt x="103382" y="49542"/>
                </a:cubicBezTo>
                <a:cubicBezTo>
                  <a:pt x="103382" y="49232"/>
                  <a:pt x="103632" y="48982"/>
                  <a:pt x="103942" y="48982"/>
                </a:cubicBezTo>
                <a:close/>
                <a:moveTo>
                  <a:pt x="107668" y="48982"/>
                </a:moveTo>
                <a:cubicBezTo>
                  <a:pt x="107966" y="48982"/>
                  <a:pt x="108228" y="49232"/>
                  <a:pt x="108228" y="49542"/>
                </a:cubicBezTo>
                <a:cubicBezTo>
                  <a:pt x="108228" y="49851"/>
                  <a:pt x="107978" y="50113"/>
                  <a:pt x="107668" y="50113"/>
                </a:cubicBezTo>
                <a:cubicBezTo>
                  <a:pt x="107371" y="50113"/>
                  <a:pt x="107097" y="49851"/>
                  <a:pt x="107097" y="49542"/>
                </a:cubicBezTo>
                <a:cubicBezTo>
                  <a:pt x="107109" y="49232"/>
                  <a:pt x="107347" y="48982"/>
                  <a:pt x="107668" y="48982"/>
                </a:cubicBezTo>
                <a:close/>
                <a:moveTo>
                  <a:pt x="111395" y="48982"/>
                </a:moveTo>
                <a:cubicBezTo>
                  <a:pt x="111693" y="48982"/>
                  <a:pt x="111967" y="49232"/>
                  <a:pt x="111967" y="49542"/>
                </a:cubicBezTo>
                <a:cubicBezTo>
                  <a:pt x="111967" y="49851"/>
                  <a:pt x="111705" y="50113"/>
                  <a:pt x="111395" y="50113"/>
                </a:cubicBezTo>
                <a:cubicBezTo>
                  <a:pt x="111085" y="50113"/>
                  <a:pt x="110835" y="49851"/>
                  <a:pt x="110835" y="49542"/>
                </a:cubicBezTo>
                <a:cubicBezTo>
                  <a:pt x="110835" y="49232"/>
                  <a:pt x="111085" y="48982"/>
                  <a:pt x="111395" y="48982"/>
                </a:cubicBezTo>
                <a:close/>
                <a:moveTo>
                  <a:pt x="115122" y="48982"/>
                </a:moveTo>
                <a:cubicBezTo>
                  <a:pt x="115419" y="48982"/>
                  <a:pt x="115681" y="49232"/>
                  <a:pt x="115681" y="49542"/>
                </a:cubicBezTo>
                <a:cubicBezTo>
                  <a:pt x="115681" y="49851"/>
                  <a:pt x="115431" y="50113"/>
                  <a:pt x="115122" y="50113"/>
                </a:cubicBezTo>
                <a:cubicBezTo>
                  <a:pt x="114812" y="50113"/>
                  <a:pt x="114550" y="49851"/>
                  <a:pt x="114550" y="49542"/>
                </a:cubicBezTo>
                <a:cubicBezTo>
                  <a:pt x="114574" y="49232"/>
                  <a:pt x="114812" y="48982"/>
                  <a:pt x="115122" y="48982"/>
                </a:cubicBezTo>
                <a:close/>
                <a:moveTo>
                  <a:pt x="118860" y="48982"/>
                </a:moveTo>
                <a:cubicBezTo>
                  <a:pt x="119158" y="48982"/>
                  <a:pt x="119420" y="49232"/>
                  <a:pt x="119420" y="49542"/>
                </a:cubicBezTo>
                <a:cubicBezTo>
                  <a:pt x="119420" y="49851"/>
                  <a:pt x="119170" y="50113"/>
                  <a:pt x="118860" y="50113"/>
                </a:cubicBezTo>
                <a:cubicBezTo>
                  <a:pt x="118539" y="50113"/>
                  <a:pt x="118289" y="49851"/>
                  <a:pt x="118289" y="49542"/>
                </a:cubicBezTo>
                <a:cubicBezTo>
                  <a:pt x="118289" y="49232"/>
                  <a:pt x="118539" y="48982"/>
                  <a:pt x="118860" y="48982"/>
                </a:cubicBezTo>
                <a:close/>
                <a:moveTo>
                  <a:pt x="122575" y="48982"/>
                </a:moveTo>
                <a:cubicBezTo>
                  <a:pt x="122873" y="48982"/>
                  <a:pt x="123146" y="49232"/>
                  <a:pt x="123146" y="49542"/>
                </a:cubicBezTo>
                <a:cubicBezTo>
                  <a:pt x="123146" y="49851"/>
                  <a:pt x="122885" y="50113"/>
                  <a:pt x="122575" y="50113"/>
                </a:cubicBezTo>
                <a:cubicBezTo>
                  <a:pt x="122265" y="50113"/>
                  <a:pt x="122015" y="49851"/>
                  <a:pt x="122015" y="49542"/>
                </a:cubicBezTo>
                <a:cubicBezTo>
                  <a:pt x="122027" y="49232"/>
                  <a:pt x="122277" y="48982"/>
                  <a:pt x="122575" y="48982"/>
                </a:cubicBezTo>
                <a:close/>
                <a:moveTo>
                  <a:pt x="126314" y="48982"/>
                </a:moveTo>
                <a:cubicBezTo>
                  <a:pt x="126611" y="48982"/>
                  <a:pt x="126873" y="49232"/>
                  <a:pt x="126873" y="49542"/>
                </a:cubicBezTo>
                <a:cubicBezTo>
                  <a:pt x="126873" y="49851"/>
                  <a:pt x="126623" y="50113"/>
                  <a:pt x="126314" y="50113"/>
                </a:cubicBezTo>
                <a:cubicBezTo>
                  <a:pt x="126004" y="50113"/>
                  <a:pt x="125742" y="49851"/>
                  <a:pt x="125742" y="49542"/>
                </a:cubicBezTo>
                <a:cubicBezTo>
                  <a:pt x="125742" y="49232"/>
                  <a:pt x="126004" y="48982"/>
                  <a:pt x="126314" y="48982"/>
                </a:cubicBezTo>
                <a:close/>
                <a:moveTo>
                  <a:pt x="130028" y="48982"/>
                </a:moveTo>
                <a:cubicBezTo>
                  <a:pt x="130326" y="48982"/>
                  <a:pt x="130600" y="49232"/>
                  <a:pt x="130600" y="49542"/>
                </a:cubicBezTo>
                <a:cubicBezTo>
                  <a:pt x="130600" y="49851"/>
                  <a:pt x="130350" y="50113"/>
                  <a:pt x="130028" y="50113"/>
                </a:cubicBezTo>
                <a:cubicBezTo>
                  <a:pt x="129731" y="50113"/>
                  <a:pt x="129469" y="49851"/>
                  <a:pt x="129469" y="49542"/>
                </a:cubicBezTo>
                <a:cubicBezTo>
                  <a:pt x="129469" y="49232"/>
                  <a:pt x="129719" y="48982"/>
                  <a:pt x="130028" y="48982"/>
                </a:cubicBezTo>
                <a:close/>
                <a:moveTo>
                  <a:pt x="133767" y="48982"/>
                </a:moveTo>
                <a:cubicBezTo>
                  <a:pt x="134065" y="48982"/>
                  <a:pt x="134326" y="49232"/>
                  <a:pt x="134326" y="49542"/>
                </a:cubicBezTo>
                <a:cubicBezTo>
                  <a:pt x="134326" y="49851"/>
                  <a:pt x="134076" y="50113"/>
                  <a:pt x="133767" y="50113"/>
                </a:cubicBezTo>
                <a:cubicBezTo>
                  <a:pt x="133469" y="50113"/>
                  <a:pt x="133207" y="49851"/>
                  <a:pt x="133207" y="49542"/>
                </a:cubicBezTo>
                <a:cubicBezTo>
                  <a:pt x="133207" y="49232"/>
                  <a:pt x="133457" y="48982"/>
                  <a:pt x="133767" y="48982"/>
                </a:cubicBezTo>
                <a:close/>
                <a:moveTo>
                  <a:pt x="137494" y="48982"/>
                </a:moveTo>
                <a:cubicBezTo>
                  <a:pt x="137791" y="48982"/>
                  <a:pt x="138053" y="49232"/>
                  <a:pt x="138053" y="49542"/>
                </a:cubicBezTo>
                <a:cubicBezTo>
                  <a:pt x="138053" y="49851"/>
                  <a:pt x="137803" y="50113"/>
                  <a:pt x="137494" y="50113"/>
                </a:cubicBezTo>
                <a:cubicBezTo>
                  <a:pt x="137196" y="50113"/>
                  <a:pt x="136922" y="49851"/>
                  <a:pt x="136922" y="49542"/>
                </a:cubicBezTo>
                <a:cubicBezTo>
                  <a:pt x="136934" y="49232"/>
                  <a:pt x="137172" y="48982"/>
                  <a:pt x="137494" y="48982"/>
                </a:cubicBezTo>
                <a:close/>
                <a:moveTo>
                  <a:pt x="141220" y="48982"/>
                </a:moveTo>
                <a:cubicBezTo>
                  <a:pt x="141518" y="48982"/>
                  <a:pt x="141792" y="49232"/>
                  <a:pt x="141792" y="49542"/>
                </a:cubicBezTo>
                <a:cubicBezTo>
                  <a:pt x="141792" y="49851"/>
                  <a:pt x="141530" y="50113"/>
                  <a:pt x="141220" y="50113"/>
                </a:cubicBezTo>
                <a:cubicBezTo>
                  <a:pt x="140911" y="50113"/>
                  <a:pt x="140661" y="49851"/>
                  <a:pt x="140661" y="49542"/>
                </a:cubicBezTo>
                <a:cubicBezTo>
                  <a:pt x="140661" y="49232"/>
                  <a:pt x="140911" y="48982"/>
                  <a:pt x="141220" y="48982"/>
                </a:cubicBezTo>
                <a:close/>
                <a:moveTo>
                  <a:pt x="144947" y="48982"/>
                </a:moveTo>
                <a:cubicBezTo>
                  <a:pt x="145244" y="48982"/>
                  <a:pt x="145506" y="49232"/>
                  <a:pt x="145506" y="49542"/>
                </a:cubicBezTo>
                <a:cubicBezTo>
                  <a:pt x="145506" y="49851"/>
                  <a:pt x="145256" y="50113"/>
                  <a:pt x="144947" y="50113"/>
                </a:cubicBezTo>
                <a:cubicBezTo>
                  <a:pt x="144637" y="50113"/>
                  <a:pt x="144375" y="49851"/>
                  <a:pt x="144375" y="49542"/>
                </a:cubicBezTo>
                <a:cubicBezTo>
                  <a:pt x="144399" y="49232"/>
                  <a:pt x="144637" y="48982"/>
                  <a:pt x="144947" y="48982"/>
                </a:cubicBezTo>
                <a:close/>
                <a:moveTo>
                  <a:pt x="148685" y="48982"/>
                </a:moveTo>
                <a:cubicBezTo>
                  <a:pt x="148983" y="48982"/>
                  <a:pt x="149245" y="49232"/>
                  <a:pt x="149245" y="49542"/>
                </a:cubicBezTo>
                <a:cubicBezTo>
                  <a:pt x="149245" y="49851"/>
                  <a:pt x="148995" y="50113"/>
                  <a:pt x="148685" y="50113"/>
                </a:cubicBezTo>
                <a:cubicBezTo>
                  <a:pt x="148364" y="50113"/>
                  <a:pt x="148114" y="49851"/>
                  <a:pt x="148114" y="49542"/>
                </a:cubicBezTo>
                <a:cubicBezTo>
                  <a:pt x="148114" y="49232"/>
                  <a:pt x="148364" y="48982"/>
                  <a:pt x="148685" y="48982"/>
                </a:cubicBezTo>
                <a:close/>
                <a:moveTo>
                  <a:pt x="1548" y="50840"/>
                </a:moveTo>
                <a:cubicBezTo>
                  <a:pt x="1846" y="50840"/>
                  <a:pt x="2119" y="51090"/>
                  <a:pt x="2119" y="51411"/>
                </a:cubicBezTo>
                <a:cubicBezTo>
                  <a:pt x="2119" y="51709"/>
                  <a:pt x="1858" y="51971"/>
                  <a:pt x="1548" y="51971"/>
                </a:cubicBezTo>
                <a:cubicBezTo>
                  <a:pt x="1238" y="51971"/>
                  <a:pt x="988" y="51721"/>
                  <a:pt x="988" y="51411"/>
                </a:cubicBezTo>
                <a:cubicBezTo>
                  <a:pt x="988" y="51090"/>
                  <a:pt x="1238" y="50840"/>
                  <a:pt x="1548" y="50840"/>
                </a:cubicBezTo>
                <a:close/>
                <a:moveTo>
                  <a:pt x="5287" y="50840"/>
                </a:moveTo>
                <a:cubicBezTo>
                  <a:pt x="5596" y="50840"/>
                  <a:pt x="5846" y="51090"/>
                  <a:pt x="5846" y="51411"/>
                </a:cubicBezTo>
                <a:cubicBezTo>
                  <a:pt x="5846" y="51721"/>
                  <a:pt x="5596" y="51971"/>
                  <a:pt x="5287" y="51971"/>
                </a:cubicBezTo>
                <a:cubicBezTo>
                  <a:pt x="4977" y="51971"/>
                  <a:pt x="4715" y="51721"/>
                  <a:pt x="4715" y="51411"/>
                </a:cubicBezTo>
                <a:cubicBezTo>
                  <a:pt x="4715" y="51090"/>
                  <a:pt x="4977" y="50840"/>
                  <a:pt x="5287" y="50840"/>
                </a:cubicBezTo>
                <a:close/>
                <a:moveTo>
                  <a:pt x="9001" y="50840"/>
                </a:moveTo>
                <a:cubicBezTo>
                  <a:pt x="9299" y="50840"/>
                  <a:pt x="9573" y="51090"/>
                  <a:pt x="9573" y="51411"/>
                </a:cubicBezTo>
                <a:cubicBezTo>
                  <a:pt x="9573" y="51709"/>
                  <a:pt x="9323" y="51971"/>
                  <a:pt x="9001" y="51971"/>
                </a:cubicBezTo>
                <a:cubicBezTo>
                  <a:pt x="8704" y="51971"/>
                  <a:pt x="8442" y="51721"/>
                  <a:pt x="8442" y="51411"/>
                </a:cubicBezTo>
                <a:cubicBezTo>
                  <a:pt x="8442" y="51090"/>
                  <a:pt x="8692" y="50840"/>
                  <a:pt x="9001" y="50840"/>
                </a:cubicBezTo>
                <a:close/>
                <a:moveTo>
                  <a:pt x="12728" y="50840"/>
                </a:moveTo>
                <a:cubicBezTo>
                  <a:pt x="13037" y="50840"/>
                  <a:pt x="13288" y="51090"/>
                  <a:pt x="13288" y="51411"/>
                </a:cubicBezTo>
                <a:cubicBezTo>
                  <a:pt x="13288" y="51721"/>
                  <a:pt x="13037" y="51971"/>
                  <a:pt x="12728" y="51971"/>
                </a:cubicBezTo>
                <a:cubicBezTo>
                  <a:pt x="12418" y="51971"/>
                  <a:pt x="12156" y="51721"/>
                  <a:pt x="12156" y="51411"/>
                </a:cubicBezTo>
                <a:cubicBezTo>
                  <a:pt x="12156" y="51090"/>
                  <a:pt x="12418" y="50840"/>
                  <a:pt x="12728" y="50840"/>
                </a:cubicBezTo>
                <a:close/>
                <a:moveTo>
                  <a:pt x="16466" y="50840"/>
                </a:moveTo>
                <a:cubicBezTo>
                  <a:pt x="16764" y="50840"/>
                  <a:pt x="17026" y="51090"/>
                  <a:pt x="17026" y="51411"/>
                </a:cubicBezTo>
                <a:cubicBezTo>
                  <a:pt x="17026" y="51709"/>
                  <a:pt x="16776" y="51971"/>
                  <a:pt x="16466" y="51971"/>
                </a:cubicBezTo>
                <a:cubicBezTo>
                  <a:pt x="16169" y="51971"/>
                  <a:pt x="15895" y="51721"/>
                  <a:pt x="15895" y="51411"/>
                </a:cubicBezTo>
                <a:cubicBezTo>
                  <a:pt x="15895" y="51090"/>
                  <a:pt x="16145" y="50840"/>
                  <a:pt x="16466" y="50840"/>
                </a:cubicBezTo>
                <a:close/>
                <a:moveTo>
                  <a:pt x="20181" y="50840"/>
                </a:moveTo>
                <a:cubicBezTo>
                  <a:pt x="20491" y="50840"/>
                  <a:pt x="20753" y="51090"/>
                  <a:pt x="20753" y="51411"/>
                </a:cubicBezTo>
                <a:cubicBezTo>
                  <a:pt x="20753" y="51721"/>
                  <a:pt x="20491" y="51971"/>
                  <a:pt x="20181" y="51971"/>
                </a:cubicBezTo>
                <a:cubicBezTo>
                  <a:pt x="19872" y="51971"/>
                  <a:pt x="19622" y="51721"/>
                  <a:pt x="19622" y="51411"/>
                </a:cubicBezTo>
                <a:cubicBezTo>
                  <a:pt x="19622" y="51090"/>
                  <a:pt x="19872" y="50840"/>
                  <a:pt x="20181" y="50840"/>
                </a:cubicBezTo>
                <a:close/>
                <a:moveTo>
                  <a:pt x="23920" y="50840"/>
                </a:moveTo>
                <a:cubicBezTo>
                  <a:pt x="24217" y="50840"/>
                  <a:pt x="24479" y="51090"/>
                  <a:pt x="24479" y="51411"/>
                </a:cubicBezTo>
                <a:cubicBezTo>
                  <a:pt x="24479" y="51709"/>
                  <a:pt x="24229" y="51971"/>
                  <a:pt x="23920" y="51971"/>
                </a:cubicBezTo>
                <a:cubicBezTo>
                  <a:pt x="23610" y="51971"/>
                  <a:pt x="23348" y="51721"/>
                  <a:pt x="23348" y="51411"/>
                </a:cubicBezTo>
                <a:cubicBezTo>
                  <a:pt x="23348" y="51090"/>
                  <a:pt x="23610" y="50840"/>
                  <a:pt x="23920" y="50840"/>
                </a:cubicBezTo>
                <a:close/>
                <a:moveTo>
                  <a:pt x="27635" y="50840"/>
                </a:moveTo>
                <a:cubicBezTo>
                  <a:pt x="27956" y="50840"/>
                  <a:pt x="28206" y="51090"/>
                  <a:pt x="28206" y="51411"/>
                </a:cubicBezTo>
                <a:cubicBezTo>
                  <a:pt x="28206" y="51721"/>
                  <a:pt x="27956" y="51971"/>
                  <a:pt x="27635" y="51971"/>
                </a:cubicBezTo>
                <a:cubicBezTo>
                  <a:pt x="27325" y="51971"/>
                  <a:pt x="27075" y="51721"/>
                  <a:pt x="27075" y="51411"/>
                </a:cubicBezTo>
                <a:cubicBezTo>
                  <a:pt x="27075" y="51090"/>
                  <a:pt x="27325" y="50840"/>
                  <a:pt x="27635" y="50840"/>
                </a:cubicBezTo>
                <a:close/>
                <a:moveTo>
                  <a:pt x="31373" y="50840"/>
                </a:moveTo>
                <a:cubicBezTo>
                  <a:pt x="31671" y="50840"/>
                  <a:pt x="31945" y="51090"/>
                  <a:pt x="31945" y="51411"/>
                </a:cubicBezTo>
                <a:cubicBezTo>
                  <a:pt x="31945" y="51709"/>
                  <a:pt x="31683" y="51971"/>
                  <a:pt x="31373" y="51971"/>
                </a:cubicBezTo>
                <a:cubicBezTo>
                  <a:pt x="31064" y="51971"/>
                  <a:pt x="30814" y="51721"/>
                  <a:pt x="30814" y="51411"/>
                </a:cubicBezTo>
                <a:cubicBezTo>
                  <a:pt x="30814" y="51090"/>
                  <a:pt x="31064" y="50840"/>
                  <a:pt x="31373" y="50840"/>
                </a:cubicBezTo>
                <a:close/>
                <a:moveTo>
                  <a:pt x="35100" y="50840"/>
                </a:moveTo>
                <a:cubicBezTo>
                  <a:pt x="35409" y="50840"/>
                  <a:pt x="35659" y="51090"/>
                  <a:pt x="35659" y="51411"/>
                </a:cubicBezTo>
                <a:cubicBezTo>
                  <a:pt x="35659" y="51721"/>
                  <a:pt x="35409" y="51971"/>
                  <a:pt x="35100" y="51971"/>
                </a:cubicBezTo>
                <a:cubicBezTo>
                  <a:pt x="34778" y="51971"/>
                  <a:pt x="34528" y="51721"/>
                  <a:pt x="34528" y="51411"/>
                </a:cubicBezTo>
                <a:cubicBezTo>
                  <a:pt x="34528" y="51090"/>
                  <a:pt x="34778" y="50840"/>
                  <a:pt x="35100" y="50840"/>
                </a:cubicBezTo>
                <a:close/>
                <a:moveTo>
                  <a:pt x="38815" y="50840"/>
                </a:moveTo>
                <a:cubicBezTo>
                  <a:pt x="39112" y="50840"/>
                  <a:pt x="39386" y="51090"/>
                  <a:pt x="39386" y="51411"/>
                </a:cubicBezTo>
                <a:cubicBezTo>
                  <a:pt x="39386" y="51709"/>
                  <a:pt x="39124" y="51971"/>
                  <a:pt x="38815" y="51971"/>
                </a:cubicBezTo>
                <a:cubicBezTo>
                  <a:pt x="38517" y="51971"/>
                  <a:pt x="38255" y="51721"/>
                  <a:pt x="38255" y="51411"/>
                </a:cubicBezTo>
                <a:cubicBezTo>
                  <a:pt x="38267" y="51090"/>
                  <a:pt x="38505" y="50840"/>
                  <a:pt x="38815" y="50840"/>
                </a:cubicBezTo>
                <a:close/>
                <a:moveTo>
                  <a:pt x="42553" y="50840"/>
                </a:moveTo>
                <a:cubicBezTo>
                  <a:pt x="42863" y="50840"/>
                  <a:pt x="43113" y="51090"/>
                  <a:pt x="43113" y="51411"/>
                </a:cubicBezTo>
                <a:cubicBezTo>
                  <a:pt x="43113" y="51721"/>
                  <a:pt x="42863" y="51971"/>
                  <a:pt x="42553" y="51971"/>
                </a:cubicBezTo>
                <a:cubicBezTo>
                  <a:pt x="42232" y="51971"/>
                  <a:pt x="41982" y="51721"/>
                  <a:pt x="41982" y="51411"/>
                </a:cubicBezTo>
                <a:cubicBezTo>
                  <a:pt x="41982" y="51090"/>
                  <a:pt x="42244" y="50840"/>
                  <a:pt x="42553" y="50840"/>
                </a:cubicBezTo>
                <a:close/>
                <a:moveTo>
                  <a:pt x="46268" y="50840"/>
                </a:moveTo>
                <a:cubicBezTo>
                  <a:pt x="46565" y="50840"/>
                  <a:pt x="46839" y="51090"/>
                  <a:pt x="46839" y="51411"/>
                </a:cubicBezTo>
                <a:cubicBezTo>
                  <a:pt x="46839" y="51709"/>
                  <a:pt x="46589" y="51971"/>
                  <a:pt x="46268" y="51971"/>
                </a:cubicBezTo>
                <a:cubicBezTo>
                  <a:pt x="45970" y="51971"/>
                  <a:pt x="45708" y="51721"/>
                  <a:pt x="45708" y="51411"/>
                </a:cubicBezTo>
                <a:cubicBezTo>
                  <a:pt x="45720" y="51090"/>
                  <a:pt x="45958" y="50840"/>
                  <a:pt x="46268" y="50840"/>
                </a:cubicBezTo>
                <a:close/>
                <a:moveTo>
                  <a:pt x="50006" y="50840"/>
                </a:moveTo>
                <a:cubicBezTo>
                  <a:pt x="50316" y="50840"/>
                  <a:pt x="50578" y="51090"/>
                  <a:pt x="50578" y="51411"/>
                </a:cubicBezTo>
                <a:cubicBezTo>
                  <a:pt x="50578" y="51721"/>
                  <a:pt x="50316" y="51971"/>
                  <a:pt x="50006" y="51971"/>
                </a:cubicBezTo>
                <a:cubicBezTo>
                  <a:pt x="49697" y="51971"/>
                  <a:pt x="49447" y="51721"/>
                  <a:pt x="49447" y="51411"/>
                </a:cubicBezTo>
                <a:cubicBezTo>
                  <a:pt x="49447" y="51090"/>
                  <a:pt x="49697" y="50840"/>
                  <a:pt x="50006" y="50840"/>
                </a:cubicBezTo>
                <a:close/>
                <a:moveTo>
                  <a:pt x="53733" y="50840"/>
                </a:moveTo>
                <a:cubicBezTo>
                  <a:pt x="54031" y="50840"/>
                  <a:pt x="54293" y="51090"/>
                  <a:pt x="54293" y="51411"/>
                </a:cubicBezTo>
                <a:cubicBezTo>
                  <a:pt x="54293" y="51709"/>
                  <a:pt x="54043" y="51971"/>
                  <a:pt x="53733" y="51971"/>
                </a:cubicBezTo>
                <a:cubicBezTo>
                  <a:pt x="53412" y="51971"/>
                  <a:pt x="53162" y="51721"/>
                  <a:pt x="53162" y="51411"/>
                </a:cubicBezTo>
                <a:cubicBezTo>
                  <a:pt x="53173" y="51090"/>
                  <a:pt x="53412" y="50840"/>
                  <a:pt x="53733" y="50840"/>
                </a:cubicBezTo>
                <a:close/>
                <a:moveTo>
                  <a:pt x="57460" y="50840"/>
                </a:moveTo>
                <a:cubicBezTo>
                  <a:pt x="57781" y="50840"/>
                  <a:pt x="58031" y="51090"/>
                  <a:pt x="58031" y="51411"/>
                </a:cubicBezTo>
                <a:cubicBezTo>
                  <a:pt x="58031" y="51721"/>
                  <a:pt x="57781" y="51971"/>
                  <a:pt x="57460" y="51971"/>
                </a:cubicBezTo>
                <a:cubicBezTo>
                  <a:pt x="57150" y="51971"/>
                  <a:pt x="56900" y="51721"/>
                  <a:pt x="56900" y="51411"/>
                </a:cubicBezTo>
                <a:cubicBezTo>
                  <a:pt x="56900" y="51090"/>
                  <a:pt x="57150" y="50840"/>
                  <a:pt x="57460" y="50840"/>
                </a:cubicBezTo>
                <a:close/>
                <a:moveTo>
                  <a:pt x="61186" y="50840"/>
                </a:moveTo>
                <a:cubicBezTo>
                  <a:pt x="61484" y="50840"/>
                  <a:pt x="61746" y="51090"/>
                  <a:pt x="61746" y="51411"/>
                </a:cubicBezTo>
                <a:cubicBezTo>
                  <a:pt x="61746" y="51709"/>
                  <a:pt x="61496" y="51971"/>
                  <a:pt x="61186" y="51971"/>
                </a:cubicBezTo>
                <a:cubicBezTo>
                  <a:pt x="60877" y="51971"/>
                  <a:pt x="60615" y="51721"/>
                  <a:pt x="60615" y="51411"/>
                </a:cubicBezTo>
                <a:cubicBezTo>
                  <a:pt x="60639" y="51090"/>
                  <a:pt x="60877" y="50840"/>
                  <a:pt x="61186" y="50840"/>
                </a:cubicBezTo>
                <a:close/>
                <a:moveTo>
                  <a:pt x="64925" y="50840"/>
                </a:moveTo>
                <a:cubicBezTo>
                  <a:pt x="65234" y="50840"/>
                  <a:pt x="65485" y="51090"/>
                  <a:pt x="65485" y="51411"/>
                </a:cubicBezTo>
                <a:cubicBezTo>
                  <a:pt x="65485" y="51721"/>
                  <a:pt x="65234" y="51971"/>
                  <a:pt x="64925" y="51971"/>
                </a:cubicBezTo>
                <a:cubicBezTo>
                  <a:pt x="64603" y="51971"/>
                  <a:pt x="64353" y="51721"/>
                  <a:pt x="64353" y="51411"/>
                </a:cubicBezTo>
                <a:cubicBezTo>
                  <a:pt x="64353" y="51090"/>
                  <a:pt x="64603" y="50840"/>
                  <a:pt x="64925" y="50840"/>
                </a:cubicBezTo>
                <a:close/>
                <a:moveTo>
                  <a:pt x="68640" y="50840"/>
                </a:moveTo>
                <a:cubicBezTo>
                  <a:pt x="68937" y="50840"/>
                  <a:pt x="69211" y="51090"/>
                  <a:pt x="69211" y="51411"/>
                </a:cubicBezTo>
                <a:cubicBezTo>
                  <a:pt x="69211" y="51709"/>
                  <a:pt x="68949" y="51971"/>
                  <a:pt x="68640" y="51971"/>
                </a:cubicBezTo>
                <a:cubicBezTo>
                  <a:pt x="68330" y="51971"/>
                  <a:pt x="68080" y="51721"/>
                  <a:pt x="68080" y="51411"/>
                </a:cubicBezTo>
                <a:cubicBezTo>
                  <a:pt x="68092" y="51090"/>
                  <a:pt x="68330" y="50840"/>
                  <a:pt x="68640" y="50840"/>
                </a:cubicBezTo>
                <a:close/>
                <a:moveTo>
                  <a:pt x="72366" y="50840"/>
                </a:moveTo>
                <a:cubicBezTo>
                  <a:pt x="72676" y="50840"/>
                  <a:pt x="72926" y="51090"/>
                  <a:pt x="72926" y="51411"/>
                </a:cubicBezTo>
                <a:cubicBezTo>
                  <a:pt x="72926" y="51721"/>
                  <a:pt x="72676" y="51971"/>
                  <a:pt x="72366" y="51971"/>
                </a:cubicBezTo>
                <a:cubicBezTo>
                  <a:pt x="72045" y="51971"/>
                  <a:pt x="71795" y="51721"/>
                  <a:pt x="71795" y="51411"/>
                </a:cubicBezTo>
                <a:cubicBezTo>
                  <a:pt x="71795" y="51090"/>
                  <a:pt x="72069" y="50840"/>
                  <a:pt x="72366" y="50840"/>
                </a:cubicBezTo>
                <a:close/>
                <a:moveTo>
                  <a:pt x="76093" y="50840"/>
                </a:moveTo>
                <a:cubicBezTo>
                  <a:pt x="76391" y="50840"/>
                  <a:pt x="76664" y="51090"/>
                  <a:pt x="76664" y="51411"/>
                </a:cubicBezTo>
                <a:cubicBezTo>
                  <a:pt x="76664" y="51709"/>
                  <a:pt x="76403" y="51971"/>
                  <a:pt x="76093" y="51971"/>
                </a:cubicBezTo>
                <a:cubicBezTo>
                  <a:pt x="75795" y="51971"/>
                  <a:pt x="75533" y="51721"/>
                  <a:pt x="75533" y="51411"/>
                </a:cubicBezTo>
                <a:cubicBezTo>
                  <a:pt x="75533" y="51090"/>
                  <a:pt x="75783" y="50840"/>
                  <a:pt x="76093" y="50840"/>
                </a:cubicBezTo>
                <a:close/>
                <a:moveTo>
                  <a:pt x="79712" y="50840"/>
                </a:moveTo>
                <a:cubicBezTo>
                  <a:pt x="80010" y="50840"/>
                  <a:pt x="80284" y="51090"/>
                  <a:pt x="80284" y="51411"/>
                </a:cubicBezTo>
                <a:cubicBezTo>
                  <a:pt x="80284" y="51709"/>
                  <a:pt x="80022" y="51971"/>
                  <a:pt x="79712" y="51971"/>
                </a:cubicBezTo>
                <a:cubicBezTo>
                  <a:pt x="79403" y="51971"/>
                  <a:pt x="79153" y="51721"/>
                  <a:pt x="79153" y="51411"/>
                </a:cubicBezTo>
                <a:cubicBezTo>
                  <a:pt x="79165" y="51090"/>
                  <a:pt x="79403" y="50840"/>
                  <a:pt x="79712" y="50840"/>
                </a:cubicBezTo>
                <a:close/>
                <a:moveTo>
                  <a:pt x="83451" y="50840"/>
                </a:moveTo>
                <a:cubicBezTo>
                  <a:pt x="83761" y="50840"/>
                  <a:pt x="84011" y="51090"/>
                  <a:pt x="84011" y="51411"/>
                </a:cubicBezTo>
                <a:cubicBezTo>
                  <a:pt x="84011" y="51721"/>
                  <a:pt x="83761" y="51971"/>
                  <a:pt x="83451" y="51971"/>
                </a:cubicBezTo>
                <a:cubicBezTo>
                  <a:pt x="83141" y="51971"/>
                  <a:pt x="82880" y="51721"/>
                  <a:pt x="82880" y="51411"/>
                </a:cubicBezTo>
                <a:cubicBezTo>
                  <a:pt x="82880" y="51090"/>
                  <a:pt x="83141" y="50840"/>
                  <a:pt x="83451" y="50840"/>
                </a:cubicBezTo>
                <a:close/>
                <a:moveTo>
                  <a:pt x="87166" y="50840"/>
                </a:moveTo>
                <a:cubicBezTo>
                  <a:pt x="87463" y="50840"/>
                  <a:pt x="87737" y="51090"/>
                  <a:pt x="87737" y="51411"/>
                </a:cubicBezTo>
                <a:cubicBezTo>
                  <a:pt x="87737" y="51709"/>
                  <a:pt x="87475" y="51971"/>
                  <a:pt x="87166" y="51971"/>
                </a:cubicBezTo>
                <a:cubicBezTo>
                  <a:pt x="86856" y="51971"/>
                  <a:pt x="86606" y="51721"/>
                  <a:pt x="86606" y="51411"/>
                </a:cubicBezTo>
                <a:cubicBezTo>
                  <a:pt x="86618" y="51090"/>
                  <a:pt x="86856" y="50840"/>
                  <a:pt x="87166" y="50840"/>
                </a:cubicBezTo>
                <a:close/>
                <a:moveTo>
                  <a:pt x="90904" y="50840"/>
                </a:moveTo>
                <a:cubicBezTo>
                  <a:pt x="91214" y="50840"/>
                  <a:pt x="91464" y="51090"/>
                  <a:pt x="91464" y="51411"/>
                </a:cubicBezTo>
                <a:cubicBezTo>
                  <a:pt x="91464" y="51721"/>
                  <a:pt x="91214" y="51971"/>
                  <a:pt x="90904" y="51971"/>
                </a:cubicBezTo>
                <a:cubicBezTo>
                  <a:pt x="90595" y="51971"/>
                  <a:pt x="90345" y="51721"/>
                  <a:pt x="90345" y="51411"/>
                </a:cubicBezTo>
                <a:cubicBezTo>
                  <a:pt x="90345" y="51090"/>
                  <a:pt x="90595" y="50840"/>
                  <a:pt x="90904" y="50840"/>
                </a:cubicBezTo>
                <a:close/>
                <a:moveTo>
                  <a:pt x="94631" y="50840"/>
                </a:moveTo>
                <a:cubicBezTo>
                  <a:pt x="94929" y="50840"/>
                  <a:pt x="95191" y="51090"/>
                  <a:pt x="95191" y="51411"/>
                </a:cubicBezTo>
                <a:cubicBezTo>
                  <a:pt x="95191" y="51709"/>
                  <a:pt x="94941" y="51971"/>
                  <a:pt x="94631" y="51971"/>
                </a:cubicBezTo>
                <a:cubicBezTo>
                  <a:pt x="94310" y="51971"/>
                  <a:pt x="94060" y="51721"/>
                  <a:pt x="94060" y="51411"/>
                </a:cubicBezTo>
                <a:cubicBezTo>
                  <a:pt x="94071" y="51090"/>
                  <a:pt x="94310" y="50840"/>
                  <a:pt x="94631" y="50840"/>
                </a:cubicBezTo>
                <a:close/>
                <a:moveTo>
                  <a:pt x="98346" y="50840"/>
                </a:moveTo>
                <a:cubicBezTo>
                  <a:pt x="98655" y="50840"/>
                  <a:pt x="98905" y="51090"/>
                  <a:pt x="98905" y="51411"/>
                </a:cubicBezTo>
                <a:cubicBezTo>
                  <a:pt x="98905" y="51721"/>
                  <a:pt x="98655" y="51971"/>
                  <a:pt x="98346" y="51971"/>
                </a:cubicBezTo>
                <a:cubicBezTo>
                  <a:pt x="98036" y="51971"/>
                  <a:pt x="97786" y="51721"/>
                  <a:pt x="97786" y="51411"/>
                </a:cubicBezTo>
                <a:cubicBezTo>
                  <a:pt x="97786" y="51090"/>
                  <a:pt x="98036" y="50840"/>
                  <a:pt x="98346" y="50840"/>
                </a:cubicBezTo>
                <a:close/>
                <a:moveTo>
                  <a:pt x="102084" y="50840"/>
                </a:moveTo>
                <a:cubicBezTo>
                  <a:pt x="102382" y="50840"/>
                  <a:pt x="102644" y="51090"/>
                  <a:pt x="102644" y="51411"/>
                </a:cubicBezTo>
                <a:cubicBezTo>
                  <a:pt x="102644" y="51709"/>
                  <a:pt x="102394" y="51971"/>
                  <a:pt x="102084" y="51971"/>
                </a:cubicBezTo>
                <a:cubicBezTo>
                  <a:pt x="101787" y="51971"/>
                  <a:pt x="101513" y="51721"/>
                  <a:pt x="101513" y="51411"/>
                </a:cubicBezTo>
                <a:cubicBezTo>
                  <a:pt x="101513" y="51090"/>
                  <a:pt x="101775" y="50840"/>
                  <a:pt x="102084" y="50840"/>
                </a:cubicBezTo>
                <a:close/>
                <a:moveTo>
                  <a:pt x="105799" y="50840"/>
                </a:moveTo>
                <a:cubicBezTo>
                  <a:pt x="106121" y="50840"/>
                  <a:pt x="106371" y="51090"/>
                  <a:pt x="106371" y="51411"/>
                </a:cubicBezTo>
                <a:cubicBezTo>
                  <a:pt x="106371" y="51721"/>
                  <a:pt x="106109" y="51971"/>
                  <a:pt x="105799" y="51971"/>
                </a:cubicBezTo>
                <a:cubicBezTo>
                  <a:pt x="105490" y="51971"/>
                  <a:pt x="105239" y="51721"/>
                  <a:pt x="105239" y="51411"/>
                </a:cubicBezTo>
                <a:cubicBezTo>
                  <a:pt x="105239" y="51090"/>
                  <a:pt x="105490" y="50840"/>
                  <a:pt x="105799" y="50840"/>
                </a:cubicBezTo>
                <a:close/>
                <a:moveTo>
                  <a:pt x="109538" y="50840"/>
                </a:moveTo>
                <a:cubicBezTo>
                  <a:pt x="109835" y="50840"/>
                  <a:pt x="110109" y="51090"/>
                  <a:pt x="110109" y="51411"/>
                </a:cubicBezTo>
                <a:cubicBezTo>
                  <a:pt x="110109" y="51709"/>
                  <a:pt x="109847" y="51971"/>
                  <a:pt x="109538" y="51971"/>
                </a:cubicBezTo>
                <a:cubicBezTo>
                  <a:pt x="109228" y="51971"/>
                  <a:pt x="108978" y="51721"/>
                  <a:pt x="108978" y="51411"/>
                </a:cubicBezTo>
                <a:cubicBezTo>
                  <a:pt x="108978" y="51090"/>
                  <a:pt x="109228" y="50840"/>
                  <a:pt x="109538" y="50840"/>
                </a:cubicBezTo>
                <a:close/>
                <a:moveTo>
                  <a:pt x="113264" y="50840"/>
                </a:moveTo>
                <a:cubicBezTo>
                  <a:pt x="113574" y="50840"/>
                  <a:pt x="113824" y="51090"/>
                  <a:pt x="113824" y="51411"/>
                </a:cubicBezTo>
                <a:cubicBezTo>
                  <a:pt x="113824" y="51721"/>
                  <a:pt x="113574" y="51971"/>
                  <a:pt x="113264" y="51971"/>
                </a:cubicBezTo>
                <a:cubicBezTo>
                  <a:pt x="112943" y="51971"/>
                  <a:pt x="112693" y="51721"/>
                  <a:pt x="112693" y="51411"/>
                </a:cubicBezTo>
                <a:cubicBezTo>
                  <a:pt x="112693" y="51090"/>
                  <a:pt x="112943" y="50840"/>
                  <a:pt x="113264" y="50840"/>
                </a:cubicBezTo>
                <a:close/>
                <a:moveTo>
                  <a:pt x="116991" y="50840"/>
                </a:moveTo>
                <a:cubicBezTo>
                  <a:pt x="117289" y="50840"/>
                  <a:pt x="117562" y="51090"/>
                  <a:pt x="117562" y="51411"/>
                </a:cubicBezTo>
                <a:cubicBezTo>
                  <a:pt x="117562" y="51709"/>
                  <a:pt x="117312" y="51971"/>
                  <a:pt x="116991" y="51971"/>
                </a:cubicBezTo>
                <a:cubicBezTo>
                  <a:pt x="116681" y="51971"/>
                  <a:pt x="116431" y="51721"/>
                  <a:pt x="116431" y="51411"/>
                </a:cubicBezTo>
                <a:cubicBezTo>
                  <a:pt x="116431" y="51090"/>
                  <a:pt x="116681" y="50840"/>
                  <a:pt x="116991" y="50840"/>
                </a:cubicBezTo>
                <a:close/>
                <a:moveTo>
                  <a:pt x="120718" y="50840"/>
                </a:moveTo>
                <a:cubicBezTo>
                  <a:pt x="121027" y="50840"/>
                  <a:pt x="121277" y="51090"/>
                  <a:pt x="121277" y="51411"/>
                </a:cubicBezTo>
                <a:cubicBezTo>
                  <a:pt x="121277" y="51721"/>
                  <a:pt x="121027" y="51971"/>
                  <a:pt x="120718" y="51971"/>
                </a:cubicBezTo>
                <a:cubicBezTo>
                  <a:pt x="120408" y="51971"/>
                  <a:pt x="120146" y="51721"/>
                  <a:pt x="120146" y="51411"/>
                </a:cubicBezTo>
                <a:cubicBezTo>
                  <a:pt x="120146" y="51090"/>
                  <a:pt x="120420" y="50840"/>
                  <a:pt x="120718" y="50840"/>
                </a:cubicBezTo>
                <a:close/>
                <a:moveTo>
                  <a:pt x="124456" y="50840"/>
                </a:moveTo>
                <a:cubicBezTo>
                  <a:pt x="124754" y="50840"/>
                  <a:pt x="125016" y="51090"/>
                  <a:pt x="125016" y="51411"/>
                </a:cubicBezTo>
                <a:cubicBezTo>
                  <a:pt x="125016" y="51709"/>
                  <a:pt x="124766" y="51971"/>
                  <a:pt x="124456" y="51971"/>
                </a:cubicBezTo>
                <a:cubicBezTo>
                  <a:pt x="124135" y="51971"/>
                  <a:pt x="123885" y="51721"/>
                  <a:pt x="123885" y="51411"/>
                </a:cubicBezTo>
                <a:cubicBezTo>
                  <a:pt x="123885" y="51090"/>
                  <a:pt x="124135" y="50840"/>
                  <a:pt x="124456" y="50840"/>
                </a:cubicBezTo>
                <a:close/>
                <a:moveTo>
                  <a:pt x="128171" y="50840"/>
                </a:moveTo>
                <a:cubicBezTo>
                  <a:pt x="128480" y="50840"/>
                  <a:pt x="128742" y="51090"/>
                  <a:pt x="128742" y="51411"/>
                </a:cubicBezTo>
                <a:cubicBezTo>
                  <a:pt x="128742" y="51721"/>
                  <a:pt x="128480" y="51971"/>
                  <a:pt x="128171" y="51971"/>
                </a:cubicBezTo>
                <a:cubicBezTo>
                  <a:pt x="127861" y="51971"/>
                  <a:pt x="127611" y="51721"/>
                  <a:pt x="127611" y="51411"/>
                </a:cubicBezTo>
                <a:cubicBezTo>
                  <a:pt x="127611" y="51090"/>
                  <a:pt x="127861" y="50840"/>
                  <a:pt x="128171" y="50840"/>
                </a:cubicBezTo>
                <a:close/>
                <a:moveTo>
                  <a:pt x="131898" y="50840"/>
                </a:moveTo>
                <a:cubicBezTo>
                  <a:pt x="132195" y="50840"/>
                  <a:pt x="132457" y="51090"/>
                  <a:pt x="132457" y="51411"/>
                </a:cubicBezTo>
                <a:cubicBezTo>
                  <a:pt x="132457" y="51709"/>
                  <a:pt x="132207" y="51971"/>
                  <a:pt x="131898" y="51971"/>
                </a:cubicBezTo>
                <a:cubicBezTo>
                  <a:pt x="131600" y="51971"/>
                  <a:pt x="131326" y="51721"/>
                  <a:pt x="131326" y="51411"/>
                </a:cubicBezTo>
                <a:cubicBezTo>
                  <a:pt x="131338" y="51090"/>
                  <a:pt x="131576" y="50840"/>
                  <a:pt x="131898" y="50840"/>
                </a:cubicBezTo>
                <a:close/>
                <a:moveTo>
                  <a:pt x="135624" y="50840"/>
                </a:moveTo>
                <a:cubicBezTo>
                  <a:pt x="135946" y="50840"/>
                  <a:pt x="136196" y="51090"/>
                  <a:pt x="136196" y="51411"/>
                </a:cubicBezTo>
                <a:cubicBezTo>
                  <a:pt x="136196" y="51721"/>
                  <a:pt x="135934" y="51971"/>
                  <a:pt x="135624" y="51971"/>
                </a:cubicBezTo>
                <a:cubicBezTo>
                  <a:pt x="135315" y="51971"/>
                  <a:pt x="135065" y="51721"/>
                  <a:pt x="135065" y="51411"/>
                </a:cubicBezTo>
                <a:cubicBezTo>
                  <a:pt x="135065" y="51090"/>
                  <a:pt x="135315" y="50840"/>
                  <a:pt x="135624" y="50840"/>
                </a:cubicBezTo>
                <a:close/>
                <a:moveTo>
                  <a:pt x="139351" y="50840"/>
                </a:moveTo>
                <a:cubicBezTo>
                  <a:pt x="139649" y="50840"/>
                  <a:pt x="139910" y="51090"/>
                  <a:pt x="139910" y="51411"/>
                </a:cubicBezTo>
                <a:cubicBezTo>
                  <a:pt x="139910" y="51709"/>
                  <a:pt x="139660" y="51971"/>
                  <a:pt x="139351" y="51971"/>
                </a:cubicBezTo>
                <a:cubicBezTo>
                  <a:pt x="139053" y="51971"/>
                  <a:pt x="138779" y="51721"/>
                  <a:pt x="138779" y="51411"/>
                </a:cubicBezTo>
                <a:cubicBezTo>
                  <a:pt x="138803" y="51090"/>
                  <a:pt x="139041" y="50840"/>
                  <a:pt x="139351" y="50840"/>
                </a:cubicBezTo>
                <a:close/>
                <a:moveTo>
                  <a:pt x="143089" y="50840"/>
                </a:moveTo>
                <a:cubicBezTo>
                  <a:pt x="143399" y="50840"/>
                  <a:pt x="143649" y="51090"/>
                  <a:pt x="143649" y="51411"/>
                </a:cubicBezTo>
                <a:cubicBezTo>
                  <a:pt x="143649" y="51721"/>
                  <a:pt x="143399" y="51971"/>
                  <a:pt x="143089" y="51971"/>
                </a:cubicBezTo>
                <a:cubicBezTo>
                  <a:pt x="142768" y="51971"/>
                  <a:pt x="142518" y="51721"/>
                  <a:pt x="142518" y="51411"/>
                </a:cubicBezTo>
                <a:cubicBezTo>
                  <a:pt x="142518" y="51090"/>
                  <a:pt x="142768" y="50840"/>
                  <a:pt x="143089" y="50840"/>
                </a:cubicBezTo>
                <a:close/>
                <a:moveTo>
                  <a:pt x="146804" y="50840"/>
                </a:moveTo>
                <a:cubicBezTo>
                  <a:pt x="147102" y="50840"/>
                  <a:pt x="147376" y="51090"/>
                  <a:pt x="147376" y="51411"/>
                </a:cubicBezTo>
                <a:cubicBezTo>
                  <a:pt x="147376" y="51709"/>
                  <a:pt x="147114" y="51971"/>
                  <a:pt x="146804" y="51971"/>
                </a:cubicBezTo>
                <a:cubicBezTo>
                  <a:pt x="146495" y="51971"/>
                  <a:pt x="146245" y="51721"/>
                  <a:pt x="146245" y="51411"/>
                </a:cubicBezTo>
                <a:cubicBezTo>
                  <a:pt x="146257" y="51090"/>
                  <a:pt x="146495" y="50840"/>
                  <a:pt x="146804" y="50840"/>
                </a:cubicBezTo>
                <a:close/>
                <a:moveTo>
                  <a:pt x="150543" y="50840"/>
                </a:moveTo>
                <a:cubicBezTo>
                  <a:pt x="150852" y="50840"/>
                  <a:pt x="151102" y="51090"/>
                  <a:pt x="151102" y="51411"/>
                </a:cubicBezTo>
                <a:cubicBezTo>
                  <a:pt x="151102" y="51721"/>
                  <a:pt x="150852" y="51971"/>
                  <a:pt x="150543" y="51971"/>
                </a:cubicBezTo>
                <a:cubicBezTo>
                  <a:pt x="150233" y="51971"/>
                  <a:pt x="149971" y="51721"/>
                  <a:pt x="149971" y="51411"/>
                </a:cubicBezTo>
                <a:cubicBezTo>
                  <a:pt x="149971" y="51090"/>
                  <a:pt x="150233" y="50840"/>
                  <a:pt x="150543" y="50840"/>
                </a:cubicBezTo>
                <a:close/>
                <a:moveTo>
                  <a:pt x="3405" y="52697"/>
                </a:moveTo>
                <a:cubicBezTo>
                  <a:pt x="3703" y="52697"/>
                  <a:pt x="3977" y="52959"/>
                  <a:pt x="3977" y="53269"/>
                </a:cubicBezTo>
                <a:cubicBezTo>
                  <a:pt x="3977" y="53566"/>
                  <a:pt x="3727" y="53828"/>
                  <a:pt x="3405" y="53828"/>
                </a:cubicBezTo>
                <a:cubicBezTo>
                  <a:pt x="3096" y="53828"/>
                  <a:pt x="2846" y="53578"/>
                  <a:pt x="2846" y="53269"/>
                </a:cubicBezTo>
                <a:cubicBezTo>
                  <a:pt x="2858" y="52971"/>
                  <a:pt x="3096" y="52697"/>
                  <a:pt x="3405" y="52697"/>
                </a:cubicBezTo>
                <a:close/>
                <a:moveTo>
                  <a:pt x="7132" y="52697"/>
                </a:moveTo>
                <a:cubicBezTo>
                  <a:pt x="7430" y="52697"/>
                  <a:pt x="7692" y="52959"/>
                  <a:pt x="7692" y="53269"/>
                </a:cubicBezTo>
                <a:cubicBezTo>
                  <a:pt x="7692" y="53566"/>
                  <a:pt x="7442" y="53828"/>
                  <a:pt x="7132" y="53828"/>
                </a:cubicBezTo>
                <a:cubicBezTo>
                  <a:pt x="6834" y="53828"/>
                  <a:pt x="6560" y="53578"/>
                  <a:pt x="6560" y="53269"/>
                </a:cubicBezTo>
                <a:cubicBezTo>
                  <a:pt x="6560" y="52959"/>
                  <a:pt x="6822" y="52697"/>
                  <a:pt x="7132" y="52697"/>
                </a:cubicBezTo>
                <a:close/>
                <a:moveTo>
                  <a:pt x="10871" y="52697"/>
                </a:moveTo>
                <a:cubicBezTo>
                  <a:pt x="11168" y="52697"/>
                  <a:pt x="11430" y="52959"/>
                  <a:pt x="11430" y="53269"/>
                </a:cubicBezTo>
                <a:cubicBezTo>
                  <a:pt x="11430" y="53566"/>
                  <a:pt x="11180" y="53828"/>
                  <a:pt x="10871" y="53828"/>
                </a:cubicBezTo>
                <a:cubicBezTo>
                  <a:pt x="10573" y="53828"/>
                  <a:pt x="10299" y="53578"/>
                  <a:pt x="10299" y="53269"/>
                </a:cubicBezTo>
                <a:cubicBezTo>
                  <a:pt x="10299" y="52959"/>
                  <a:pt x="10549" y="52697"/>
                  <a:pt x="10871" y="52697"/>
                </a:cubicBezTo>
                <a:close/>
                <a:moveTo>
                  <a:pt x="14585" y="52697"/>
                </a:moveTo>
                <a:cubicBezTo>
                  <a:pt x="14883" y="52697"/>
                  <a:pt x="15157" y="52959"/>
                  <a:pt x="15157" y="53269"/>
                </a:cubicBezTo>
                <a:cubicBezTo>
                  <a:pt x="15157" y="53566"/>
                  <a:pt x="14895" y="53828"/>
                  <a:pt x="14585" y="53828"/>
                </a:cubicBezTo>
                <a:cubicBezTo>
                  <a:pt x="14288" y="53828"/>
                  <a:pt x="14014" y="53578"/>
                  <a:pt x="14014" y="53269"/>
                </a:cubicBezTo>
                <a:cubicBezTo>
                  <a:pt x="14014" y="52959"/>
                  <a:pt x="14276" y="52697"/>
                  <a:pt x="14585" y="52697"/>
                </a:cubicBezTo>
                <a:close/>
                <a:moveTo>
                  <a:pt x="18324" y="52697"/>
                </a:moveTo>
                <a:cubicBezTo>
                  <a:pt x="18622" y="52697"/>
                  <a:pt x="18883" y="52959"/>
                  <a:pt x="18883" y="53269"/>
                </a:cubicBezTo>
                <a:cubicBezTo>
                  <a:pt x="18883" y="53566"/>
                  <a:pt x="18633" y="53828"/>
                  <a:pt x="18324" y="53828"/>
                </a:cubicBezTo>
                <a:cubicBezTo>
                  <a:pt x="18026" y="53828"/>
                  <a:pt x="17752" y="53578"/>
                  <a:pt x="17752" y="53269"/>
                </a:cubicBezTo>
                <a:cubicBezTo>
                  <a:pt x="17752" y="52959"/>
                  <a:pt x="18014" y="52697"/>
                  <a:pt x="18324" y="52697"/>
                </a:cubicBezTo>
                <a:close/>
                <a:moveTo>
                  <a:pt x="22039" y="52697"/>
                </a:moveTo>
                <a:cubicBezTo>
                  <a:pt x="22336" y="52697"/>
                  <a:pt x="22610" y="52959"/>
                  <a:pt x="22610" y="53269"/>
                </a:cubicBezTo>
                <a:cubicBezTo>
                  <a:pt x="22610" y="53566"/>
                  <a:pt x="22360" y="53828"/>
                  <a:pt x="22039" y="53828"/>
                </a:cubicBezTo>
                <a:cubicBezTo>
                  <a:pt x="21729" y="53828"/>
                  <a:pt x="21479" y="53578"/>
                  <a:pt x="21479" y="53269"/>
                </a:cubicBezTo>
                <a:cubicBezTo>
                  <a:pt x="21479" y="52959"/>
                  <a:pt x="21729" y="52697"/>
                  <a:pt x="22039" y="52697"/>
                </a:cubicBezTo>
                <a:close/>
                <a:moveTo>
                  <a:pt x="25777" y="52697"/>
                </a:moveTo>
                <a:cubicBezTo>
                  <a:pt x="26075" y="52697"/>
                  <a:pt x="26349" y="52959"/>
                  <a:pt x="26349" y="53269"/>
                </a:cubicBezTo>
                <a:cubicBezTo>
                  <a:pt x="26349" y="53566"/>
                  <a:pt x="26087" y="53828"/>
                  <a:pt x="25777" y="53828"/>
                </a:cubicBezTo>
                <a:cubicBezTo>
                  <a:pt x="25468" y="53828"/>
                  <a:pt x="25206" y="53578"/>
                  <a:pt x="25206" y="53269"/>
                </a:cubicBezTo>
                <a:cubicBezTo>
                  <a:pt x="25206" y="52959"/>
                  <a:pt x="25468" y="52697"/>
                  <a:pt x="25777" y="52697"/>
                </a:cubicBezTo>
                <a:close/>
                <a:moveTo>
                  <a:pt x="29504" y="52697"/>
                </a:moveTo>
                <a:cubicBezTo>
                  <a:pt x="29801" y="52697"/>
                  <a:pt x="30063" y="52959"/>
                  <a:pt x="30063" y="53269"/>
                </a:cubicBezTo>
                <a:cubicBezTo>
                  <a:pt x="30063" y="53566"/>
                  <a:pt x="29813" y="53828"/>
                  <a:pt x="29504" y="53828"/>
                </a:cubicBezTo>
                <a:cubicBezTo>
                  <a:pt x="29182" y="53828"/>
                  <a:pt x="28932" y="53578"/>
                  <a:pt x="28932" y="53269"/>
                </a:cubicBezTo>
                <a:cubicBezTo>
                  <a:pt x="28932" y="52959"/>
                  <a:pt x="29182" y="52697"/>
                  <a:pt x="29504" y="52697"/>
                </a:cubicBezTo>
                <a:close/>
                <a:moveTo>
                  <a:pt x="33230" y="52697"/>
                </a:moveTo>
                <a:cubicBezTo>
                  <a:pt x="33528" y="52697"/>
                  <a:pt x="33802" y="52959"/>
                  <a:pt x="33802" y="53269"/>
                </a:cubicBezTo>
                <a:cubicBezTo>
                  <a:pt x="33802" y="53566"/>
                  <a:pt x="33552" y="53828"/>
                  <a:pt x="33230" y="53828"/>
                </a:cubicBezTo>
                <a:cubicBezTo>
                  <a:pt x="32921" y="53828"/>
                  <a:pt x="32671" y="53578"/>
                  <a:pt x="32671" y="53269"/>
                </a:cubicBezTo>
                <a:cubicBezTo>
                  <a:pt x="32671" y="52959"/>
                  <a:pt x="32921" y="52697"/>
                  <a:pt x="33230" y="52697"/>
                </a:cubicBezTo>
                <a:close/>
                <a:moveTo>
                  <a:pt x="36957" y="52697"/>
                </a:moveTo>
                <a:cubicBezTo>
                  <a:pt x="37255" y="52697"/>
                  <a:pt x="37517" y="52959"/>
                  <a:pt x="37517" y="53269"/>
                </a:cubicBezTo>
                <a:cubicBezTo>
                  <a:pt x="37517" y="53566"/>
                  <a:pt x="37267" y="53828"/>
                  <a:pt x="36957" y="53828"/>
                </a:cubicBezTo>
                <a:cubicBezTo>
                  <a:pt x="36648" y="53828"/>
                  <a:pt x="36386" y="53578"/>
                  <a:pt x="36386" y="53269"/>
                </a:cubicBezTo>
                <a:cubicBezTo>
                  <a:pt x="36409" y="52971"/>
                  <a:pt x="36648" y="52697"/>
                  <a:pt x="36957" y="52697"/>
                </a:cubicBezTo>
                <a:close/>
                <a:moveTo>
                  <a:pt x="40672" y="52697"/>
                </a:moveTo>
                <a:cubicBezTo>
                  <a:pt x="40970" y="52697"/>
                  <a:pt x="41243" y="52959"/>
                  <a:pt x="41243" y="53269"/>
                </a:cubicBezTo>
                <a:cubicBezTo>
                  <a:pt x="41243" y="53566"/>
                  <a:pt x="40993" y="53828"/>
                  <a:pt x="40672" y="53828"/>
                </a:cubicBezTo>
                <a:cubicBezTo>
                  <a:pt x="40374" y="53828"/>
                  <a:pt x="40112" y="53578"/>
                  <a:pt x="40112" y="53269"/>
                </a:cubicBezTo>
                <a:cubicBezTo>
                  <a:pt x="40112" y="52959"/>
                  <a:pt x="40362" y="52697"/>
                  <a:pt x="40672" y="52697"/>
                </a:cubicBezTo>
                <a:close/>
                <a:moveTo>
                  <a:pt x="44410" y="52697"/>
                </a:moveTo>
                <a:cubicBezTo>
                  <a:pt x="44708" y="52697"/>
                  <a:pt x="44982" y="52959"/>
                  <a:pt x="44982" y="53269"/>
                </a:cubicBezTo>
                <a:cubicBezTo>
                  <a:pt x="44982" y="53566"/>
                  <a:pt x="44720" y="53828"/>
                  <a:pt x="44410" y="53828"/>
                </a:cubicBezTo>
                <a:cubicBezTo>
                  <a:pt x="44113" y="53828"/>
                  <a:pt x="43851" y="53578"/>
                  <a:pt x="43851" y="53269"/>
                </a:cubicBezTo>
                <a:cubicBezTo>
                  <a:pt x="43851" y="52959"/>
                  <a:pt x="44101" y="52697"/>
                  <a:pt x="44410" y="52697"/>
                </a:cubicBezTo>
                <a:close/>
                <a:moveTo>
                  <a:pt x="48137" y="52697"/>
                </a:moveTo>
                <a:cubicBezTo>
                  <a:pt x="48435" y="52697"/>
                  <a:pt x="48697" y="52959"/>
                  <a:pt x="48697" y="53269"/>
                </a:cubicBezTo>
                <a:cubicBezTo>
                  <a:pt x="48697" y="53566"/>
                  <a:pt x="48447" y="53828"/>
                  <a:pt x="48137" y="53828"/>
                </a:cubicBezTo>
                <a:cubicBezTo>
                  <a:pt x="47839" y="53828"/>
                  <a:pt x="47566" y="53578"/>
                  <a:pt x="47566" y="53269"/>
                </a:cubicBezTo>
                <a:cubicBezTo>
                  <a:pt x="47566" y="52959"/>
                  <a:pt x="47839" y="52697"/>
                  <a:pt x="48137" y="52697"/>
                </a:cubicBezTo>
                <a:close/>
                <a:moveTo>
                  <a:pt x="51864" y="52697"/>
                </a:moveTo>
                <a:cubicBezTo>
                  <a:pt x="52161" y="52697"/>
                  <a:pt x="52435" y="52959"/>
                  <a:pt x="52435" y="53269"/>
                </a:cubicBezTo>
                <a:cubicBezTo>
                  <a:pt x="52435" y="53566"/>
                  <a:pt x="52185" y="53828"/>
                  <a:pt x="51864" y="53828"/>
                </a:cubicBezTo>
                <a:cubicBezTo>
                  <a:pt x="51566" y="53828"/>
                  <a:pt x="51304" y="53578"/>
                  <a:pt x="51304" y="53269"/>
                </a:cubicBezTo>
                <a:cubicBezTo>
                  <a:pt x="51304" y="52959"/>
                  <a:pt x="51554" y="52697"/>
                  <a:pt x="51864" y="52697"/>
                </a:cubicBezTo>
                <a:close/>
                <a:moveTo>
                  <a:pt x="55602" y="52697"/>
                </a:moveTo>
                <a:cubicBezTo>
                  <a:pt x="55900" y="52697"/>
                  <a:pt x="56174" y="52959"/>
                  <a:pt x="56174" y="53269"/>
                </a:cubicBezTo>
                <a:cubicBezTo>
                  <a:pt x="56174" y="53566"/>
                  <a:pt x="55912" y="53828"/>
                  <a:pt x="55602" y="53828"/>
                </a:cubicBezTo>
                <a:cubicBezTo>
                  <a:pt x="55293" y="53828"/>
                  <a:pt x="55043" y="53578"/>
                  <a:pt x="55043" y="53269"/>
                </a:cubicBezTo>
                <a:cubicBezTo>
                  <a:pt x="55043" y="52959"/>
                  <a:pt x="55293" y="52697"/>
                  <a:pt x="55602" y="52697"/>
                </a:cubicBezTo>
                <a:close/>
                <a:moveTo>
                  <a:pt x="59329" y="52697"/>
                </a:moveTo>
                <a:cubicBezTo>
                  <a:pt x="59627" y="52697"/>
                  <a:pt x="59889" y="52959"/>
                  <a:pt x="59889" y="53269"/>
                </a:cubicBezTo>
                <a:cubicBezTo>
                  <a:pt x="59889" y="53566"/>
                  <a:pt x="59639" y="53828"/>
                  <a:pt x="59329" y="53828"/>
                </a:cubicBezTo>
                <a:cubicBezTo>
                  <a:pt x="59008" y="53828"/>
                  <a:pt x="58757" y="53578"/>
                  <a:pt x="58757" y="53269"/>
                </a:cubicBezTo>
                <a:cubicBezTo>
                  <a:pt x="58757" y="52959"/>
                  <a:pt x="59008" y="52697"/>
                  <a:pt x="59329" y="52697"/>
                </a:cubicBezTo>
                <a:close/>
                <a:moveTo>
                  <a:pt x="63056" y="52697"/>
                </a:moveTo>
                <a:cubicBezTo>
                  <a:pt x="63353" y="52697"/>
                  <a:pt x="63627" y="52959"/>
                  <a:pt x="63627" y="53269"/>
                </a:cubicBezTo>
                <a:cubicBezTo>
                  <a:pt x="63627" y="53566"/>
                  <a:pt x="63377" y="53828"/>
                  <a:pt x="63056" y="53828"/>
                </a:cubicBezTo>
                <a:cubicBezTo>
                  <a:pt x="62746" y="53828"/>
                  <a:pt x="62496" y="53578"/>
                  <a:pt x="62496" y="53269"/>
                </a:cubicBezTo>
                <a:cubicBezTo>
                  <a:pt x="62496" y="52959"/>
                  <a:pt x="62746" y="52697"/>
                  <a:pt x="63056" y="52697"/>
                </a:cubicBezTo>
                <a:close/>
                <a:moveTo>
                  <a:pt x="66782" y="52697"/>
                </a:moveTo>
                <a:cubicBezTo>
                  <a:pt x="67080" y="52697"/>
                  <a:pt x="67342" y="52959"/>
                  <a:pt x="67342" y="53269"/>
                </a:cubicBezTo>
                <a:cubicBezTo>
                  <a:pt x="67342" y="53566"/>
                  <a:pt x="67092" y="53828"/>
                  <a:pt x="66782" y="53828"/>
                </a:cubicBezTo>
                <a:cubicBezTo>
                  <a:pt x="66473" y="53828"/>
                  <a:pt x="66211" y="53578"/>
                  <a:pt x="66211" y="53269"/>
                </a:cubicBezTo>
                <a:cubicBezTo>
                  <a:pt x="66211" y="52959"/>
                  <a:pt x="66473" y="52697"/>
                  <a:pt x="66782" y="52697"/>
                </a:cubicBezTo>
                <a:close/>
                <a:moveTo>
                  <a:pt x="70509" y="52697"/>
                </a:moveTo>
                <a:cubicBezTo>
                  <a:pt x="70807" y="52697"/>
                  <a:pt x="71080" y="52959"/>
                  <a:pt x="71080" y="53269"/>
                </a:cubicBezTo>
                <a:cubicBezTo>
                  <a:pt x="71080" y="53566"/>
                  <a:pt x="70830" y="53828"/>
                  <a:pt x="70509" y="53828"/>
                </a:cubicBezTo>
                <a:cubicBezTo>
                  <a:pt x="70199" y="53828"/>
                  <a:pt x="69949" y="53578"/>
                  <a:pt x="69949" y="53269"/>
                </a:cubicBezTo>
                <a:cubicBezTo>
                  <a:pt x="69949" y="52971"/>
                  <a:pt x="70199" y="52697"/>
                  <a:pt x="70509" y="52697"/>
                </a:cubicBezTo>
                <a:close/>
                <a:moveTo>
                  <a:pt x="74236" y="52697"/>
                </a:moveTo>
                <a:cubicBezTo>
                  <a:pt x="74533" y="52697"/>
                  <a:pt x="74795" y="52959"/>
                  <a:pt x="74795" y="53269"/>
                </a:cubicBezTo>
                <a:cubicBezTo>
                  <a:pt x="74795" y="53566"/>
                  <a:pt x="74545" y="53828"/>
                  <a:pt x="74236" y="53828"/>
                </a:cubicBezTo>
                <a:cubicBezTo>
                  <a:pt x="73938" y="53828"/>
                  <a:pt x="73676" y="53578"/>
                  <a:pt x="73676" y="53269"/>
                </a:cubicBezTo>
                <a:cubicBezTo>
                  <a:pt x="73676" y="52959"/>
                  <a:pt x="73926" y="52697"/>
                  <a:pt x="74236" y="52697"/>
                </a:cubicBezTo>
                <a:close/>
                <a:moveTo>
                  <a:pt x="77855" y="52697"/>
                </a:moveTo>
                <a:cubicBezTo>
                  <a:pt x="78153" y="52697"/>
                  <a:pt x="78415" y="52959"/>
                  <a:pt x="78415" y="53269"/>
                </a:cubicBezTo>
                <a:cubicBezTo>
                  <a:pt x="78415" y="53566"/>
                  <a:pt x="78165" y="53828"/>
                  <a:pt x="77855" y="53828"/>
                </a:cubicBezTo>
                <a:cubicBezTo>
                  <a:pt x="77546" y="53828"/>
                  <a:pt x="77284" y="53578"/>
                  <a:pt x="77284" y="53269"/>
                </a:cubicBezTo>
                <a:cubicBezTo>
                  <a:pt x="77284" y="52959"/>
                  <a:pt x="77546" y="52697"/>
                  <a:pt x="77855" y="52697"/>
                </a:cubicBezTo>
                <a:close/>
                <a:moveTo>
                  <a:pt x="81570" y="52697"/>
                </a:moveTo>
                <a:cubicBezTo>
                  <a:pt x="81868" y="52697"/>
                  <a:pt x="82141" y="52959"/>
                  <a:pt x="82141" y="53269"/>
                </a:cubicBezTo>
                <a:cubicBezTo>
                  <a:pt x="82141" y="53566"/>
                  <a:pt x="81879" y="53828"/>
                  <a:pt x="81570" y="53828"/>
                </a:cubicBezTo>
                <a:cubicBezTo>
                  <a:pt x="81260" y="53828"/>
                  <a:pt x="81010" y="53578"/>
                  <a:pt x="81010" y="53269"/>
                </a:cubicBezTo>
                <a:cubicBezTo>
                  <a:pt x="81010" y="52959"/>
                  <a:pt x="81260" y="52697"/>
                  <a:pt x="81570" y="52697"/>
                </a:cubicBezTo>
                <a:close/>
                <a:moveTo>
                  <a:pt x="85308" y="52697"/>
                </a:moveTo>
                <a:cubicBezTo>
                  <a:pt x="85606" y="52697"/>
                  <a:pt x="85880" y="52959"/>
                  <a:pt x="85880" y="53269"/>
                </a:cubicBezTo>
                <a:cubicBezTo>
                  <a:pt x="85880" y="53566"/>
                  <a:pt x="85618" y="53828"/>
                  <a:pt x="85308" y="53828"/>
                </a:cubicBezTo>
                <a:cubicBezTo>
                  <a:pt x="84999" y="53828"/>
                  <a:pt x="84749" y="53578"/>
                  <a:pt x="84749" y="53269"/>
                </a:cubicBezTo>
                <a:cubicBezTo>
                  <a:pt x="84749" y="52959"/>
                  <a:pt x="84999" y="52697"/>
                  <a:pt x="85308" y="52697"/>
                </a:cubicBezTo>
                <a:close/>
                <a:moveTo>
                  <a:pt x="89035" y="52697"/>
                </a:moveTo>
                <a:cubicBezTo>
                  <a:pt x="89333" y="52697"/>
                  <a:pt x="89595" y="52959"/>
                  <a:pt x="89595" y="53269"/>
                </a:cubicBezTo>
                <a:cubicBezTo>
                  <a:pt x="89595" y="53566"/>
                  <a:pt x="89345" y="53828"/>
                  <a:pt x="89035" y="53828"/>
                </a:cubicBezTo>
                <a:cubicBezTo>
                  <a:pt x="88714" y="53828"/>
                  <a:pt x="88464" y="53578"/>
                  <a:pt x="88464" y="53269"/>
                </a:cubicBezTo>
                <a:cubicBezTo>
                  <a:pt x="88464" y="52959"/>
                  <a:pt x="88714" y="52697"/>
                  <a:pt x="89035" y="52697"/>
                </a:cubicBezTo>
                <a:close/>
                <a:moveTo>
                  <a:pt x="92762" y="52697"/>
                </a:moveTo>
                <a:cubicBezTo>
                  <a:pt x="93059" y="52697"/>
                  <a:pt x="93333" y="52959"/>
                  <a:pt x="93333" y="53269"/>
                </a:cubicBezTo>
                <a:cubicBezTo>
                  <a:pt x="93333" y="53566"/>
                  <a:pt x="93071" y="53828"/>
                  <a:pt x="92762" y="53828"/>
                </a:cubicBezTo>
                <a:cubicBezTo>
                  <a:pt x="92452" y="53828"/>
                  <a:pt x="92202" y="53578"/>
                  <a:pt x="92202" y="53269"/>
                </a:cubicBezTo>
                <a:cubicBezTo>
                  <a:pt x="92202" y="52971"/>
                  <a:pt x="92452" y="52697"/>
                  <a:pt x="92762" y="52697"/>
                </a:cubicBezTo>
                <a:close/>
                <a:moveTo>
                  <a:pt x="96488" y="52697"/>
                </a:moveTo>
                <a:cubicBezTo>
                  <a:pt x="96786" y="52697"/>
                  <a:pt x="97048" y="52959"/>
                  <a:pt x="97048" y="53269"/>
                </a:cubicBezTo>
                <a:cubicBezTo>
                  <a:pt x="97048" y="53566"/>
                  <a:pt x="96798" y="53828"/>
                  <a:pt x="96488" y="53828"/>
                </a:cubicBezTo>
                <a:cubicBezTo>
                  <a:pt x="96191" y="53828"/>
                  <a:pt x="95917" y="53578"/>
                  <a:pt x="95917" y="53269"/>
                </a:cubicBezTo>
                <a:cubicBezTo>
                  <a:pt x="95917" y="52971"/>
                  <a:pt x="96179" y="52697"/>
                  <a:pt x="96488" y="52697"/>
                </a:cubicBezTo>
                <a:close/>
                <a:moveTo>
                  <a:pt x="100203" y="52697"/>
                </a:moveTo>
                <a:cubicBezTo>
                  <a:pt x="100501" y="52697"/>
                  <a:pt x="100775" y="52959"/>
                  <a:pt x="100775" y="53269"/>
                </a:cubicBezTo>
                <a:cubicBezTo>
                  <a:pt x="100775" y="53566"/>
                  <a:pt x="100513" y="53828"/>
                  <a:pt x="100203" y="53828"/>
                </a:cubicBezTo>
                <a:cubicBezTo>
                  <a:pt x="99905" y="53828"/>
                  <a:pt x="99644" y="53578"/>
                  <a:pt x="99644" y="53269"/>
                </a:cubicBezTo>
                <a:cubicBezTo>
                  <a:pt x="99644" y="52959"/>
                  <a:pt x="99894" y="52697"/>
                  <a:pt x="100203" y="52697"/>
                </a:cubicBezTo>
                <a:close/>
                <a:moveTo>
                  <a:pt x="103942" y="52697"/>
                </a:moveTo>
                <a:cubicBezTo>
                  <a:pt x="104239" y="52697"/>
                  <a:pt x="104513" y="52959"/>
                  <a:pt x="104513" y="53269"/>
                </a:cubicBezTo>
                <a:cubicBezTo>
                  <a:pt x="104513" y="53566"/>
                  <a:pt x="104251" y="53828"/>
                  <a:pt x="103942" y="53828"/>
                </a:cubicBezTo>
                <a:cubicBezTo>
                  <a:pt x="103644" y="53828"/>
                  <a:pt x="103382" y="53578"/>
                  <a:pt x="103382" y="53269"/>
                </a:cubicBezTo>
                <a:cubicBezTo>
                  <a:pt x="103382" y="52959"/>
                  <a:pt x="103632" y="52697"/>
                  <a:pt x="103942" y="52697"/>
                </a:cubicBezTo>
                <a:close/>
                <a:moveTo>
                  <a:pt x="107668" y="52697"/>
                </a:moveTo>
                <a:cubicBezTo>
                  <a:pt x="107966" y="52697"/>
                  <a:pt x="108228" y="52959"/>
                  <a:pt x="108228" y="53269"/>
                </a:cubicBezTo>
                <a:cubicBezTo>
                  <a:pt x="108228" y="53566"/>
                  <a:pt x="107978" y="53828"/>
                  <a:pt x="107668" y="53828"/>
                </a:cubicBezTo>
                <a:cubicBezTo>
                  <a:pt x="107371" y="53828"/>
                  <a:pt x="107097" y="53578"/>
                  <a:pt x="107097" y="53269"/>
                </a:cubicBezTo>
                <a:cubicBezTo>
                  <a:pt x="107097" y="52959"/>
                  <a:pt x="107347" y="52697"/>
                  <a:pt x="107668" y="52697"/>
                </a:cubicBezTo>
                <a:close/>
                <a:moveTo>
                  <a:pt x="111395" y="52697"/>
                </a:moveTo>
                <a:cubicBezTo>
                  <a:pt x="111693" y="52697"/>
                  <a:pt x="111967" y="52959"/>
                  <a:pt x="111967" y="53269"/>
                </a:cubicBezTo>
                <a:cubicBezTo>
                  <a:pt x="111967" y="53566"/>
                  <a:pt x="111705" y="53828"/>
                  <a:pt x="111395" y="53828"/>
                </a:cubicBezTo>
                <a:cubicBezTo>
                  <a:pt x="111085" y="53828"/>
                  <a:pt x="110835" y="53578"/>
                  <a:pt x="110835" y="53269"/>
                </a:cubicBezTo>
                <a:cubicBezTo>
                  <a:pt x="110835" y="52959"/>
                  <a:pt x="111085" y="52697"/>
                  <a:pt x="111395" y="52697"/>
                </a:cubicBezTo>
                <a:close/>
                <a:moveTo>
                  <a:pt x="115122" y="52697"/>
                </a:moveTo>
                <a:cubicBezTo>
                  <a:pt x="115419" y="52697"/>
                  <a:pt x="115681" y="52959"/>
                  <a:pt x="115681" y="53269"/>
                </a:cubicBezTo>
                <a:cubicBezTo>
                  <a:pt x="115681" y="53566"/>
                  <a:pt x="115431" y="53828"/>
                  <a:pt x="115122" y="53828"/>
                </a:cubicBezTo>
                <a:cubicBezTo>
                  <a:pt x="114812" y="53828"/>
                  <a:pt x="114550" y="53578"/>
                  <a:pt x="114550" y="53269"/>
                </a:cubicBezTo>
                <a:cubicBezTo>
                  <a:pt x="114550" y="52959"/>
                  <a:pt x="114812" y="52697"/>
                  <a:pt x="115122" y="52697"/>
                </a:cubicBezTo>
                <a:close/>
                <a:moveTo>
                  <a:pt x="118860" y="52697"/>
                </a:moveTo>
                <a:cubicBezTo>
                  <a:pt x="119158" y="52697"/>
                  <a:pt x="119420" y="52959"/>
                  <a:pt x="119420" y="53269"/>
                </a:cubicBezTo>
                <a:cubicBezTo>
                  <a:pt x="119420" y="53566"/>
                  <a:pt x="119170" y="53828"/>
                  <a:pt x="118860" y="53828"/>
                </a:cubicBezTo>
                <a:cubicBezTo>
                  <a:pt x="118539" y="53828"/>
                  <a:pt x="118289" y="53578"/>
                  <a:pt x="118289" y="53269"/>
                </a:cubicBezTo>
                <a:cubicBezTo>
                  <a:pt x="118289" y="52959"/>
                  <a:pt x="118539" y="52697"/>
                  <a:pt x="118860" y="52697"/>
                </a:cubicBezTo>
                <a:close/>
                <a:moveTo>
                  <a:pt x="122575" y="52697"/>
                </a:moveTo>
                <a:cubicBezTo>
                  <a:pt x="122873" y="52697"/>
                  <a:pt x="123146" y="52959"/>
                  <a:pt x="123146" y="53269"/>
                </a:cubicBezTo>
                <a:cubicBezTo>
                  <a:pt x="123146" y="53566"/>
                  <a:pt x="122885" y="53828"/>
                  <a:pt x="122575" y="53828"/>
                </a:cubicBezTo>
                <a:cubicBezTo>
                  <a:pt x="122265" y="53828"/>
                  <a:pt x="122015" y="53578"/>
                  <a:pt x="122015" y="53269"/>
                </a:cubicBezTo>
                <a:cubicBezTo>
                  <a:pt x="122027" y="52971"/>
                  <a:pt x="122277" y="52697"/>
                  <a:pt x="122575" y="52697"/>
                </a:cubicBezTo>
                <a:close/>
                <a:moveTo>
                  <a:pt x="126314" y="52697"/>
                </a:moveTo>
                <a:cubicBezTo>
                  <a:pt x="126611" y="52697"/>
                  <a:pt x="126873" y="52959"/>
                  <a:pt x="126873" y="53269"/>
                </a:cubicBezTo>
                <a:cubicBezTo>
                  <a:pt x="126873" y="53566"/>
                  <a:pt x="126623" y="53828"/>
                  <a:pt x="126314" y="53828"/>
                </a:cubicBezTo>
                <a:cubicBezTo>
                  <a:pt x="126004" y="53828"/>
                  <a:pt x="125742" y="53578"/>
                  <a:pt x="125742" y="53269"/>
                </a:cubicBezTo>
                <a:cubicBezTo>
                  <a:pt x="125742" y="52971"/>
                  <a:pt x="126004" y="52697"/>
                  <a:pt x="126314" y="52697"/>
                </a:cubicBezTo>
                <a:close/>
                <a:moveTo>
                  <a:pt x="130028" y="52697"/>
                </a:moveTo>
                <a:cubicBezTo>
                  <a:pt x="130326" y="52697"/>
                  <a:pt x="130600" y="52959"/>
                  <a:pt x="130600" y="53269"/>
                </a:cubicBezTo>
                <a:cubicBezTo>
                  <a:pt x="130600" y="53566"/>
                  <a:pt x="130350" y="53828"/>
                  <a:pt x="130028" y="53828"/>
                </a:cubicBezTo>
                <a:cubicBezTo>
                  <a:pt x="129731" y="53828"/>
                  <a:pt x="129469" y="53578"/>
                  <a:pt x="129469" y="53269"/>
                </a:cubicBezTo>
                <a:cubicBezTo>
                  <a:pt x="129469" y="52959"/>
                  <a:pt x="129719" y="52697"/>
                  <a:pt x="130028" y="52697"/>
                </a:cubicBezTo>
                <a:close/>
                <a:moveTo>
                  <a:pt x="133767" y="52697"/>
                </a:moveTo>
                <a:cubicBezTo>
                  <a:pt x="134065" y="52697"/>
                  <a:pt x="134326" y="52959"/>
                  <a:pt x="134326" y="53269"/>
                </a:cubicBezTo>
                <a:cubicBezTo>
                  <a:pt x="134326" y="53566"/>
                  <a:pt x="134076" y="53828"/>
                  <a:pt x="133767" y="53828"/>
                </a:cubicBezTo>
                <a:cubicBezTo>
                  <a:pt x="133469" y="53828"/>
                  <a:pt x="133207" y="53578"/>
                  <a:pt x="133207" y="53269"/>
                </a:cubicBezTo>
                <a:cubicBezTo>
                  <a:pt x="133207" y="52959"/>
                  <a:pt x="133457" y="52697"/>
                  <a:pt x="133767" y="52697"/>
                </a:cubicBezTo>
                <a:close/>
                <a:moveTo>
                  <a:pt x="137494" y="52697"/>
                </a:moveTo>
                <a:cubicBezTo>
                  <a:pt x="137791" y="52697"/>
                  <a:pt x="138053" y="52959"/>
                  <a:pt x="138053" y="53269"/>
                </a:cubicBezTo>
                <a:cubicBezTo>
                  <a:pt x="138053" y="53566"/>
                  <a:pt x="137803" y="53828"/>
                  <a:pt x="137494" y="53828"/>
                </a:cubicBezTo>
                <a:cubicBezTo>
                  <a:pt x="137196" y="53828"/>
                  <a:pt x="136922" y="53578"/>
                  <a:pt x="136922" y="53269"/>
                </a:cubicBezTo>
                <a:cubicBezTo>
                  <a:pt x="136934" y="52971"/>
                  <a:pt x="137172" y="52697"/>
                  <a:pt x="137494" y="52697"/>
                </a:cubicBezTo>
                <a:close/>
                <a:moveTo>
                  <a:pt x="141220" y="52697"/>
                </a:moveTo>
                <a:cubicBezTo>
                  <a:pt x="141518" y="52697"/>
                  <a:pt x="141792" y="52959"/>
                  <a:pt x="141792" y="53269"/>
                </a:cubicBezTo>
                <a:cubicBezTo>
                  <a:pt x="141792" y="53566"/>
                  <a:pt x="141530" y="53828"/>
                  <a:pt x="141220" y="53828"/>
                </a:cubicBezTo>
                <a:cubicBezTo>
                  <a:pt x="140911" y="53828"/>
                  <a:pt x="140661" y="53578"/>
                  <a:pt x="140661" y="53269"/>
                </a:cubicBezTo>
                <a:cubicBezTo>
                  <a:pt x="140661" y="52971"/>
                  <a:pt x="140911" y="52697"/>
                  <a:pt x="141220" y="52697"/>
                </a:cubicBezTo>
                <a:close/>
                <a:moveTo>
                  <a:pt x="144947" y="52697"/>
                </a:moveTo>
                <a:cubicBezTo>
                  <a:pt x="145244" y="52697"/>
                  <a:pt x="145506" y="52959"/>
                  <a:pt x="145506" y="53269"/>
                </a:cubicBezTo>
                <a:cubicBezTo>
                  <a:pt x="145506" y="53566"/>
                  <a:pt x="145256" y="53828"/>
                  <a:pt x="144947" y="53828"/>
                </a:cubicBezTo>
                <a:cubicBezTo>
                  <a:pt x="144637" y="53828"/>
                  <a:pt x="144375" y="53578"/>
                  <a:pt x="144375" y="53269"/>
                </a:cubicBezTo>
                <a:cubicBezTo>
                  <a:pt x="144375" y="52959"/>
                  <a:pt x="144637" y="52697"/>
                  <a:pt x="144947" y="52697"/>
                </a:cubicBezTo>
                <a:close/>
                <a:moveTo>
                  <a:pt x="148685" y="52697"/>
                </a:moveTo>
                <a:cubicBezTo>
                  <a:pt x="148983" y="52697"/>
                  <a:pt x="149245" y="52959"/>
                  <a:pt x="149245" y="53269"/>
                </a:cubicBezTo>
                <a:cubicBezTo>
                  <a:pt x="149245" y="53566"/>
                  <a:pt x="148995" y="53828"/>
                  <a:pt x="148685" y="53828"/>
                </a:cubicBezTo>
                <a:cubicBezTo>
                  <a:pt x="148364" y="53828"/>
                  <a:pt x="148114" y="53578"/>
                  <a:pt x="148114" y="53269"/>
                </a:cubicBezTo>
                <a:cubicBezTo>
                  <a:pt x="148114" y="52959"/>
                  <a:pt x="148364" y="52697"/>
                  <a:pt x="148685" y="52697"/>
                </a:cubicBezTo>
                <a:close/>
                <a:moveTo>
                  <a:pt x="152400" y="52697"/>
                </a:moveTo>
                <a:cubicBezTo>
                  <a:pt x="152698" y="52697"/>
                  <a:pt x="152972" y="52959"/>
                  <a:pt x="152972" y="53269"/>
                </a:cubicBezTo>
                <a:cubicBezTo>
                  <a:pt x="152972" y="53566"/>
                  <a:pt x="152710" y="53828"/>
                  <a:pt x="152400" y="53828"/>
                </a:cubicBezTo>
                <a:cubicBezTo>
                  <a:pt x="152091" y="53828"/>
                  <a:pt x="151841" y="53578"/>
                  <a:pt x="151841" y="53269"/>
                </a:cubicBezTo>
                <a:cubicBezTo>
                  <a:pt x="151841" y="52959"/>
                  <a:pt x="152091" y="52697"/>
                  <a:pt x="152400" y="52697"/>
                </a:cubicBezTo>
                <a:close/>
                <a:moveTo>
                  <a:pt x="154668" y="54755"/>
                </a:moveTo>
                <a:lnTo>
                  <a:pt x="154828" y="55103"/>
                </a:lnTo>
                <a:lnTo>
                  <a:pt x="154828" y="55103"/>
                </a:lnTo>
                <a:cubicBezTo>
                  <a:pt x="154819" y="54968"/>
                  <a:pt x="154758" y="54847"/>
                  <a:pt x="154668" y="54755"/>
                </a:cubicBezTo>
                <a:close/>
                <a:moveTo>
                  <a:pt x="1548" y="54578"/>
                </a:moveTo>
                <a:cubicBezTo>
                  <a:pt x="1846" y="54578"/>
                  <a:pt x="2119" y="54828"/>
                  <a:pt x="2119" y="55138"/>
                </a:cubicBezTo>
                <a:cubicBezTo>
                  <a:pt x="2119" y="55435"/>
                  <a:pt x="1858" y="55709"/>
                  <a:pt x="1548" y="55709"/>
                </a:cubicBezTo>
                <a:cubicBezTo>
                  <a:pt x="1238" y="55709"/>
                  <a:pt x="988" y="55459"/>
                  <a:pt x="988" y="55138"/>
                </a:cubicBezTo>
                <a:cubicBezTo>
                  <a:pt x="988" y="54828"/>
                  <a:pt x="1238" y="54578"/>
                  <a:pt x="1548" y="54578"/>
                </a:cubicBezTo>
                <a:close/>
                <a:moveTo>
                  <a:pt x="5287" y="54578"/>
                </a:moveTo>
                <a:cubicBezTo>
                  <a:pt x="5596" y="54578"/>
                  <a:pt x="5846" y="54828"/>
                  <a:pt x="5846" y="55138"/>
                </a:cubicBezTo>
                <a:cubicBezTo>
                  <a:pt x="5846" y="55459"/>
                  <a:pt x="5596" y="55709"/>
                  <a:pt x="5287" y="55709"/>
                </a:cubicBezTo>
                <a:cubicBezTo>
                  <a:pt x="4977" y="55709"/>
                  <a:pt x="4715" y="55459"/>
                  <a:pt x="4715" y="55138"/>
                </a:cubicBezTo>
                <a:cubicBezTo>
                  <a:pt x="4715" y="54828"/>
                  <a:pt x="4977" y="54578"/>
                  <a:pt x="5287" y="54578"/>
                </a:cubicBezTo>
                <a:close/>
                <a:moveTo>
                  <a:pt x="9001" y="54578"/>
                </a:moveTo>
                <a:cubicBezTo>
                  <a:pt x="9299" y="54578"/>
                  <a:pt x="9573" y="54828"/>
                  <a:pt x="9573" y="55138"/>
                </a:cubicBezTo>
                <a:cubicBezTo>
                  <a:pt x="9573" y="55435"/>
                  <a:pt x="9323" y="55709"/>
                  <a:pt x="9001" y="55709"/>
                </a:cubicBezTo>
                <a:cubicBezTo>
                  <a:pt x="8704" y="55709"/>
                  <a:pt x="8442" y="55459"/>
                  <a:pt x="8442" y="55138"/>
                </a:cubicBezTo>
                <a:cubicBezTo>
                  <a:pt x="8442" y="54828"/>
                  <a:pt x="8692" y="54578"/>
                  <a:pt x="9001" y="54578"/>
                </a:cubicBezTo>
                <a:close/>
                <a:moveTo>
                  <a:pt x="12728" y="54578"/>
                </a:moveTo>
                <a:cubicBezTo>
                  <a:pt x="13037" y="54578"/>
                  <a:pt x="13288" y="54828"/>
                  <a:pt x="13288" y="55138"/>
                </a:cubicBezTo>
                <a:cubicBezTo>
                  <a:pt x="13288" y="55459"/>
                  <a:pt x="13037" y="55709"/>
                  <a:pt x="12728" y="55709"/>
                </a:cubicBezTo>
                <a:cubicBezTo>
                  <a:pt x="12418" y="55709"/>
                  <a:pt x="12156" y="55459"/>
                  <a:pt x="12156" y="55138"/>
                </a:cubicBezTo>
                <a:cubicBezTo>
                  <a:pt x="12156" y="54828"/>
                  <a:pt x="12418" y="54578"/>
                  <a:pt x="12728" y="54578"/>
                </a:cubicBezTo>
                <a:close/>
                <a:moveTo>
                  <a:pt x="16466" y="54578"/>
                </a:moveTo>
                <a:cubicBezTo>
                  <a:pt x="16764" y="54578"/>
                  <a:pt x="17026" y="54828"/>
                  <a:pt x="17026" y="55138"/>
                </a:cubicBezTo>
                <a:cubicBezTo>
                  <a:pt x="17026" y="55435"/>
                  <a:pt x="16776" y="55709"/>
                  <a:pt x="16466" y="55709"/>
                </a:cubicBezTo>
                <a:cubicBezTo>
                  <a:pt x="16169" y="55709"/>
                  <a:pt x="15895" y="55459"/>
                  <a:pt x="15895" y="55138"/>
                </a:cubicBezTo>
                <a:cubicBezTo>
                  <a:pt x="15895" y="54828"/>
                  <a:pt x="16145" y="54578"/>
                  <a:pt x="16466" y="54578"/>
                </a:cubicBezTo>
                <a:close/>
                <a:moveTo>
                  <a:pt x="20181" y="54578"/>
                </a:moveTo>
                <a:cubicBezTo>
                  <a:pt x="20491" y="54578"/>
                  <a:pt x="20753" y="54828"/>
                  <a:pt x="20753" y="55138"/>
                </a:cubicBezTo>
                <a:cubicBezTo>
                  <a:pt x="20753" y="55459"/>
                  <a:pt x="20491" y="55709"/>
                  <a:pt x="20181" y="55709"/>
                </a:cubicBezTo>
                <a:cubicBezTo>
                  <a:pt x="19872" y="55709"/>
                  <a:pt x="19622" y="55459"/>
                  <a:pt x="19622" y="55138"/>
                </a:cubicBezTo>
                <a:cubicBezTo>
                  <a:pt x="19622" y="54828"/>
                  <a:pt x="19872" y="54578"/>
                  <a:pt x="20181" y="54578"/>
                </a:cubicBezTo>
                <a:close/>
                <a:moveTo>
                  <a:pt x="23920" y="54578"/>
                </a:moveTo>
                <a:cubicBezTo>
                  <a:pt x="24217" y="54578"/>
                  <a:pt x="24479" y="54828"/>
                  <a:pt x="24479" y="55138"/>
                </a:cubicBezTo>
                <a:cubicBezTo>
                  <a:pt x="24479" y="55435"/>
                  <a:pt x="24229" y="55709"/>
                  <a:pt x="23920" y="55709"/>
                </a:cubicBezTo>
                <a:cubicBezTo>
                  <a:pt x="23610" y="55709"/>
                  <a:pt x="23348" y="55459"/>
                  <a:pt x="23348" y="55138"/>
                </a:cubicBezTo>
                <a:cubicBezTo>
                  <a:pt x="23348" y="54828"/>
                  <a:pt x="23610" y="54578"/>
                  <a:pt x="23920" y="54578"/>
                </a:cubicBezTo>
                <a:close/>
                <a:moveTo>
                  <a:pt x="27635" y="54578"/>
                </a:moveTo>
                <a:cubicBezTo>
                  <a:pt x="27956" y="54578"/>
                  <a:pt x="28206" y="54828"/>
                  <a:pt x="28206" y="55138"/>
                </a:cubicBezTo>
                <a:cubicBezTo>
                  <a:pt x="28206" y="55459"/>
                  <a:pt x="27956" y="55709"/>
                  <a:pt x="27635" y="55709"/>
                </a:cubicBezTo>
                <a:cubicBezTo>
                  <a:pt x="27325" y="55709"/>
                  <a:pt x="27075" y="55459"/>
                  <a:pt x="27075" y="55138"/>
                </a:cubicBezTo>
                <a:cubicBezTo>
                  <a:pt x="27075" y="54828"/>
                  <a:pt x="27325" y="54578"/>
                  <a:pt x="27635" y="54578"/>
                </a:cubicBezTo>
                <a:close/>
                <a:moveTo>
                  <a:pt x="31373" y="54578"/>
                </a:moveTo>
                <a:cubicBezTo>
                  <a:pt x="31671" y="54578"/>
                  <a:pt x="31945" y="54828"/>
                  <a:pt x="31945" y="55138"/>
                </a:cubicBezTo>
                <a:cubicBezTo>
                  <a:pt x="31945" y="55435"/>
                  <a:pt x="31683" y="55709"/>
                  <a:pt x="31373" y="55709"/>
                </a:cubicBezTo>
                <a:cubicBezTo>
                  <a:pt x="31064" y="55709"/>
                  <a:pt x="30814" y="55459"/>
                  <a:pt x="30814" y="55138"/>
                </a:cubicBezTo>
                <a:cubicBezTo>
                  <a:pt x="30814" y="54828"/>
                  <a:pt x="31064" y="54578"/>
                  <a:pt x="31373" y="54578"/>
                </a:cubicBezTo>
                <a:close/>
                <a:moveTo>
                  <a:pt x="35100" y="54578"/>
                </a:moveTo>
                <a:cubicBezTo>
                  <a:pt x="35409" y="54578"/>
                  <a:pt x="35659" y="54828"/>
                  <a:pt x="35659" y="55138"/>
                </a:cubicBezTo>
                <a:cubicBezTo>
                  <a:pt x="35659" y="55459"/>
                  <a:pt x="35409" y="55709"/>
                  <a:pt x="35100" y="55709"/>
                </a:cubicBezTo>
                <a:cubicBezTo>
                  <a:pt x="34778" y="55709"/>
                  <a:pt x="34528" y="55459"/>
                  <a:pt x="34528" y="55138"/>
                </a:cubicBezTo>
                <a:cubicBezTo>
                  <a:pt x="34528" y="54828"/>
                  <a:pt x="34778" y="54578"/>
                  <a:pt x="35100" y="54578"/>
                </a:cubicBezTo>
                <a:close/>
                <a:moveTo>
                  <a:pt x="38815" y="54578"/>
                </a:moveTo>
                <a:cubicBezTo>
                  <a:pt x="39112" y="54578"/>
                  <a:pt x="39386" y="54828"/>
                  <a:pt x="39386" y="55138"/>
                </a:cubicBezTo>
                <a:cubicBezTo>
                  <a:pt x="39386" y="55435"/>
                  <a:pt x="39124" y="55709"/>
                  <a:pt x="38815" y="55709"/>
                </a:cubicBezTo>
                <a:cubicBezTo>
                  <a:pt x="38517" y="55709"/>
                  <a:pt x="38255" y="55459"/>
                  <a:pt x="38255" y="55138"/>
                </a:cubicBezTo>
                <a:cubicBezTo>
                  <a:pt x="38255" y="54828"/>
                  <a:pt x="38505" y="54578"/>
                  <a:pt x="38815" y="54578"/>
                </a:cubicBezTo>
                <a:close/>
                <a:moveTo>
                  <a:pt x="42553" y="54578"/>
                </a:moveTo>
                <a:cubicBezTo>
                  <a:pt x="42863" y="54578"/>
                  <a:pt x="43113" y="54828"/>
                  <a:pt x="43113" y="55138"/>
                </a:cubicBezTo>
                <a:cubicBezTo>
                  <a:pt x="43113" y="55459"/>
                  <a:pt x="42863" y="55709"/>
                  <a:pt x="42553" y="55709"/>
                </a:cubicBezTo>
                <a:cubicBezTo>
                  <a:pt x="42232" y="55709"/>
                  <a:pt x="41982" y="55459"/>
                  <a:pt x="41982" y="55138"/>
                </a:cubicBezTo>
                <a:cubicBezTo>
                  <a:pt x="41982" y="54828"/>
                  <a:pt x="42244" y="54578"/>
                  <a:pt x="42553" y="54578"/>
                </a:cubicBezTo>
                <a:close/>
                <a:moveTo>
                  <a:pt x="46268" y="54578"/>
                </a:moveTo>
                <a:cubicBezTo>
                  <a:pt x="46565" y="54578"/>
                  <a:pt x="46839" y="54828"/>
                  <a:pt x="46839" y="55138"/>
                </a:cubicBezTo>
                <a:cubicBezTo>
                  <a:pt x="46839" y="55435"/>
                  <a:pt x="46589" y="55709"/>
                  <a:pt x="46268" y="55709"/>
                </a:cubicBezTo>
                <a:cubicBezTo>
                  <a:pt x="45970" y="55709"/>
                  <a:pt x="45708" y="55459"/>
                  <a:pt x="45708" y="55138"/>
                </a:cubicBezTo>
                <a:cubicBezTo>
                  <a:pt x="45708" y="54828"/>
                  <a:pt x="45958" y="54578"/>
                  <a:pt x="46268" y="54578"/>
                </a:cubicBezTo>
                <a:close/>
                <a:moveTo>
                  <a:pt x="50006" y="54578"/>
                </a:moveTo>
                <a:cubicBezTo>
                  <a:pt x="50316" y="54578"/>
                  <a:pt x="50578" y="54828"/>
                  <a:pt x="50578" y="55138"/>
                </a:cubicBezTo>
                <a:cubicBezTo>
                  <a:pt x="50578" y="55459"/>
                  <a:pt x="50316" y="55709"/>
                  <a:pt x="50006" y="55709"/>
                </a:cubicBezTo>
                <a:cubicBezTo>
                  <a:pt x="49697" y="55709"/>
                  <a:pt x="49447" y="55459"/>
                  <a:pt x="49447" y="55138"/>
                </a:cubicBezTo>
                <a:cubicBezTo>
                  <a:pt x="49447" y="54828"/>
                  <a:pt x="49697" y="54578"/>
                  <a:pt x="50006" y="54578"/>
                </a:cubicBezTo>
                <a:close/>
                <a:moveTo>
                  <a:pt x="53733" y="54578"/>
                </a:moveTo>
                <a:cubicBezTo>
                  <a:pt x="54031" y="54578"/>
                  <a:pt x="54293" y="54828"/>
                  <a:pt x="54293" y="55138"/>
                </a:cubicBezTo>
                <a:cubicBezTo>
                  <a:pt x="54293" y="55435"/>
                  <a:pt x="54043" y="55709"/>
                  <a:pt x="53733" y="55709"/>
                </a:cubicBezTo>
                <a:cubicBezTo>
                  <a:pt x="53412" y="55709"/>
                  <a:pt x="53162" y="55459"/>
                  <a:pt x="53162" y="55138"/>
                </a:cubicBezTo>
                <a:cubicBezTo>
                  <a:pt x="53162" y="54828"/>
                  <a:pt x="53412" y="54578"/>
                  <a:pt x="53733" y="54578"/>
                </a:cubicBezTo>
                <a:close/>
                <a:moveTo>
                  <a:pt x="57460" y="54578"/>
                </a:moveTo>
                <a:cubicBezTo>
                  <a:pt x="57781" y="54578"/>
                  <a:pt x="58031" y="54828"/>
                  <a:pt x="58031" y="55138"/>
                </a:cubicBezTo>
                <a:cubicBezTo>
                  <a:pt x="58031" y="55459"/>
                  <a:pt x="57781" y="55709"/>
                  <a:pt x="57460" y="55709"/>
                </a:cubicBezTo>
                <a:cubicBezTo>
                  <a:pt x="57150" y="55709"/>
                  <a:pt x="56900" y="55459"/>
                  <a:pt x="56900" y="55138"/>
                </a:cubicBezTo>
                <a:cubicBezTo>
                  <a:pt x="56900" y="54828"/>
                  <a:pt x="57150" y="54578"/>
                  <a:pt x="57460" y="54578"/>
                </a:cubicBezTo>
                <a:close/>
                <a:moveTo>
                  <a:pt x="61186" y="54578"/>
                </a:moveTo>
                <a:cubicBezTo>
                  <a:pt x="61484" y="54578"/>
                  <a:pt x="61746" y="54828"/>
                  <a:pt x="61746" y="55138"/>
                </a:cubicBezTo>
                <a:cubicBezTo>
                  <a:pt x="61746" y="55435"/>
                  <a:pt x="61496" y="55709"/>
                  <a:pt x="61186" y="55709"/>
                </a:cubicBezTo>
                <a:cubicBezTo>
                  <a:pt x="60877" y="55709"/>
                  <a:pt x="60615" y="55459"/>
                  <a:pt x="60615" y="55138"/>
                </a:cubicBezTo>
                <a:cubicBezTo>
                  <a:pt x="60615" y="54828"/>
                  <a:pt x="60877" y="54578"/>
                  <a:pt x="61186" y="54578"/>
                </a:cubicBezTo>
                <a:close/>
                <a:moveTo>
                  <a:pt x="64925" y="54578"/>
                </a:moveTo>
                <a:cubicBezTo>
                  <a:pt x="65234" y="54578"/>
                  <a:pt x="65485" y="54828"/>
                  <a:pt x="65485" y="55138"/>
                </a:cubicBezTo>
                <a:cubicBezTo>
                  <a:pt x="65485" y="55459"/>
                  <a:pt x="65234" y="55709"/>
                  <a:pt x="64925" y="55709"/>
                </a:cubicBezTo>
                <a:cubicBezTo>
                  <a:pt x="64603" y="55709"/>
                  <a:pt x="64353" y="55459"/>
                  <a:pt x="64353" y="55138"/>
                </a:cubicBezTo>
                <a:cubicBezTo>
                  <a:pt x="64353" y="54828"/>
                  <a:pt x="64603" y="54578"/>
                  <a:pt x="64925" y="54578"/>
                </a:cubicBezTo>
                <a:close/>
                <a:moveTo>
                  <a:pt x="68640" y="54578"/>
                </a:moveTo>
                <a:cubicBezTo>
                  <a:pt x="68937" y="54578"/>
                  <a:pt x="69211" y="54828"/>
                  <a:pt x="69211" y="55138"/>
                </a:cubicBezTo>
                <a:cubicBezTo>
                  <a:pt x="69211" y="55435"/>
                  <a:pt x="68949" y="55709"/>
                  <a:pt x="68640" y="55709"/>
                </a:cubicBezTo>
                <a:cubicBezTo>
                  <a:pt x="68330" y="55709"/>
                  <a:pt x="68080" y="55459"/>
                  <a:pt x="68080" y="55138"/>
                </a:cubicBezTo>
                <a:cubicBezTo>
                  <a:pt x="68092" y="54828"/>
                  <a:pt x="68330" y="54578"/>
                  <a:pt x="68640" y="54578"/>
                </a:cubicBezTo>
                <a:close/>
                <a:moveTo>
                  <a:pt x="72366" y="54578"/>
                </a:moveTo>
                <a:cubicBezTo>
                  <a:pt x="72676" y="54578"/>
                  <a:pt x="72926" y="54828"/>
                  <a:pt x="72926" y="55138"/>
                </a:cubicBezTo>
                <a:cubicBezTo>
                  <a:pt x="72926" y="55459"/>
                  <a:pt x="72676" y="55709"/>
                  <a:pt x="72366" y="55709"/>
                </a:cubicBezTo>
                <a:cubicBezTo>
                  <a:pt x="72045" y="55709"/>
                  <a:pt x="71795" y="55459"/>
                  <a:pt x="71795" y="55138"/>
                </a:cubicBezTo>
                <a:cubicBezTo>
                  <a:pt x="71795" y="54828"/>
                  <a:pt x="72069" y="54578"/>
                  <a:pt x="72366" y="54578"/>
                </a:cubicBezTo>
                <a:close/>
                <a:moveTo>
                  <a:pt x="76093" y="54578"/>
                </a:moveTo>
                <a:cubicBezTo>
                  <a:pt x="76391" y="54578"/>
                  <a:pt x="76664" y="54828"/>
                  <a:pt x="76664" y="55138"/>
                </a:cubicBezTo>
                <a:cubicBezTo>
                  <a:pt x="76664" y="55435"/>
                  <a:pt x="76403" y="55709"/>
                  <a:pt x="76093" y="55709"/>
                </a:cubicBezTo>
                <a:cubicBezTo>
                  <a:pt x="75795" y="55709"/>
                  <a:pt x="75533" y="55459"/>
                  <a:pt x="75533" y="55138"/>
                </a:cubicBezTo>
                <a:cubicBezTo>
                  <a:pt x="75533" y="54828"/>
                  <a:pt x="75783" y="54578"/>
                  <a:pt x="76093" y="54578"/>
                </a:cubicBezTo>
                <a:close/>
                <a:moveTo>
                  <a:pt x="79712" y="54578"/>
                </a:moveTo>
                <a:cubicBezTo>
                  <a:pt x="80010" y="54578"/>
                  <a:pt x="80284" y="54828"/>
                  <a:pt x="80284" y="55138"/>
                </a:cubicBezTo>
                <a:cubicBezTo>
                  <a:pt x="80284" y="55435"/>
                  <a:pt x="80022" y="55709"/>
                  <a:pt x="79712" y="55709"/>
                </a:cubicBezTo>
                <a:cubicBezTo>
                  <a:pt x="79403" y="55709"/>
                  <a:pt x="79153" y="55459"/>
                  <a:pt x="79153" y="55138"/>
                </a:cubicBezTo>
                <a:cubicBezTo>
                  <a:pt x="79153" y="54828"/>
                  <a:pt x="79403" y="54578"/>
                  <a:pt x="79712" y="54578"/>
                </a:cubicBezTo>
                <a:close/>
                <a:moveTo>
                  <a:pt x="83451" y="54578"/>
                </a:moveTo>
                <a:cubicBezTo>
                  <a:pt x="83761" y="54578"/>
                  <a:pt x="84011" y="54828"/>
                  <a:pt x="84011" y="55138"/>
                </a:cubicBezTo>
                <a:cubicBezTo>
                  <a:pt x="84011" y="55459"/>
                  <a:pt x="83761" y="55709"/>
                  <a:pt x="83451" y="55709"/>
                </a:cubicBezTo>
                <a:cubicBezTo>
                  <a:pt x="83141" y="55709"/>
                  <a:pt x="82880" y="55459"/>
                  <a:pt x="82880" y="55138"/>
                </a:cubicBezTo>
                <a:cubicBezTo>
                  <a:pt x="82880" y="54828"/>
                  <a:pt x="83141" y="54578"/>
                  <a:pt x="83451" y="54578"/>
                </a:cubicBezTo>
                <a:close/>
                <a:moveTo>
                  <a:pt x="87166" y="54578"/>
                </a:moveTo>
                <a:cubicBezTo>
                  <a:pt x="87463" y="54578"/>
                  <a:pt x="87737" y="54828"/>
                  <a:pt x="87737" y="55138"/>
                </a:cubicBezTo>
                <a:cubicBezTo>
                  <a:pt x="87737" y="55435"/>
                  <a:pt x="87475" y="55709"/>
                  <a:pt x="87166" y="55709"/>
                </a:cubicBezTo>
                <a:cubicBezTo>
                  <a:pt x="86856" y="55709"/>
                  <a:pt x="86606" y="55459"/>
                  <a:pt x="86606" y="55138"/>
                </a:cubicBezTo>
                <a:cubicBezTo>
                  <a:pt x="86606" y="54828"/>
                  <a:pt x="86856" y="54578"/>
                  <a:pt x="87166" y="54578"/>
                </a:cubicBezTo>
                <a:close/>
                <a:moveTo>
                  <a:pt x="90904" y="54578"/>
                </a:moveTo>
                <a:cubicBezTo>
                  <a:pt x="91214" y="54578"/>
                  <a:pt x="91464" y="54828"/>
                  <a:pt x="91464" y="55138"/>
                </a:cubicBezTo>
                <a:cubicBezTo>
                  <a:pt x="91464" y="55459"/>
                  <a:pt x="91214" y="55709"/>
                  <a:pt x="90904" y="55709"/>
                </a:cubicBezTo>
                <a:cubicBezTo>
                  <a:pt x="90595" y="55709"/>
                  <a:pt x="90345" y="55459"/>
                  <a:pt x="90345" y="55138"/>
                </a:cubicBezTo>
                <a:cubicBezTo>
                  <a:pt x="90345" y="54828"/>
                  <a:pt x="90595" y="54578"/>
                  <a:pt x="90904" y="54578"/>
                </a:cubicBezTo>
                <a:close/>
                <a:moveTo>
                  <a:pt x="94631" y="54578"/>
                </a:moveTo>
                <a:cubicBezTo>
                  <a:pt x="94929" y="54578"/>
                  <a:pt x="95191" y="54828"/>
                  <a:pt x="95191" y="55138"/>
                </a:cubicBezTo>
                <a:cubicBezTo>
                  <a:pt x="95191" y="55435"/>
                  <a:pt x="94941" y="55709"/>
                  <a:pt x="94631" y="55709"/>
                </a:cubicBezTo>
                <a:cubicBezTo>
                  <a:pt x="94310" y="55709"/>
                  <a:pt x="94060" y="55459"/>
                  <a:pt x="94060" y="55138"/>
                </a:cubicBezTo>
                <a:cubicBezTo>
                  <a:pt x="94071" y="54828"/>
                  <a:pt x="94310" y="54578"/>
                  <a:pt x="94631" y="54578"/>
                </a:cubicBezTo>
                <a:close/>
                <a:moveTo>
                  <a:pt x="98346" y="54578"/>
                </a:moveTo>
                <a:cubicBezTo>
                  <a:pt x="98655" y="54578"/>
                  <a:pt x="98905" y="54828"/>
                  <a:pt x="98905" y="55138"/>
                </a:cubicBezTo>
                <a:cubicBezTo>
                  <a:pt x="98905" y="55459"/>
                  <a:pt x="98655" y="55709"/>
                  <a:pt x="98346" y="55709"/>
                </a:cubicBezTo>
                <a:cubicBezTo>
                  <a:pt x="98036" y="55709"/>
                  <a:pt x="97786" y="55459"/>
                  <a:pt x="97786" y="55138"/>
                </a:cubicBezTo>
                <a:cubicBezTo>
                  <a:pt x="97786" y="54828"/>
                  <a:pt x="98036" y="54578"/>
                  <a:pt x="98346" y="54578"/>
                </a:cubicBezTo>
                <a:close/>
                <a:moveTo>
                  <a:pt x="102084" y="54578"/>
                </a:moveTo>
                <a:cubicBezTo>
                  <a:pt x="102382" y="54578"/>
                  <a:pt x="102644" y="54828"/>
                  <a:pt x="102644" y="55138"/>
                </a:cubicBezTo>
                <a:cubicBezTo>
                  <a:pt x="102644" y="55435"/>
                  <a:pt x="102394" y="55709"/>
                  <a:pt x="102084" y="55709"/>
                </a:cubicBezTo>
                <a:cubicBezTo>
                  <a:pt x="101787" y="55709"/>
                  <a:pt x="101513" y="55459"/>
                  <a:pt x="101513" y="55138"/>
                </a:cubicBezTo>
                <a:cubicBezTo>
                  <a:pt x="101513" y="54828"/>
                  <a:pt x="101775" y="54578"/>
                  <a:pt x="102084" y="54578"/>
                </a:cubicBezTo>
                <a:close/>
                <a:moveTo>
                  <a:pt x="105799" y="54578"/>
                </a:moveTo>
                <a:cubicBezTo>
                  <a:pt x="106121" y="54578"/>
                  <a:pt x="106371" y="54828"/>
                  <a:pt x="106371" y="55138"/>
                </a:cubicBezTo>
                <a:cubicBezTo>
                  <a:pt x="106371" y="55459"/>
                  <a:pt x="106109" y="55709"/>
                  <a:pt x="105799" y="55709"/>
                </a:cubicBezTo>
                <a:cubicBezTo>
                  <a:pt x="105490" y="55709"/>
                  <a:pt x="105239" y="55459"/>
                  <a:pt x="105239" y="55138"/>
                </a:cubicBezTo>
                <a:cubicBezTo>
                  <a:pt x="105239" y="54828"/>
                  <a:pt x="105490" y="54578"/>
                  <a:pt x="105799" y="54578"/>
                </a:cubicBezTo>
                <a:close/>
                <a:moveTo>
                  <a:pt x="109538" y="54578"/>
                </a:moveTo>
                <a:cubicBezTo>
                  <a:pt x="109835" y="54578"/>
                  <a:pt x="110109" y="54828"/>
                  <a:pt x="110109" y="55138"/>
                </a:cubicBezTo>
                <a:cubicBezTo>
                  <a:pt x="110109" y="55435"/>
                  <a:pt x="109847" y="55709"/>
                  <a:pt x="109538" y="55709"/>
                </a:cubicBezTo>
                <a:cubicBezTo>
                  <a:pt x="109228" y="55709"/>
                  <a:pt x="108978" y="55459"/>
                  <a:pt x="108978" y="55138"/>
                </a:cubicBezTo>
                <a:cubicBezTo>
                  <a:pt x="108978" y="54828"/>
                  <a:pt x="109228" y="54578"/>
                  <a:pt x="109538" y="54578"/>
                </a:cubicBezTo>
                <a:close/>
                <a:moveTo>
                  <a:pt x="113264" y="54578"/>
                </a:moveTo>
                <a:cubicBezTo>
                  <a:pt x="113574" y="54578"/>
                  <a:pt x="113824" y="54828"/>
                  <a:pt x="113824" y="55138"/>
                </a:cubicBezTo>
                <a:cubicBezTo>
                  <a:pt x="113824" y="55459"/>
                  <a:pt x="113574" y="55709"/>
                  <a:pt x="113264" y="55709"/>
                </a:cubicBezTo>
                <a:cubicBezTo>
                  <a:pt x="112943" y="55709"/>
                  <a:pt x="112693" y="55459"/>
                  <a:pt x="112693" y="55138"/>
                </a:cubicBezTo>
                <a:cubicBezTo>
                  <a:pt x="112693" y="54828"/>
                  <a:pt x="112943" y="54578"/>
                  <a:pt x="113264" y="54578"/>
                </a:cubicBezTo>
                <a:close/>
                <a:moveTo>
                  <a:pt x="116991" y="54578"/>
                </a:moveTo>
                <a:cubicBezTo>
                  <a:pt x="117289" y="54578"/>
                  <a:pt x="117562" y="54828"/>
                  <a:pt x="117562" y="55138"/>
                </a:cubicBezTo>
                <a:cubicBezTo>
                  <a:pt x="117562" y="55435"/>
                  <a:pt x="117312" y="55709"/>
                  <a:pt x="116991" y="55709"/>
                </a:cubicBezTo>
                <a:cubicBezTo>
                  <a:pt x="116681" y="55709"/>
                  <a:pt x="116431" y="55459"/>
                  <a:pt x="116431" y="55138"/>
                </a:cubicBezTo>
                <a:cubicBezTo>
                  <a:pt x="116431" y="54828"/>
                  <a:pt x="116681" y="54578"/>
                  <a:pt x="116991" y="54578"/>
                </a:cubicBezTo>
                <a:close/>
                <a:moveTo>
                  <a:pt x="120718" y="54578"/>
                </a:moveTo>
                <a:cubicBezTo>
                  <a:pt x="121027" y="54578"/>
                  <a:pt x="121277" y="54828"/>
                  <a:pt x="121277" y="55138"/>
                </a:cubicBezTo>
                <a:cubicBezTo>
                  <a:pt x="121277" y="55459"/>
                  <a:pt x="121027" y="55709"/>
                  <a:pt x="120718" y="55709"/>
                </a:cubicBezTo>
                <a:cubicBezTo>
                  <a:pt x="120408" y="55709"/>
                  <a:pt x="120146" y="55459"/>
                  <a:pt x="120146" y="55138"/>
                </a:cubicBezTo>
                <a:cubicBezTo>
                  <a:pt x="120146" y="54828"/>
                  <a:pt x="120420" y="54578"/>
                  <a:pt x="120718" y="54578"/>
                </a:cubicBezTo>
                <a:close/>
                <a:moveTo>
                  <a:pt x="124456" y="54578"/>
                </a:moveTo>
                <a:cubicBezTo>
                  <a:pt x="124754" y="54578"/>
                  <a:pt x="125016" y="54828"/>
                  <a:pt x="125016" y="55138"/>
                </a:cubicBezTo>
                <a:cubicBezTo>
                  <a:pt x="125016" y="55435"/>
                  <a:pt x="124766" y="55709"/>
                  <a:pt x="124456" y="55709"/>
                </a:cubicBezTo>
                <a:cubicBezTo>
                  <a:pt x="124135" y="55709"/>
                  <a:pt x="123885" y="55459"/>
                  <a:pt x="123885" y="55138"/>
                </a:cubicBezTo>
                <a:cubicBezTo>
                  <a:pt x="123885" y="54828"/>
                  <a:pt x="124135" y="54578"/>
                  <a:pt x="124456" y="54578"/>
                </a:cubicBezTo>
                <a:close/>
                <a:moveTo>
                  <a:pt x="128171" y="54578"/>
                </a:moveTo>
                <a:cubicBezTo>
                  <a:pt x="128480" y="54578"/>
                  <a:pt x="128742" y="54828"/>
                  <a:pt x="128742" y="55138"/>
                </a:cubicBezTo>
                <a:cubicBezTo>
                  <a:pt x="128742" y="55459"/>
                  <a:pt x="128480" y="55709"/>
                  <a:pt x="128171" y="55709"/>
                </a:cubicBezTo>
                <a:cubicBezTo>
                  <a:pt x="127861" y="55709"/>
                  <a:pt x="127611" y="55459"/>
                  <a:pt x="127611" y="55138"/>
                </a:cubicBezTo>
                <a:cubicBezTo>
                  <a:pt x="127611" y="54828"/>
                  <a:pt x="127861" y="54578"/>
                  <a:pt x="128171" y="54578"/>
                </a:cubicBezTo>
                <a:close/>
                <a:moveTo>
                  <a:pt x="131898" y="54578"/>
                </a:moveTo>
                <a:cubicBezTo>
                  <a:pt x="132195" y="54578"/>
                  <a:pt x="132457" y="54828"/>
                  <a:pt x="132457" y="55138"/>
                </a:cubicBezTo>
                <a:cubicBezTo>
                  <a:pt x="132457" y="55435"/>
                  <a:pt x="132207" y="55709"/>
                  <a:pt x="131898" y="55709"/>
                </a:cubicBezTo>
                <a:cubicBezTo>
                  <a:pt x="131600" y="55709"/>
                  <a:pt x="131326" y="55459"/>
                  <a:pt x="131326" y="55138"/>
                </a:cubicBezTo>
                <a:cubicBezTo>
                  <a:pt x="131338" y="54828"/>
                  <a:pt x="131576" y="54578"/>
                  <a:pt x="131898" y="54578"/>
                </a:cubicBezTo>
                <a:close/>
                <a:moveTo>
                  <a:pt x="135624" y="54578"/>
                </a:moveTo>
                <a:cubicBezTo>
                  <a:pt x="135946" y="54578"/>
                  <a:pt x="136196" y="54828"/>
                  <a:pt x="136196" y="55138"/>
                </a:cubicBezTo>
                <a:cubicBezTo>
                  <a:pt x="136196" y="55459"/>
                  <a:pt x="135934" y="55709"/>
                  <a:pt x="135624" y="55709"/>
                </a:cubicBezTo>
                <a:cubicBezTo>
                  <a:pt x="135315" y="55709"/>
                  <a:pt x="135065" y="55459"/>
                  <a:pt x="135065" y="55138"/>
                </a:cubicBezTo>
                <a:cubicBezTo>
                  <a:pt x="135065" y="54828"/>
                  <a:pt x="135315" y="54578"/>
                  <a:pt x="135624" y="54578"/>
                </a:cubicBezTo>
                <a:close/>
                <a:moveTo>
                  <a:pt x="139351" y="54578"/>
                </a:moveTo>
                <a:cubicBezTo>
                  <a:pt x="139649" y="54578"/>
                  <a:pt x="139910" y="54828"/>
                  <a:pt x="139910" y="55138"/>
                </a:cubicBezTo>
                <a:cubicBezTo>
                  <a:pt x="139910" y="55435"/>
                  <a:pt x="139660" y="55709"/>
                  <a:pt x="139351" y="55709"/>
                </a:cubicBezTo>
                <a:cubicBezTo>
                  <a:pt x="139053" y="55709"/>
                  <a:pt x="138779" y="55459"/>
                  <a:pt x="138779" y="55138"/>
                </a:cubicBezTo>
                <a:cubicBezTo>
                  <a:pt x="138779" y="54828"/>
                  <a:pt x="139041" y="54578"/>
                  <a:pt x="139351" y="54578"/>
                </a:cubicBezTo>
                <a:close/>
                <a:moveTo>
                  <a:pt x="143089" y="54578"/>
                </a:moveTo>
                <a:cubicBezTo>
                  <a:pt x="143399" y="54578"/>
                  <a:pt x="143649" y="54828"/>
                  <a:pt x="143649" y="55138"/>
                </a:cubicBezTo>
                <a:cubicBezTo>
                  <a:pt x="143649" y="55459"/>
                  <a:pt x="143399" y="55709"/>
                  <a:pt x="143089" y="55709"/>
                </a:cubicBezTo>
                <a:cubicBezTo>
                  <a:pt x="142768" y="55709"/>
                  <a:pt x="142518" y="55459"/>
                  <a:pt x="142518" y="55138"/>
                </a:cubicBezTo>
                <a:cubicBezTo>
                  <a:pt x="142518" y="54828"/>
                  <a:pt x="142768" y="54578"/>
                  <a:pt x="143089" y="54578"/>
                </a:cubicBezTo>
                <a:close/>
                <a:moveTo>
                  <a:pt x="146804" y="54578"/>
                </a:moveTo>
                <a:cubicBezTo>
                  <a:pt x="147102" y="54578"/>
                  <a:pt x="147376" y="54828"/>
                  <a:pt x="147376" y="55138"/>
                </a:cubicBezTo>
                <a:cubicBezTo>
                  <a:pt x="147376" y="55435"/>
                  <a:pt x="147114" y="55709"/>
                  <a:pt x="146804" y="55709"/>
                </a:cubicBezTo>
                <a:cubicBezTo>
                  <a:pt x="146495" y="55709"/>
                  <a:pt x="146245" y="55459"/>
                  <a:pt x="146245" y="55138"/>
                </a:cubicBezTo>
                <a:cubicBezTo>
                  <a:pt x="146257" y="54828"/>
                  <a:pt x="146495" y="54578"/>
                  <a:pt x="146804" y="54578"/>
                </a:cubicBezTo>
                <a:close/>
                <a:moveTo>
                  <a:pt x="150543" y="54578"/>
                </a:moveTo>
                <a:cubicBezTo>
                  <a:pt x="150852" y="54578"/>
                  <a:pt x="151102" y="54828"/>
                  <a:pt x="151102" y="55138"/>
                </a:cubicBezTo>
                <a:cubicBezTo>
                  <a:pt x="151102" y="55459"/>
                  <a:pt x="150852" y="55709"/>
                  <a:pt x="150543" y="55709"/>
                </a:cubicBezTo>
                <a:cubicBezTo>
                  <a:pt x="150233" y="55709"/>
                  <a:pt x="149971" y="55459"/>
                  <a:pt x="149971" y="55138"/>
                </a:cubicBezTo>
                <a:cubicBezTo>
                  <a:pt x="149971" y="54828"/>
                  <a:pt x="150233" y="54578"/>
                  <a:pt x="150543" y="54578"/>
                </a:cubicBezTo>
                <a:close/>
                <a:moveTo>
                  <a:pt x="3405" y="56436"/>
                </a:moveTo>
                <a:cubicBezTo>
                  <a:pt x="3703" y="56436"/>
                  <a:pt x="3977" y="56686"/>
                  <a:pt x="3977" y="57007"/>
                </a:cubicBezTo>
                <a:cubicBezTo>
                  <a:pt x="3977" y="57305"/>
                  <a:pt x="3727" y="57567"/>
                  <a:pt x="3405" y="57567"/>
                </a:cubicBezTo>
                <a:cubicBezTo>
                  <a:pt x="3096" y="57567"/>
                  <a:pt x="2846" y="57317"/>
                  <a:pt x="2846" y="57007"/>
                </a:cubicBezTo>
                <a:cubicBezTo>
                  <a:pt x="2858" y="56686"/>
                  <a:pt x="3096" y="56436"/>
                  <a:pt x="3405" y="56436"/>
                </a:cubicBezTo>
                <a:close/>
                <a:moveTo>
                  <a:pt x="7132" y="56436"/>
                </a:moveTo>
                <a:cubicBezTo>
                  <a:pt x="7430" y="56436"/>
                  <a:pt x="7692" y="56686"/>
                  <a:pt x="7692" y="57007"/>
                </a:cubicBezTo>
                <a:cubicBezTo>
                  <a:pt x="7692" y="57305"/>
                  <a:pt x="7442" y="57567"/>
                  <a:pt x="7132" y="57567"/>
                </a:cubicBezTo>
                <a:cubicBezTo>
                  <a:pt x="6834" y="57567"/>
                  <a:pt x="6560" y="57317"/>
                  <a:pt x="6560" y="57007"/>
                </a:cubicBezTo>
                <a:cubicBezTo>
                  <a:pt x="6584" y="56686"/>
                  <a:pt x="6822" y="56436"/>
                  <a:pt x="7132" y="56436"/>
                </a:cubicBezTo>
                <a:close/>
                <a:moveTo>
                  <a:pt x="10871" y="56436"/>
                </a:moveTo>
                <a:cubicBezTo>
                  <a:pt x="11168" y="56436"/>
                  <a:pt x="11430" y="56686"/>
                  <a:pt x="11430" y="57007"/>
                </a:cubicBezTo>
                <a:cubicBezTo>
                  <a:pt x="11430" y="57305"/>
                  <a:pt x="11180" y="57567"/>
                  <a:pt x="10871" y="57567"/>
                </a:cubicBezTo>
                <a:cubicBezTo>
                  <a:pt x="10573" y="57567"/>
                  <a:pt x="10299" y="57317"/>
                  <a:pt x="10299" y="57007"/>
                </a:cubicBezTo>
                <a:cubicBezTo>
                  <a:pt x="10299" y="56686"/>
                  <a:pt x="10549" y="56436"/>
                  <a:pt x="10871" y="56436"/>
                </a:cubicBezTo>
                <a:close/>
                <a:moveTo>
                  <a:pt x="14585" y="56436"/>
                </a:moveTo>
                <a:cubicBezTo>
                  <a:pt x="14883" y="56436"/>
                  <a:pt x="15157" y="56686"/>
                  <a:pt x="15157" y="57007"/>
                </a:cubicBezTo>
                <a:cubicBezTo>
                  <a:pt x="15157" y="57305"/>
                  <a:pt x="14895" y="57567"/>
                  <a:pt x="14585" y="57567"/>
                </a:cubicBezTo>
                <a:cubicBezTo>
                  <a:pt x="14288" y="57567"/>
                  <a:pt x="14014" y="57317"/>
                  <a:pt x="14014" y="57007"/>
                </a:cubicBezTo>
                <a:cubicBezTo>
                  <a:pt x="14038" y="56686"/>
                  <a:pt x="14276" y="56436"/>
                  <a:pt x="14585" y="56436"/>
                </a:cubicBezTo>
                <a:close/>
                <a:moveTo>
                  <a:pt x="18324" y="56436"/>
                </a:moveTo>
                <a:cubicBezTo>
                  <a:pt x="18622" y="56436"/>
                  <a:pt x="18883" y="56686"/>
                  <a:pt x="18883" y="57007"/>
                </a:cubicBezTo>
                <a:cubicBezTo>
                  <a:pt x="18883" y="57305"/>
                  <a:pt x="18633" y="57567"/>
                  <a:pt x="18324" y="57567"/>
                </a:cubicBezTo>
                <a:cubicBezTo>
                  <a:pt x="18026" y="57567"/>
                  <a:pt x="17752" y="57317"/>
                  <a:pt x="17752" y="57007"/>
                </a:cubicBezTo>
                <a:cubicBezTo>
                  <a:pt x="17752" y="56686"/>
                  <a:pt x="18014" y="56436"/>
                  <a:pt x="18324" y="56436"/>
                </a:cubicBezTo>
                <a:close/>
                <a:moveTo>
                  <a:pt x="22039" y="56436"/>
                </a:moveTo>
                <a:cubicBezTo>
                  <a:pt x="22336" y="56436"/>
                  <a:pt x="22610" y="56686"/>
                  <a:pt x="22610" y="57007"/>
                </a:cubicBezTo>
                <a:cubicBezTo>
                  <a:pt x="22610" y="57305"/>
                  <a:pt x="22360" y="57567"/>
                  <a:pt x="22039" y="57567"/>
                </a:cubicBezTo>
                <a:cubicBezTo>
                  <a:pt x="21729" y="57567"/>
                  <a:pt x="21479" y="57317"/>
                  <a:pt x="21479" y="57007"/>
                </a:cubicBezTo>
                <a:cubicBezTo>
                  <a:pt x="21491" y="56686"/>
                  <a:pt x="21729" y="56436"/>
                  <a:pt x="22039" y="56436"/>
                </a:cubicBezTo>
                <a:close/>
                <a:moveTo>
                  <a:pt x="25777" y="56436"/>
                </a:moveTo>
                <a:cubicBezTo>
                  <a:pt x="26075" y="56436"/>
                  <a:pt x="26349" y="56686"/>
                  <a:pt x="26349" y="57007"/>
                </a:cubicBezTo>
                <a:cubicBezTo>
                  <a:pt x="26349" y="57305"/>
                  <a:pt x="26087" y="57567"/>
                  <a:pt x="25777" y="57567"/>
                </a:cubicBezTo>
                <a:cubicBezTo>
                  <a:pt x="25468" y="57567"/>
                  <a:pt x="25206" y="57317"/>
                  <a:pt x="25206" y="57007"/>
                </a:cubicBezTo>
                <a:cubicBezTo>
                  <a:pt x="25218" y="56686"/>
                  <a:pt x="25468" y="56436"/>
                  <a:pt x="25777" y="56436"/>
                </a:cubicBezTo>
                <a:close/>
                <a:moveTo>
                  <a:pt x="29504" y="56436"/>
                </a:moveTo>
                <a:cubicBezTo>
                  <a:pt x="29801" y="56436"/>
                  <a:pt x="30063" y="56686"/>
                  <a:pt x="30063" y="57007"/>
                </a:cubicBezTo>
                <a:cubicBezTo>
                  <a:pt x="30063" y="57305"/>
                  <a:pt x="29813" y="57567"/>
                  <a:pt x="29504" y="57567"/>
                </a:cubicBezTo>
                <a:cubicBezTo>
                  <a:pt x="29182" y="57567"/>
                  <a:pt x="28932" y="57317"/>
                  <a:pt x="28932" y="57007"/>
                </a:cubicBezTo>
                <a:cubicBezTo>
                  <a:pt x="28944" y="56686"/>
                  <a:pt x="29182" y="56436"/>
                  <a:pt x="29504" y="56436"/>
                </a:cubicBezTo>
                <a:close/>
                <a:moveTo>
                  <a:pt x="33230" y="56436"/>
                </a:moveTo>
                <a:cubicBezTo>
                  <a:pt x="33528" y="56436"/>
                  <a:pt x="33802" y="56686"/>
                  <a:pt x="33802" y="57007"/>
                </a:cubicBezTo>
                <a:cubicBezTo>
                  <a:pt x="33802" y="57305"/>
                  <a:pt x="33552" y="57567"/>
                  <a:pt x="33230" y="57567"/>
                </a:cubicBezTo>
                <a:cubicBezTo>
                  <a:pt x="32921" y="57567"/>
                  <a:pt x="32671" y="57317"/>
                  <a:pt x="32671" y="57007"/>
                </a:cubicBezTo>
                <a:cubicBezTo>
                  <a:pt x="32671" y="56686"/>
                  <a:pt x="32921" y="56436"/>
                  <a:pt x="33230" y="56436"/>
                </a:cubicBezTo>
                <a:close/>
                <a:moveTo>
                  <a:pt x="36957" y="56436"/>
                </a:moveTo>
                <a:cubicBezTo>
                  <a:pt x="37255" y="56436"/>
                  <a:pt x="37517" y="56686"/>
                  <a:pt x="37517" y="57007"/>
                </a:cubicBezTo>
                <a:cubicBezTo>
                  <a:pt x="37517" y="57305"/>
                  <a:pt x="37267" y="57567"/>
                  <a:pt x="36957" y="57567"/>
                </a:cubicBezTo>
                <a:cubicBezTo>
                  <a:pt x="36648" y="57567"/>
                  <a:pt x="36386" y="57317"/>
                  <a:pt x="36386" y="57007"/>
                </a:cubicBezTo>
                <a:cubicBezTo>
                  <a:pt x="36409" y="56686"/>
                  <a:pt x="36648" y="56436"/>
                  <a:pt x="36957" y="56436"/>
                </a:cubicBezTo>
                <a:close/>
                <a:moveTo>
                  <a:pt x="40672" y="56436"/>
                </a:moveTo>
                <a:cubicBezTo>
                  <a:pt x="40970" y="56436"/>
                  <a:pt x="41243" y="56686"/>
                  <a:pt x="41243" y="57007"/>
                </a:cubicBezTo>
                <a:cubicBezTo>
                  <a:pt x="41243" y="57305"/>
                  <a:pt x="40993" y="57567"/>
                  <a:pt x="40672" y="57567"/>
                </a:cubicBezTo>
                <a:cubicBezTo>
                  <a:pt x="40374" y="57567"/>
                  <a:pt x="40112" y="57317"/>
                  <a:pt x="40112" y="57007"/>
                </a:cubicBezTo>
                <a:cubicBezTo>
                  <a:pt x="40124" y="56686"/>
                  <a:pt x="40362" y="56436"/>
                  <a:pt x="40672" y="56436"/>
                </a:cubicBezTo>
                <a:close/>
                <a:moveTo>
                  <a:pt x="44410" y="56436"/>
                </a:moveTo>
                <a:cubicBezTo>
                  <a:pt x="44708" y="56436"/>
                  <a:pt x="44982" y="56686"/>
                  <a:pt x="44982" y="57007"/>
                </a:cubicBezTo>
                <a:cubicBezTo>
                  <a:pt x="44982" y="57305"/>
                  <a:pt x="44720" y="57567"/>
                  <a:pt x="44410" y="57567"/>
                </a:cubicBezTo>
                <a:cubicBezTo>
                  <a:pt x="44113" y="57567"/>
                  <a:pt x="43851" y="57317"/>
                  <a:pt x="43851" y="57007"/>
                </a:cubicBezTo>
                <a:cubicBezTo>
                  <a:pt x="43851" y="56686"/>
                  <a:pt x="44101" y="56436"/>
                  <a:pt x="44410" y="56436"/>
                </a:cubicBezTo>
                <a:close/>
                <a:moveTo>
                  <a:pt x="48137" y="56436"/>
                </a:moveTo>
                <a:cubicBezTo>
                  <a:pt x="48435" y="56436"/>
                  <a:pt x="48697" y="56686"/>
                  <a:pt x="48697" y="57007"/>
                </a:cubicBezTo>
                <a:cubicBezTo>
                  <a:pt x="48697" y="57305"/>
                  <a:pt x="48447" y="57567"/>
                  <a:pt x="48137" y="57567"/>
                </a:cubicBezTo>
                <a:cubicBezTo>
                  <a:pt x="47839" y="57567"/>
                  <a:pt x="47566" y="57317"/>
                  <a:pt x="47566" y="57007"/>
                </a:cubicBezTo>
                <a:cubicBezTo>
                  <a:pt x="47578" y="56686"/>
                  <a:pt x="47839" y="56436"/>
                  <a:pt x="48137" y="56436"/>
                </a:cubicBezTo>
                <a:close/>
                <a:moveTo>
                  <a:pt x="51864" y="56436"/>
                </a:moveTo>
                <a:cubicBezTo>
                  <a:pt x="52161" y="56436"/>
                  <a:pt x="52435" y="56686"/>
                  <a:pt x="52435" y="57007"/>
                </a:cubicBezTo>
                <a:cubicBezTo>
                  <a:pt x="52435" y="57305"/>
                  <a:pt x="52185" y="57567"/>
                  <a:pt x="51864" y="57567"/>
                </a:cubicBezTo>
                <a:cubicBezTo>
                  <a:pt x="51566" y="57567"/>
                  <a:pt x="51304" y="57317"/>
                  <a:pt x="51304" y="57007"/>
                </a:cubicBezTo>
                <a:cubicBezTo>
                  <a:pt x="51304" y="56686"/>
                  <a:pt x="51554" y="56436"/>
                  <a:pt x="51864" y="56436"/>
                </a:cubicBezTo>
                <a:close/>
                <a:moveTo>
                  <a:pt x="55602" y="56436"/>
                </a:moveTo>
                <a:cubicBezTo>
                  <a:pt x="55900" y="56436"/>
                  <a:pt x="56174" y="56686"/>
                  <a:pt x="56174" y="57007"/>
                </a:cubicBezTo>
                <a:cubicBezTo>
                  <a:pt x="56174" y="57305"/>
                  <a:pt x="55912" y="57567"/>
                  <a:pt x="55602" y="57567"/>
                </a:cubicBezTo>
                <a:cubicBezTo>
                  <a:pt x="55293" y="57567"/>
                  <a:pt x="55043" y="57317"/>
                  <a:pt x="55043" y="57007"/>
                </a:cubicBezTo>
                <a:cubicBezTo>
                  <a:pt x="55043" y="56686"/>
                  <a:pt x="55293" y="56436"/>
                  <a:pt x="55602" y="56436"/>
                </a:cubicBezTo>
                <a:close/>
                <a:moveTo>
                  <a:pt x="59329" y="56436"/>
                </a:moveTo>
                <a:cubicBezTo>
                  <a:pt x="59627" y="56436"/>
                  <a:pt x="59889" y="56686"/>
                  <a:pt x="59889" y="57007"/>
                </a:cubicBezTo>
                <a:cubicBezTo>
                  <a:pt x="59889" y="57305"/>
                  <a:pt x="59639" y="57567"/>
                  <a:pt x="59329" y="57567"/>
                </a:cubicBezTo>
                <a:cubicBezTo>
                  <a:pt x="59008" y="57567"/>
                  <a:pt x="58757" y="57317"/>
                  <a:pt x="58757" y="57007"/>
                </a:cubicBezTo>
                <a:cubicBezTo>
                  <a:pt x="58757" y="56686"/>
                  <a:pt x="59008" y="56436"/>
                  <a:pt x="59329" y="56436"/>
                </a:cubicBezTo>
                <a:close/>
                <a:moveTo>
                  <a:pt x="63056" y="56436"/>
                </a:moveTo>
                <a:cubicBezTo>
                  <a:pt x="63353" y="56436"/>
                  <a:pt x="63627" y="56686"/>
                  <a:pt x="63627" y="57007"/>
                </a:cubicBezTo>
                <a:cubicBezTo>
                  <a:pt x="63627" y="57305"/>
                  <a:pt x="63377" y="57567"/>
                  <a:pt x="63056" y="57567"/>
                </a:cubicBezTo>
                <a:cubicBezTo>
                  <a:pt x="62746" y="57567"/>
                  <a:pt x="62496" y="57317"/>
                  <a:pt x="62496" y="57007"/>
                </a:cubicBezTo>
                <a:cubicBezTo>
                  <a:pt x="62496" y="56686"/>
                  <a:pt x="62746" y="56436"/>
                  <a:pt x="63056" y="56436"/>
                </a:cubicBezTo>
                <a:close/>
                <a:moveTo>
                  <a:pt x="66782" y="56436"/>
                </a:moveTo>
                <a:cubicBezTo>
                  <a:pt x="67080" y="56436"/>
                  <a:pt x="67342" y="56686"/>
                  <a:pt x="67342" y="57007"/>
                </a:cubicBezTo>
                <a:cubicBezTo>
                  <a:pt x="67342" y="57305"/>
                  <a:pt x="67092" y="57567"/>
                  <a:pt x="66782" y="57567"/>
                </a:cubicBezTo>
                <a:cubicBezTo>
                  <a:pt x="66473" y="57567"/>
                  <a:pt x="66211" y="57317"/>
                  <a:pt x="66211" y="57007"/>
                </a:cubicBezTo>
                <a:cubicBezTo>
                  <a:pt x="66235" y="56686"/>
                  <a:pt x="66473" y="56436"/>
                  <a:pt x="66782" y="56436"/>
                </a:cubicBezTo>
                <a:close/>
                <a:moveTo>
                  <a:pt x="70509" y="56436"/>
                </a:moveTo>
                <a:cubicBezTo>
                  <a:pt x="70807" y="56436"/>
                  <a:pt x="71080" y="56686"/>
                  <a:pt x="71080" y="57007"/>
                </a:cubicBezTo>
                <a:cubicBezTo>
                  <a:pt x="71080" y="57305"/>
                  <a:pt x="70830" y="57567"/>
                  <a:pt x="70509" y="57567"/>
                </a:cubicBezTo>
                <a:cubicBezTo>
                  <a:pt x="70199" y="57567"/>
                  <a:pt x="69949" y="57317"/>
                  <a:pt x="69949" y="57007"/>
                </a:cubicBezTo>
                <a:cubicBezTo>
                  <a:pt x="69949" y="56686"/>
                  <a:pt x="70199" y="56436"/>
                  <a:pt x="70509" y="56436"/>
                </a:cubicBezTo>
                <a:close/>
                <a:moveTo>
                  <a:pt x="74236" y="56436"/>
                </a:moveTo>
                <a:cubicBezTo>
                  <a:pt x="74533" y="56436"/>
                  <a:pt x="74795" y="56686"/>
                  <a:pt x="74795" y="57007"/>
                </a:cubicBezTo>
                <a:cubicBezTo>
                  <a:pt x="74795" y="57305"/>
                  <a:pt x="74545" y="57567"/>
                  <a:pt x="74236" y="57567"/>
                </a:cubicBezTo>
                <a:cubicBezTo>
                  <a:pt x="73938" y="57567"/>
                  <a:pt x="73676" y="57317"/>
                  <a:pt x="73676" y="57007"/>
                </a:cubicBezTo>
                <a:cubicBezTo>
                  <a:pt x="73676" y="56686"/>
                  <a:pt x="73926" y="56436"/>
                  <a:pt x="74236" y="56436"/>
                </a:cubicBezTo>
                <a:close/>
                <a:moveTo>
                  <a:pt x="77855" y="56436"/>
                </a:moveTo>
                <a:cubicBezTo>
                  <a:pt x="78153" y="56436"/>
                  <a:pt x="78415" y="56686"/>
                  <a:pt x="78415" y="57007"/>
                </a:cubicBezTo>
                <a:cubicBezTo>
                  <a:pt x="78415" y="57305"/>
                  <a:pt x="78165" y="57567"/>
                  <a:pt x="77855" y="57567"/>
                </a:cubicBezTo>
                <a:cubicBezTo>
                  <a:pt x="77546" y="57567"/>
                  <a:pt x="77284" y="57317"/>
                  <a:pt x="77284" y="57007"/>
                </a:cubicBezTo>
                <a:cubicBezTo>
                  <a:pt x="77284" y="56686"/>
                  <a:pt x="77546" y="56436"/>
                  <a:pt x="77855" y="56436"/>
                </a:cubicBezTo>
                <a:close/>
                <a:moveTo>
                  <a:pt x="81570" y="56436"/>
                </a:moveTo>
                <a:cubicBezTo>
                  <a:pt x="81868" y="56436"/>
                  <a:pt x="82141" y="56686"/>
                  <a:pt x="82141" y="57007"/>
                </a:cubicBezTo>
                <a:cubicBezTo>
                  <a:pt x="82141" y="57305"/>
                  <a:pt x="81879" y="57567"/>
                  <a:pt x="81570" y="57567"/>
                </a:cubicBezTo>
                <a:cubicBezTo>
                  <a:pt x="81260" y="57567"/>
                  <a:pt x="81010" y="57317"/>
                  <a:pt x="81010" y="57007"/>
                </a:cubicBezTo>
                <a:cubicBezTo>
                  <a:pt x="81022" y="56686"/>
                  <a:pt x="81260" y="56436"/>
                  <a:pt x="81570" y="56436"/>
                </a:cubicBezTo>
                <a:close/>
                <a:moveTo>
                  <a:pt x="85308" y="56436"/>
                </a:moveTo>
                <a:cubicBezTo>
                  <a:pt x="85606" y="56436"/>
                  <a:pt x="85880" y="56686"/>
                  <a:pt x="85880" y="57007"/>
                </a:cubicBezTo>
                <a:cubicBezTo>
                  <a:pt x="85880" y="57305"/>
                  <a:pt x="85618" y="57567"/>
                  <a:pt x="85308" y="57567"/>
                </a:cubicBezTo>
                <a:cubicBezTo>
                  <a:pt x="84999" y="57567"/>
                  <a:pt x="84749" y="57317"/>
                  <a:pt x="84749" y="57007"/>
                </a:cubicBezTo>
                <a:cubicBezTo>
                  <a:pt x="84749" y="56686"/>
                  <a:pt x="84999" y="56436"/>
                  <a:pt x="85308" y="56436"/>
                </a:cubicBezTo>
                <a:close/>
                <a:moveTo>
                  <a:pt x="89035" y="56436"/>
                </a:moveTo>
                <a:cubicBezTo>
                  <a:pt x="89333" y="56436"/>
                  <a:pt x="89595" y="56686"/>
                  <a:pt x="89595" y="57007"/>
                </a:cubicBezTo>
                <a:cubicBezTo>
                  <a:pt x="89595" y="57305"/>
                  <a:pt x="89345" y="57567"/>
                  <a:pt x="89035" y="57567"/>
                </a:cubicBezTo>
                <a:cubicBezTo>
                  <a:pt x="88714" y="57567"/>
                  <a:pt x="88464" y="57317"/>
                  <a:pt x="88464" y="57007"/>
                </a:cubicBezTo>
                <a:cubicBezTo>
                  <a:pt x="88475" y="56686"/>
                  <a:pt x="88714" y="56436"/>
                  <a:pt x="89035" y="56436"/>
                </a:cubicBezTo>
                <a:close/>
                <a:moveTo>
                  <a:pt x="92762" y="56436"/>
                </a:moveTo>
                <a:cubicBezTo>
                  <a:pt x="93059" y="56436"/>
                  <a:pt x="93333" y="56686"/>
                  <a:pt x="93333" y="57007"/>
                </a:cubicBezTo>
                <a:cubicBezTo>
                  <a:pt x="93333" y="57305"/>
                  <a:pt x="93071" y="57567"/>
                  <a:pt x="92762" y="57567"/>
                </a:cubicBezTo>
                <a:cubicBezTo>
                  <a:pt x="92452" y="57567"/>
                  <a:pt x="92202" y="57317"/>
                  <a:pt x="92202" y="57007"/>
                </a:cubicBezTo>
                <a:cubicBezTo>
                  <a:pt x="92202" y="56686"/>
                  <a:pt x="92452" y="56436"/>
                  <a:pt x="92762" y="56436"/>
                </a:cubicBezTo>
                <a:close/>
                <a:moveTo>
                  <a:pt x="96488" y="56436"/>
                </a:moveTo>
                <a:cubicBezTo>
                  <a:pt x="96786" y="56436"/>
                  <a:pt x="97048" y="56686"/>
                  <a:pt x="97048" y="57007"/>
                </a:cubicBezTo>
                <a:cubicBezTo>
                  <a:pt x="97048" y="57305"/>
                  <a:pt x="96798" y="57567"/>
                  <a:pt x="96488" y="57567"/>
                </a:cubicBezTo>
                <a:cubicBezTo>
                  <a:pt x="96191" y="57567"/>
                  <a:pt x="95917" y="57317"/>
                  <a:pt x="95917" y="57007"/>
                </a:cubicBezTo>
                <a:cubicBezTo>
                  <a:pt x="95917" y="56686"/>
                  <a:pt x="96179" y="56436"/>
                  <a:pt x="96488" y="56436"/>
                </a:cubicBezTo>
                <a:close/>
                <a:moveTo>
                  <a:pt x="100203" y="56436"/>
                </a:moveTo>
                <a:cubicBezTo>
                  <a:pt x="100501" y="56436"/>
                  <a:pt x="100775" y="56686"/>
                  <a:pt x="100775" y="57007"/>
                </a:cubicBezTo>
                <a:cubicBezTo>
                  <a:pt x="100775" y="57305"/>
                  <a:pt x="100513" y="57567"/>
                  <a:pt x="100203" y="57567"/>
                </a:cubicBezTo>
                <a:cubicBezTo>
                  <a:pt x="99905" y="57567"/>
                  <a:pt x="99644" y="57317"/>
                  <a:pt x="99644" y="57007"/>
                </a:cubicBezTo>
                <a:cubicBezTo>
                  <a:pt x="99655" y="56686"/>
                  <a:pt x="99894" y="56436"/>
                  <a:pt x="100203" y="56436"/>
                </a:cubicBezTo>
                <a:close/>
                <a:moveTo>
                  <a:pt x="103942" y="56436"/>
                </a:moveTo>
                <a:cubicBezTo>
                  <a:pt x="104239" y="56436"/>
                  <a:pt x="104513" y="56686"/>
                  <a:pt x="104513" y="57007"/>
                </a:cubicBezTo>
                <a:cubicBezTo>
                  <a:pt x="104513" y="57305"/>
                  <a:pt x="104251" y="57567"/>
                  <a:pt x="103942" y="57567"/>
                </a:cubicBezTo>
                <a:cubicBezTo>
                  <a:pt x="103644" y="57567"/>
                  <a:pt x="103382" y="57317"/>
                  <a:pt x="103382" y="57007"/>
                </a:cubicBezTo>
                <a:cubicBezTo>
                  <a:pt x="103382" y="56686"/>
                  <a:pt x="103632" y="56436"/>
                  <a:pt x="103942" y="56436"/>
                </a:cubicBezTo>
                <a:close/>
                <a:moveTo>
                  <a:pt x="107668" y="56436"/>
                </a:moveTo>
                <a:cubicBezTo>
                  <a:pt x="107966" y="56436"/>
                  <a:pt x="108228" y="56686"/>
                  <a:pt x="108228" y="57007"/>
                </a:cubicBezTo>
                <a:cubicBezTo>
                  <a:pt x="108228" y="57305"/>
                  <a:pt x="107978" y="57567"/>
                  <a:pt x="107668" y="57567"/>
                </a:cubicBezTo>
                <a:cubicBezTo>
                  <a:pt x="107371" y="57567"/>
                  <a:pt x="107097" y="57317"/>
                  <a:pt x="107097" y="57007"/>
                </a:cubicBezTo>
                <a:cubicBezTo>
                  <a:pt x="107109" y="56686"/>
                  <a:pt x="107347" y="56436"/>
                  <a:pt x="107668" y="56436"/>
                </a:cubicBezTo>
                <a:close/>
                <a:moveTo>
                  <a:pt x="111395" y="56436"/>
                </a:moveTo>
                <a:cubicBezTo>
                  <a:pt x="111693" y="56436"/>
                  <a:pt x="111967" y="56686"/>
                  <a:pt x="111967" y="57007"/>
                </a:cubicBezTo>
                <a:cubicBezTo>
                  <a:pt x="111967" y="57305"/>
                  <a:pt x="111705" y="57567"/>
                  <a:pt x="111395" y="57567"/>
                </a:cubicBezTo>
                <a:cubicBezTo>
                  <a:pt x="111085" y="57567"/>
                  <a:pt x="110835" y="57317"/>
                  <a:pt x="110835" y="57007"/>
                </a:cubicBezTo>
                <a:cubicBezTo>
                  <a:pt x="110835" y="56686"/>
                  <a:pt x="111085" y="56436"/>
                  <a:pt x="111395" y="56436"/>
                </a:cubicBezTo>
                <a:close/>
                <a:moveTo>
                  <a:pt x="115122" y="56436"/>
                </a:moveTo>
                <a:cubicBezTo>
                  <a:pt x="115419" y="56436"/>
                  <a:pt x="115681" y="56686"/>
                  <a:pt x="115681" y="57007"/>
                </a:cubicBezTo>
                <a:cubicBezTo>
                  <a:pt x="115681" y="57305"/>
                  <a:pt x="115431" y="57567"/>
                  <a:pt x="115122" y="57567"/>
                </a:cubicBezTo>
                <a:cubicBezTo>
                  <a:pt x="114812" y="57567"/>
                  <a:pt x="114550" y="57317"/>
                  <a:pt x="114550" y="57007"/>
                </a:cubicBezTo>
                <a:cubicBezTo>
                  <a:pt x="114574" y="56686"/>
                  <a:pt x="114812" y="56436"/>
                  <a:pt x="115122" y="56436"/>
                </a:cubicBezTo>
                <a:close/>
                <a:moveTo>
                  <a:pt x="118860" y="56436"/>
                </a:moveTo>
                <a:cubicBezTo>
                  <a:pt x="119158" y="56436"/>
                  <a:pt x="119420" y="56686"/>
                  <a:pt x="119420" y="57007"/>
                </a:cubicBezTo>
                <a:cubicBezTo>
                  <a:pt x="119420" y="57305"/>
                  <a:pt x="119170" y="57567"/>
                  <a:pt x="118860" y="57567"/>
                </a:cubicBezTo>
                <a:cubicBezTo>
                  <a:pt x="118539" y="57567"/>
                  <a:pt x="118289" y="57317"/>
                  <a:pt x="118289" y="57007"/>
                </a:cubicBezTo>
                <a:cubicBezTo>
                  <a:pt x="118289" y="56686"/>
                  <a:pt x="118539" y="56436"/>
                  <a:pt x="118860" y="56436"/>
                </a:cubicBezTo>
                <a:close/>
                <a:moveTo>
                  <a:pt x="122575" y="56436"/>
                </a:moveTo>
                <a:cubicBezTo>
                  <a:pt x="122873" y="56436"/>
                  <a:pt x="123146" y="56686"/>
                  <a:pt x="123146" y="57007"/>
                </a:cubicBezTo>
                <a:cubicBezTo>
                  <a:pt x="123146" y="57305"/>
                  <a:pt x="122885" y="57567"/>
                  <a:pt x="122575" y="57567"/>
                </a:cubicBezTo>
                <a:cubicBezTo>
                  <a:pt x="122265" y="57567"/>
                  <a:pt x="122015" y="57317"/>
                  <a:pt x="122015" y="57007"/>
                </a:cubicBezTo>
                <a:cubicBezTo>
                  <a:pt x="122027" y="56686"/>
                  <a:pt x="122277" y="56436"/>
                  <a:pt x="122575" y="56436"/>
                </a:cubicBezTo>
                <a:close/>
                <a:moveTo>
                  <a:pt x="126314" y="56436"/>
                </a:moveTo>
                <a:cubicBezTo>
                  <a:pt x="126611" y="56436"/>
                  <a:pt x="126873" y="56686"/>
                  <a:pt x="126873" y="57007"/>
                </a:cubicBezTo>
                <a:cubicBezTo>
                  <a:pt x="126873" y="57305"/>
                  <a:pt x="126623" y="57567"/>
                  <a:pt x="126314" y="57567"/>
                </a:cubicBezTo>
                <a:cubicBezTo>
                  <a:pt x="126004" y="57567"/>
                  <a:pt x="125742" y="57317"/>
                  <a:pt x="125742" y="57007"/>
                </a:cubicBezTo>
                <a:cubicBezTo>
                  <a:pt x="125742" y="56686"/>
                  <a:pt x="126004" y="56436"/>
                  <a:pt x="126314" y="56436"/>
                </a:cubicBezTo>
                <a:close/>
                <a:moveTo>
                  <a:pt x="130028" y="56436"/>
                </a:moveTo>
                <a:cubicBezTo>
                  <a:pt x="130326" y="56436"/>
                  <a:pt x="130600" y="56686"/>
                  <a:pt x="130600" y="57007"/>
                </a:cubicBezTo>
                <a:cubicBezTo>
                  <a:pt x="130600" y="57305"/>
                  <a:pt x="130350" y="57567"/>
                  <a:pt x="130028" y="57567"/>
                </a:cubicBezTo>
                <a:cubicBezTo>
                  <a:pt x="129731" y="57567"/>
                  <a:pt x="129469" y="57317"/>
                  <a:pt x="129469" y="57007"/>
                </a:cubicBezTo>
                <a:cubicBezTo>
                  <a:pt x="129469" y="56686"/>
                  <a:pt x="129719" y="56436"/>
                  <a:pt x="130028" y="56436"/>
                </a:cubicBezTo>
                <a:close/>
                <a:moveTo>
                  <a:pt x="133767" y="56436"/>
                </a:moveTo>
                <a:cubicBezTo>
                  <a:pt x="134065" y="56436"/>
                  <a:pt x="134326" y="56686"/>
                  <a:pt x="134326" y="57007"/>
                </a:cubicBezTo>
                <a:cubicBezTo>
                  <a:pt x="134326" y="57305"/>
                  <a:pt x="134076" y="57567"/>
                  <a:pt x="133767" y="57567"/>
                </a:cubicBezTo>
                <a:cubicBezTo>
                  <a:pt x="133469" y="57567"/>
                  <a:pt x="133207" y="57317"/>
                  <a:pt x="133207" y="57007"/>
                </a:cubicBezTo>
                <a:cubicBezTo>
                  <a:pt x="133207" y="56686"/>
                  <a:pt x="133457" y="56436"/>
                  <a:pt x="133767" y="56436"/>
                </a:cubicBezTo>
                <a:close/>
                <a:moveTo>
                  <a:pt x="137494" y="56436"/>
                </a:moveTo>
                <a:cubicBezTo>
                  <a:pt x="137791" y="56436"/>
                  <a:pt x="138053" y="56686"/>
                  <a:pt x="138053" y="57007"/>
                </a:cubicBezTo>
                <a:cubicBezTo>
                  <a:pt x="138053" y="57305"/>
                  <a:pt x="137803" y="57567"/>
                  <a:pt x="137494" y="57567"/>
                </a:cubicBezTo>
                <a:cubicBezTo>
                  <a:pt x="137196" y="57567"/>
                  <a:pt x="136922" y="57317"/>
                  <a:pt x="136922" y="57007"/>
                </a:cubicBezTo>
                <a:cubicBezTo>
                  <a:pt x="136934" y="56686"/>
                  <a:pt x="137172" y="56436"/>
                  <a:pt x="137494" y="56436"/>
                </a:cubicBezTo>
                <a:close/>
                <a:moveTo>
                  <a:pt x="141220" y="56436"/>
                </a:moveTo>
                <a:cubicBezTo>
                  <a:pt x="141518" y="56436"/>
                  <a:pt x="141792" y="56686"/>
                  <a:pt x="141792" y="57007"/>
                </a:cubicBezTo>
                <a:cubicBezTo>
                  <a:pt x="141792" y="57305"/>
                  <a:pt x="141530" y="57567"/>
                  <a:pt x="141220" y="57567"/>
                </a:cubicBezTo>
                <a:cubicBezTo>
                  <a:pt x="140911" y="57567"/>
                  <a:pt x="140661" y="57317"/>
                  <a:pt x="140661" y="57007"/>
                </a:cubicBezTo>
                <a:cubicBezTo>
                  <a:pt x="140661" y="56686"/>
                  <a:pt x="140911" y="56436"/>
                  <a:pt x="141220" y="56436"/>
                </a:cubicBezTo>
                <a:close/>
                <a:moveTo>
                  <a:pt x="144947" y="56436"/>
                </a:moveTo>
                <a:cubicBezTo>
                  <a:pt x="145244" y="56436"/>
                  <a:pt x="145506" y="56686"/>
                  <a:pt x="145506" y="57007"/>
                </a:cubicBezTo>
                <a:cubicBezTo>
                  <a:pt x="145506" y="57305"/>
                  <a:pt x="145256" y="57567"/>
                  <a:pt x="144947" y="57567"/>
                </a:cubicBezTo>
                <a:cubicBezTo>
                  <a:pt x="144637" y="57567"/>
                  <a:pt x="144375" y="57317"/>
                  <a:pt x="144375" y="57007"/>
                </a:cubicBezTo>
                <a:cubicBezTo>
                  <a:pt x="144399" y="56686"/>
                  <a:pt x="144637" y="56436"/>
                  <a:pt x="144947" y="56436"/>
                </a:cubicBezTo>
                <a:close/>
                <a:moveTo>
                  <a:pt x="148685" y="56436"/>
                </a:moveTo>
                <a:cubicBezTo>
                  <a:pt x="148983" y="56436"/>
                  <a:pt x="149245" y="56686"/>
                  <a:pt x="149245" y="57007"/>
                </a:cubicBezTo>
                <a:cubicBezTo>
                  <a:pt x="149245" y="57305"/>
                  <a:pt x="148995" y="57567"/>
                  <a:pt x="148685" y="57567"/>
                </a:cubicBezTo>
                <a:cubicBezTo>
                  <a:pt x="148364" y="57567"/>
                  <a:pt x="148114" y="57317"/>
                  <a:pt x="148114" y="57007"/>
                </a:cubicBezTo>
                <a:cubicBezTo>
                  <a:pt x="148114" y="56686"/>
                  <a:pt x="148364" y="56436"/>
                  <a:pt x="148685" y="56436"/>
                </a:cubicBezTo>
                <a:close/>
                <a:moveTo>
                  <a:pt x="152400" y="56436"/>
                </a:moveTo>
                <a:cubicBezTo>
                  <a:pt x="152698" y="56436"/>
                  <a:pt x="152972" y="56686"/>
                  <a:pt x="152972" y="57007"/>
                </a:cubicBezTo>
                <a:cubicBezTo>
                  <a:pt x="152972" y="57305"/>
                  <a:pt x="152710" y="57567"/>
                  <a:pt x="152400" y="57567"/>
                </a:cubicBezTo>
                <a:cubicBezTo>
                  <a:pt x="152091" y="57567"/>
                  <a:pt x="151841" y="57317"/>
                  <a:pt x="151841" y="57007"/>
                </a:cubicBezTo>
                <a:cubicBezTo>
                  <a:pt x="151852" y="56686"/>
                  <a:pt x="152091" y="56436"/>
                  <a:pt x="152400" y="56436"/>
                </a:cubicBezTo>
                <a:close/>
                <a:moveTo>
                  <a:pt x="1548" y="58293"/>
                </a:moveTo>
                <a:cubicBezTo>
                  <a:pt x="1846" y="58293"/>
                  <a:pt x="2119" y="58555"/>
                  <a:pt x="2119" y="58864"/>
                </a:cubicBezTo>
                <a:cubicBezTo>
                  <a:pt x="2119" y="59174"/>
                  <a:pt x="1858" y="59424"/>
                  <a:pt x="1548" y="59424"/>
                </a:cubicBezTo>
                <a:cubicBezTo>
                  <a:pt x="1238" y="59424"/>
                  <a:pt x="988" y="59174"/>
                  <a:pt x="988" y="58864"/>
                </a:cubicBezTo>
                <a:cubicBezTo>
                  <a:pt x="988" y="58555"/>
                  <a:pt x="1238" y="58293"/>
                  <a:pt x="1548" y="58293"/>
                </a:cubicBezTo>
                <a:close/>
                <a:moveTo>
                  <a:pt x="5287" y="58293"/>
                </a:moveTo>
                <a:cubicBezTo>
                  <a:pt x="5596" y="58293"/>
                  <a:pt x="5846" y="58555"/>
                  <a:pt x="5846" y="58864"/>
                </a:cubicBezTo>
                <a:cubicBezTo>
                  <a:pt x="5846" y="59174"/>
                  <a:pt x="5596" y="59424"/>
                  <a:pt x="5287" y="59424"/>
                </a:cubicBezTo>
                <a:cubicBezTo>
                  <a:pt x="4977" y="59424"/>
                  <a:pt x="4715" y="59174"/>
                  <a:pt x="4715" y="58864"/>
                </a:cubicBezTo>
                <a:cubicBezTo>
                  <a:pt x="4715" y="58555"/>
                  <a:pt x="4977" y="58293"/>
                  <a:pt x="5287" y="58293"/>
                </a:cubicBezTo>
                <a:close/>
                <a:moveTo>
                  <a:pt x="9001" y="58293"/>
                </a:moveTo>
                <a:cubicBezTo>
                  <a:pt x="9299" y="58293"/>
                  <a:pt x="9573" y="58555"/>
                  <a:pt x="9573" y="58864"/>
                </a:cubicBezTo>
                <a:cubicBezTo>
                  <a:pt x="9573" y="59174"/>
                  <a:pt x="9323" y="59424"/>
                  <a:pt x="9001" y="59424"/>
                </a:cubicBezTo>
                <a:cubicBezTo>
                  <a:pt x="8704" y="59424"/>
                  <a:pt x="8442" y="59174"/>
                  <a:pt x="8442" y="58864"/>
                </a:cubicBezTo>
                <a:cubicBezTo>
                  <a:pt x="8442" y="58555"/>
                  <a:pt x="8692" y="58293"/>
                  <a:pt x="9001" y="58293"/>
                </a:cubicBezTo>
                <a:close/>
                <a:moveTo>
                  <a:pt x="12728" y="58293"/>
                </a:moveTo>
                <a:cubicBezTo>
                  <a:pt x="13037" y="58293"/>
                  <a:pt x="13288" y="58555"/>
                  <a:pt x="13288" y="58864"/>
                </a:cubicBezTo>
                <a:cubicBezTo>
                  <a:pt x="13288" y="59174"/>
                  <a:pt x="13037" y="59424"/>
                  <a:pt x="12728" y="59424"/>
                </a:cubicBezTo>
                <a:cubicBezTo>
                  <a:pt x="12418" y="59424"/>
                  <a:pt x="12156" y="59174"/>
                  <a:pt x="12156" y="58864"/>
                </a:cubicBezTo>
                <a:cubicBezTo>
                  <a:pt x="12156" y="58555"/>
                  <a:pt x="12418" y="58293"/>
                  <a:pt x="12728" y="58293"/>
                </a:cubicBezTo>
                <a:close/>
                <a:moveTo>
                  <a:pt x="16466" y="58293"/>
                </a:moveTo>
                <a:cubicBezTo>
                  <a:pt x="16764" y="58293"/>
                  <a:pt x="17026" y="58555"/>
                  <a:pt x="17026" y="58864"/>
                </a:cubicBezTo>
                <a:cubicBezTo>
                  <a:pt x="17026" y="59174"/>
                  <a:pt x="16776" y="59424"/>
                  <a:pt x="16466" y="59424"/>
                </a:cubicBezTo>
                <a:cubicBezTo>
                  <a:pt x="16169" y="59424"/>
                  <a:pt x="15895" y="59174"/>
                  <a:pt x="15895" y="58864"/>
                </a:cubicBezTo>
                <a:cubicBezTo>
                  <a:pt x="15895" y="58555"/>
                  <a:pt x="16145" y="58293"/>
                  <a:pt x="16466" y="58293"/>
                </a:cubicBezTo>
                <a:close/>
                <a:moveTo>
                  <a:pt x="20181" y="58293"/>
                </a:moveTo>
                <a:cubicBezTo>
                  <a:pt x="20491" y="58293"/>
                  <a:pt x="20753" y="58555"/>
                  <a:pt x="20753" y="58864"/>
                </a:cubicBezTo>
                <a:cubicBezTo>
                  <a:pt x="20753" y="59174"/>
                  <a:pt x="20491" y="59424"/>
                  <a:pt x="20181" y="59424"/>
                </a:cubicBezTo>
                <a:cubicBezTo>
                  <a:pt x="19872" y="59424"/>
                  <a:pt x="19622" y="59174"/>
                  <a:pt x="19622" y="58864"/>
                </a:cubicBezTo>
                <a:cubicBezTo>
                  <a:pt x="19622" y="58555"/>
                  <a:pt x="19872" y="58293"/>
                  <a:pt x="20181" y="58293"/>
                </a:cubicBezTo>
                <a:close/>
                <a:moveTo>
                  <a:pt x="23920" y="58293"/>
                </a:moveTo>
                <a:cubicBezTo>
                  <a:pt x="24217" y="58293"/>
                  <a:pt x="24479" y="58555"/>
                  <a:pt x="24479" y="58864"/>
                </a:cubicBezTo>
                <a:cubicBezTo>
                  <a:pt x="24479" y="59174"/>
                  <a:pt x="24229" y="59424"/>
                  <a:pt x="23920" y="59424"/>
                </a:cubicBezTo>
                <a:cubicBezTo>
                  <a:pt x="23610" y="59424"/>
                  <a:pt x="23348" y="59174"/>
                  <a:pt x="23348" y="58864"/>
                </a:cubicBezTo>
                <a:cubicBezTo>
                  <a:pt x="23348" y="58555"/>
                  <a:pt x="23610" y="58293"/>
                  <a:pt x="23920" y="58293"/>
                </a:cubicBezTo>
                <a:close/>
                <a:moveTo>
                  <a:pt x="27635" y="58293"/>
                </a:moveTo>
                <a:cubicBezTo>
                  <a:pt x="27956" y="58293"/>
                  <a:pt x="28206" y="58555"/>
                  <a:pt x="28206" y="58864"/>
                </a:cubicBezTo>
                <a:cubicBezTo>
                  <a:pt x="28206" y="59174"/>
                  <a:pt x="27956" y="59424"/>
                  <a:pt x="27635" y="59424"/>
                </a:cubicBezTo>
                <a:cubicBezTo>
                  <a:pt x="27325" y="59424"/>
                  <a:pt x="27075" y="59174"/>
                  <a:pt x="27075" y="58864"/>
                </a:cubicBezTo>
                <a:cubicBezTo>
                  <a:pt x="27075" y="58555"/>
                  <a:pt x="27325" y="58293"/>
                  <a:pt x="27635" y="58293"/>
                </a:cubicBezTo>
                <a:close/>
                <a:moveTo>
                  <a:pt x="31373" y="58293"/>
                </a:moveTo>
                <a:cubicBezTo>
                  <a:pt x="31671" y="58293"/>
                  <a:pt x="31945" y="58555"/>
                  <a:pt x="31945" y="58864"/>
                </a:cubicBezTo>
                <a:cubicBezTo>
                  <a:pt x="31945" y="59174"/>
                  <a:pt x="31683" y="59424"/>
                  <a:pt x="31373" y="59424"/>
                </a:cubicBezTo>
                <a:cubicBezTo>
                  <a:pt x="31064" y="59424"/>
                  <a:pt x="30814" y="59174"/>
                  <a:pt x="30814" y="58864"/>
                </a:cubicBezTo>
                <a:cubicBezTo>
                  <a:pt x="30814" y="58555"/>
                  <a:pt x="31064" y="58293"/>
                  <a:pt x="31373" y="58293"/>
                </a:cubicBezTo>
                <a:close/>
                <a:moveTo>
                  <a:pt x="35100" y="58293"/>
                </a:moveTo>
                <a:cubicBezTo>
                  <a:pt x="35409" y="58293"/>
                  <a:pt x="35659" y="58555"/>
                  <a:pt x="35659" y="58864"/>
                </a:cubicBezTo>
                <a:cubicBezTo>
                  <a:pt x="35659" y="59174"/>
                  <a:pt x="35409" y="59424"/>
                  <a:pt x="35100" y="59424"/>
                </a:cubicBezTo>
                <a:cubicBezTo>
                  <a:pt x="34778" y="59424"/>
                  <a:pt x="34528" y="59174"/>
                  <a:pt x="34528" y="58864"/>
                </a:cubicBezTo>
                <a:cubicBezTo>
                  <a:pt x="34528" y="58555"/>
                  <a:pt x="34778" y="58293"/>
                  <a:pt x="35100" y="58293"/>
                </a:cubicBezTo>
                <a:close/>
                <a:moveTo>
                  <a:pt x="38815" y="58293"/>
                </a:moveTo>
                <a:cubicBezTo>
                  <a:pt x="39112" y="58293"/>
                  <a:pt x="39386" y="58555"/>
                  <a:pt x="39386" y="58864"/>
                </a:cubicBezTo>
                <a:cubicBezTo>
                  <a:pt x="39386" y="59174"/>
                  <a:pt x="39124" y="59424"/>
                  <a:pt x="38815" y="59424"/>
                </a:cubicBezTo>
                <a:cubicBezTo>
                  <a:pt x="38517" y="59424"/>
                  <a:pt x="38255" y="59174"/>
                  <a:pt x="38255" y="58864"/>
                </a:cubicBezTo>
                <a:cubicBezTo>
                  <a:pt x="38255" y="58555"/>
                  <a:pt x="38505" y="58293"/>
                  <a:pt x="38815" y="58293"/>
                </a:cubicBezTo>
                <a:close/>
                <a:moveTo>
                  <a:pt x="42553" y="58293"/>
                </a:moveTo>
                <a:cubicBezTo>
                  <a:pt x="42863" y="58293"/>
                  <a:pt x="43113" y="58555"/>
                  <a:pt x="43113" y="58864"/>
                </a:cubicBezTo>
                <a:cubicBezTo>
                  <a:pt x="43113" y="59174"/>
                  <a:pt x="42863" y="59424"/>
                  <a:pt x="42553" y="59424"/>
                </a:cubicBezTo>
                <a:cubicBezTo>
                  <a:pt x="42232" y="59424"/>
                  <a:pt x="41982" y="59174"/>
                  <a:pt x="41982" y="58864"/>
                </a:cubicBezTo>
                <a:cubicBezTo>
                  <a:pt x="41982" y="58555"/>
                  <a:pt x="42244" y="58293"/>
                  <a:pt x="42553" y="58293"/>
                </a:cubicBezTo>
                <a:close/>
                <a:moveTo>
                  <a:pt x="46268" y="58293"/>
                </a:moveTo>
                <a:cubicBezTo>
                  <a:pt x="46565" y="58293"/>
                  <a:pt x="46839" y="58555"/>
                  <a:pt x="46839" y="58864"/>
                </a:cubicBezTo>
                <a:cubicBezTo>
                  <a:pt x="46839" y="59174"/>
                  <a:pt x="46589" y="59424"/>
                  <a:pt x="46268" y="59424"/>
                </a:cubicBezTo>
                <a:cubicBezTo>
                  <a:pt x="45970" y="59424"/>
                  <a:pt x="45708" y="59174"/>
                  <a:pt x="45708" y="58864"/>
                </a:cubicBezTo>
                <a:cubicBezTo>
                  <a:pt x="45708" y="58555"/>
                  <a:pt x="45958" y="58293"/>
                  <a:pt x="46268" y="58293"/>
                </a:cubicBezTo>
                <a:close/>
                <a:moveTo>
                  <a:pt x="50006" y="58293"/>
                </a:moveTo>
                <a:cubicBezTo>
                  <a:pt x="50316" y="58293"/>
                  <a:pt x="50578" y="58555"/>
                  <a:pt x="50578" y="58864"/>
                </a:cubicBezTo>
                <a:cubicBezTo>
                  <a:pt x="50578" y="59174"/>
                  <a:pt x="50316" y="59424"/>
                  <a:pt x="50006" y="59424"/>
                </a:cubicBezTo>
                <a:cubicBezTo>
                  <a:pt x="49697" y="59424"/>
                  <a:pt x="49447" y="59174"/>
                  <a:pt x="49447" y="58864"/>
                </a:cubicBezTo>
                <a:cubicBezTo>
                  <a:pt x="49447" y="58555"/>
                  <a:pt x="49697" y="58293"/>
                  <a:pt x="50006" y="58293"/>
                </a:cubicBezTo>
                <a:close/>
                <a:moveTo>
                  <a:pt x="53733" y="58293"/>
                </a:moveTo>
                <a:cubicBezTo>
                  <a:pt x="54031" y="58293"/>
                  <a:pt x="54293" y="58555"/>
                  <a:pt x="54293" y="58864"/>
                </a:cubicBezTo>
                <a:cubicBezTo>
                  <a:pt x="54293" y="59174"/>
                  <a:pt x="54043" y="59424"/>
                  <a:pt x="53733" y="59424"/>
                </a:cubicBezTo>
                <a:cubicBezTo>
                  <a:pt x="53412" y="59424"/>
                  <a:pt x="53162" y="59174"/>
                  <a:pt x="53162" y="58864"/>
                </a:cubicBezTo>
                <a:cubicBezTo>
                  <a:pt x="53162" y="58555"/>
                  <a:pt x="53412" y="58293"/>
                  <a:pt x="53733" y="58293"/>
                </a:cubicBezTo>
                <a:close/>
                <a:moveTo>
                  <a:pt x="57460" y="58293"/>
                </a:moveTo>
                <a:cubicBezTo>
                  <a:pt x="57781" y="58293"/>
                  <a:pt x="58031" y="58555"/>
                  <a:pt x="58031" y="58864"/>
                </a:cubicBezTo>
                <a:cubicBezTo>
                  <a:pt x="58031" y="59174"/>
                  <a:pt x="57781" y="59424"/>
                  <a:pt x="57460" y="59424"/>
                </a:cubicBezTo>
                <a:cubicBezTo>
                  <a:pt x="57150" y="59424"/>
                  <a:pt x="56900" y="59174"/>
                  <a:pt x="56900" y="58864"/>
                </a:cubicBezTo>
                <a:cubicBezTo>
                  <a:pt x="56900" y="58555"/>
                  <a:pt x="57150" y="58293"/>
                  <a:pt x="57460" y="58293"/>
                </a:cubicBezTo>
                <a:close/>
                <a:moveTo>
                  <a:pt x="61186" y="58293"/>
                </a:moveTo>
                <a:cubicBezTo>
                  <a:pt x="61484" y="58293"/>
                  <a:pt x="61746" y="58555"/>
                  <a:pt x="61746" y="58864"/>
                </a:cubicBezTo>
                <a:cubicBezTo>
                  <a:pt x="61746" y="59174"/>
                  <a:pt x="61496" y="59424"/>
                  <a:pt x="61186" y="59424"/>
                </a:cubicBezTo>
                <a:cubicBezTo>
                  <a:pt x="60877" y="59424"/>
                  <a:pt x="60615" y="59174"/>
                  <a:pt x="60615" y="58864"/>
                </a:cubicBezTo>
                <a:cubicBezTo>
                  <a:pt x="60615" y="58555"/>
                  <a:pt x="60877" y="58293"/>
                  <a:pt x="61186" y="58293"/>
                </a:cubicBezTo>
                <a:close/>
                <a:moveTo>
                  <a:pt x="64925" y="58293"/>
                </a:moveTo>
                <a:cubicBezTo>
                  <a:pt x="65234" y="58293"/>
                  <a:pt x="65485" y="58555"/>
                  <a:pt x="65485" y="58864"/>
                </a:cubicBezTo>
                <a:cubicBezTo>
                  <a:pt x="65485" y="59174"/>
                  <a:pt x="65234" y="59424"/>
                  <a:pt x="64925" y="59424"/>
                </a:cubicBezTo>
                <a:cubicBezTo>
                  <a:pt x="64603" y="59424"/>
                  <a:pt x="64353" y="59174"/>
                  <a:pt x="64353" y="58864"/>
                </a:cubicBezTo>
                <a:cubicBezTo>
                  <a:pt x="64353" y="58555"/>
                  <a:pt x="64603" y="58293"/>
                  <a:pt x="64925" y="58293"/>
                </a:cubicBezTo>
                <a:close/>
                <a:moveTo>
                  <a:pt x="68640" y="58293"/>
                </a:moveTo>
                <a:cubicBezTo>
                  <a:pt x="68937" y="58293"/>
                  <a:pt x="69211" y="58555"/>
                  <a:pt x="69211" y="58864"/>
                </a:cubicBezTo>
                <a:cubicBezTo>
                  <a:pt x="69211" y="59174"/>
                  <a:pt x="68949" y="59424"/>
                  <a:pt x="68640" y="59424"/>
                </a:cubicBezTo>
                <a:cubicBezTo>
                  <a:pt x="68330" y="59424"/>
                  <a:pt x="68080" y="59174"/>
                  <a:pt x="68080" y="58864"/>
                </a:cubicBezTo>
                <a:cubicBezTo>
                  <a:pt x="68080" y="58555"/>
                  <a:pt x="68330" y="58293"/>
                  <a:pt x="68640" y="58293"/>
                </a:cubicBezTo>
                <a:close/>
                <a:moveTo>
                  <a:pt x="72366" y="58293"/>
                </a:moveTo>
                <a:cubicBezTo>
                  <a:pt x="72676" y="58293"/>
                  <a:pt x="72926" y="58555"/>
                  <a:pt x="72926" y="58864"/>
                </a:cubicBezTo>
                <a:cubicBezTo>
                  <a:pt x="72926" y="59174"/>
                  <a:pt x="72676" y="59424"/>
                  <a:pt x="72366" y="59424"/>
                </a:cubicBezTo>
                <a:cubicBezTo>
                  <a:pt x="72045" y="59424"/>
                  <a:pt x="71795" y="59174"/>
                  <a:pt x="71795" y="58864"/>
                </a:cubicBezTo>
                <a:cubicBezTo>
                  <a:pt x="71795" y="58555"/>
                  <a:pt x="72069" y="58293"/>
                  <a:pt x="72366" y="58293"/>
                </a:cubicBezTo>
                <a:close/>
                <a:moveTo>
                  <a:pt x="76093" y="58293"/>
                </a:moveTo>
                <a:cubicBezTo>
                  <a:pt x="76391" y="58293"/>
                  <a:pt x="76664" y="58555"/>
                  <a:pt x="76664" y="58864"/>
                </a:cubicBezTo>
                <a:cubicBezTo>
                  <a:pt x="76664" y="59174"/>
                  <a:pt x="76403" y="59424"/>
                  <a:pt x="76093" y="59424"/>
                </a:cubicBezTo>
                <a:cubicBezTo>
                  <a:pt x="75795" y="59424"/>
                  <a:pt x="75533" y="59174"/>
                  <a:pt x="75533" y="58864"/>
                </a:cubicBezTo>
                <a:cubicBezTo>
                  <a:pt x="75533" y="58555"/>
                  <a:pt x="75783" y="58293"/>
                  <a:pt x="76093" y="58293"/>
                </a:cubicBezTo>
                <a:close/>
                <a:moveTo>
                  <a:pt x="79712" y="58293"/>
                </a:moveTo>
                <a:cubicBezTo>
                  <a:pt x="80010" y="58293"/>
                  <a:pt x="80284" y="58555"/>
                  <a:pt x="80284" y="58864"/>
                </a:cubicBezTo>
                <a:cubicBezTo>
                  <a:pt x="80284" y="59174"/>
                  <a:pt x="80022" y="59424"/>
                  <a:pt x="79712" y="59424"/>
                </a:cubicBezTo>
                <a:cubicBezTo>
                  <a:pt x="79403" y="59424"/>
                  <a:pt x="79153" y="59174"/>
                  <a:pt x="79153" y="58864"/>
                </a:cubicBezTo>
                <a:cubicBezTo>
                  <a:pt x="79153" y="58555"/>
                  <a:pt x="79403" y="58293"/>
                  <a:pt x="79712" y="58293"/>
                </a:cubicBezTo>
                <a:close/>
                <a:moveTo>
                  <a:pt x="83451" y="58293"/>
                </a:moveTo>
                <a:cubicBezTo>
                  <a:pt x="83761" y="58293"/>
                  <a:pt x="84011" y="58555"/>
                  <a:pt x="84011" y="58864"/>
                </a:cubicBezTo>
                <a:cubicBezTo>
                  <a:pt x="84011" y="59174"/>
                  <a:pt x="83761" y="59424"/>
                  <a:pt x="83451" y="59424"/>
                </a:cubicBezTo>
                <a:cubicBezTo>
                  <a:pt x="83141" y="59424"/>
                  <a:pt x="82880" y="59174"/>
                  <a:pt x="82880" y="58864"/>
                </a:cubicBezTo>
                <a:cubicBezTo>
                  <a:pt x="82880" y="58555"/>
                  <a:pt x="83141" y="58293"/>
                  <a:pt x="83451" y="58293"/>
                </a:cubicBezTo>
                <a:close/>
                <a:moveTo>
                  <a:pt x="87166" y="58293"/>
                </a:moveTo>
                <a:cubicBezTo>
                  <a:pt x="87463" y="58293"/>
                  <a:pt x="87737" y="58555"/>
                  <a:pt x="87737" y="58864"/>
                </a:cubicBezTo>
                <a:cubicBezTo>
                  <a:pt x="87737" y="59174"/>
                  <a:pt x="87475" y="59424"/>
                  <a:pt x="87166" y="59424"/>
                </a:cubicBezTo>
                <a:cubicBezTo>
                  <a:pt x="86856" y="59424"/>
                  <a:pt x="86606" y="59174"/>
                  <a:pt x="86606" y="58864"/>
                </a:cubicBezTo>
                <a:cubicBezTo>
                  <a:pt x="86606" y="58555"/>
                  <a:pt x="86856" y="58293"/>
                  <a:pt x="87166" y="58293"/>
                </a:cubicBezTo>
                <a:close/>
                <a:moveTo>
                  <a:pt x="90904" y="58293"/>
                </a:moveTo>
                <a:cubicBezTo>
                  <a:pt x="91214" y="58293"/>
                  <a:pt x="91464" y="58555"/>
                  <a:pt x="91464" y="58864"/>
                </a:cubicBezTo>
                <a:cubicBezTo>
                  <a:pt x="91464" y="59174"/>
                  <a:pt x="91214" y="59424"/>
                  <a:pt x="90904" y="59424"/>
                </a:cubicBezTo>
                <a:cubicBezTo>
                  <a:pt x="90595" y="59424"/>
                  <a:pt x="90345" y="59174"/>
                  <a:pt x="90345" y="58864"/>
                </a:cubicBezTo>
                <a:cubicBezTo>
                  <a:pt x="90345" y="58555"/>
                  <a:pt x="90595" y="58293"/>
                  <a:pt x="90904" y="58293"/>
                </a:cubicBezTo>
                <a:close/>
                <a:moveTo>
                  <a:pt x="94631" y="58293"/>
                </a:moveTo>
                <a:cubicBezTo>
                  <a:pt x="94929" y="58293"/>
                  <a:pt x="95191" y="58555"/>
                  <a:pt x="95191" y="58864"/>
                </a:cubicBezTo>
                <a:cubicBezTo>
                  <a:pt x="95191" y="59174"/>
                  <a:pt x="94941" y="59424"/>
                  <a:pt x="94631" y="59424"/>
                </a:cubicBezTo>
                <a:cubicBezTo>
                  <a:pt x="94310" y="59424"/>
                  <a:pt x="94060" y="59174"/>
                  <a:pt x="94060" y="58864"/>
                </a:cubicBezTo>
                <a:cubicBezTo>
                  <a:pt x="94060" y="58555"/>
                  <a:pt x="94310" y="58293"/>
                  <a:pt x="94631" y="58293"/>
                </a:cubicBezTo>
                <a:close/>
                <a:moveTo>
                  <a:pt x="98346" y="58293"/>
                </a:moveTo>
                <a:cubicBezTo>
                  <a:pt x="98655" y="58293"/>
                  <a:pt x="98905" y="58555"/>
                  <a:pt x="98905" y="58864"/>
                </a:cubicBezTo>
                <a:cubicBezTo>
                  <a:pt x="98905" y="59174"/>
                  <a:pt x="98655" y="59424"/>
                  <a:pt x="98346" y="59424"/>
                </a:cubicBezTo>
                <a:cubicBezTo>
                  <a:pt x="98036" y="59424"/>
                  <a:pt x="97786" y="59174"/>
                  <a:pt x="97786" y="58864"/>
                </a:cubicBezTo>
                <a:cubicBezTo>
                  <a:pt x="97786" y="58555"/>
                  <a:pt x="98036" y="58293"/>
                  <a:pt x="98346" y="58293"/>
                </a:cubicBezTo>
                <a:close/>
                <a:moveTo>
                  <a:pt x="102084" y="58293"/>
                </a:moveTo>
                <a:cubicBezTo>
                  <a:pt x="102382" y="58293"/>
                  <a:pt x="102644" y="58555"/>
                  <a:pt x="102644" y="58864"/>
                </a:cubicBezTo>
                <a:cubicBezTo>
                  <a:pt x="102644" y="59174"/>
                  <a:pt x="102394" y="59424"/>
                  <a:pt x="102084" y="59424"/>
                </a:cubicBezTo>
                <a:cubicBezTo>
                  <a:pt x="101787" y="59424"/>
                  <a:pt x="101513" y="59174"/>
                  <a:pt x="101513" y="58864"/>
                </a:cubicBezTo>
                <a:cubicBezTo>
                  <a:pt x="101513" y="58555"/>
                  <a:pt x="101775" y="58293"/>
                  <a:pt x="102084" y="58293"/>
                </a:cubicBezTo>
                <a:close/>
                <a:moveTo>
                  <a:pt x="105799" y="58293"/>
                </a:moveTo>
                <a:cubicBezTo>
                  <a:pt x="106121" y="58293"/>
                  <a:pt x="106371" y="58555"/>
                  <a:pt x="106371" y="58864"/>
                </a:cubicBezTo>
                <a:cubicBezTo>
                  <a:pt x="106371" y="59174"/>
                  <a:pt x="106109" y="59424"/>
                  <a:pt x="105799" y="59424"/>
                </a:cubicBezTo>
                <a:cubicBezTo>
                  <a:pt x="105490" y="59424"/>
                  <a:pt x="105239" y="59174"/>
                  <a:pt x="105239" y="58864"/>
                </a:cubicBezTo>
                <a:cubicBezTo>
                  <a:pt x="105239" y="58555"/>
                  <a:pt x="105490" y="58293"/>
                  <a:pt x="105799" y="58293"/>
                </a:cubicBezTo>
                <a:close/>
                <a:moveTo>
                  <a:pt x="109538" y="58293"/>
                </a:moveTo>
                <a:cubicBezTo>
                  <a:pt x="109835" y="58293"/>
                  <a:pt x="110109" y="58555"/>
                  <a:pt x="110109" y="58864"/>
                </a:cubicBezTo>
                <a:cubicBezTo>
                  <a:pt x="110109" y="59174"/>
                  <a:pt x="109847" y="59424"/>
                  <a:pt x="109538" y="59424"/>
                </a:cubicBezTo>
                <a:cubicBezTo>
                  <a:pt x="109228" y="59424"/>
                  <a:pt x="108978" y="59174"/>
                  <a:pt x="108978" y="58864"/>
                </a:cubicBezTo>
                <a:cubicBezTo>
                  <a:pt x="108978" y="58555"/>
                  <a:pt x="109228" y="58293"/>
                  <a:pt x="109538" y="58293"/>
                </a:cubicBezTo>
                <a:close/>
                <a:moveTo>
                  <a:pt x="113264" y="58293"/>
                </a:moveTo>
                <a:cubicBezTo>
                  <a:pt x="113574" y="58293"/>
                  <a:pt x="113824" y="58555"/>
                  <a:pt x="113824" y="58864"/>
                </a:cubicBezTo>
                <a:cubicBezTo>
                  <a:pt x="113824" y="59174"/>
                  <a:pt x="113574" y="59424"/>
                  <a:pt x="113264" y="59424"/>
                </a:cubicBezTo>
                <a:cubicBezTo>
                  <a:pt x="112943" y="59424"/>
                  <a:pt x="112693" y="59174"/>
                  <a:pt x="112693" y="58864"/>
                </a:cubicBezTo>
                <a:cubicBezTo>
                  <a:pt x="112693" y="58555"/>
                  <a:pt x="112943" y="58293"/>
                  <a:pt x="113264" y="58293"/>
                </a:cubicBezTo>
                <a:close/>
                <a:moveTo>
                  <a:pt x="116991" y="58293"/>
                </a:moveTo>
                <a:cubicBezTo>
                  <a:pt x="117289" y="58293"/>
                  <a:pt x="117562" y="58555"/>
                  <a:pt x="117562" y="58864"/>
                </a:cubicBezTo>
                <a:cubicBezTo>
                  <a:pt x="117562" y="59174"/>
                  <a:pt x="117312" y="59424"/>
                  <a:pt x="116991" y="59424"/>
                </a:cubicBezTo>
                <a:cubicBezTo>
                  <a:pt x="116681" y="59424"/>
                  <a:pt x="116431" y="59174"/>
                  <a:pt x="116431" y="58864"/>
                </a:cubicBezTo>
                <a:cubicBezTo>
                  <a:pt x="116431" y="58555"/>
                  <a:pt x="116681" y="58293"/>
                  <a:pt x="116991" y="58293"/>
                </a:cubicBezTo>
                <a:close/>
                <a:moveTo>
                  <a:pt x="120718" y="58293"/>
                </a:moveTo>
                <a:cubicBezTo>
                  <a:pt x="121027" y="58293"/>
                  <a:pt x="121277" y="58555"/>
                  <a:pt x="121277" y="58864"/>
                </a:cubicBezTo>
                <a:cubicBezTo>
                  <a:pt x="121277" y="59174"/>
                  <a:pt x="121027" y="59424"/>
                  <a:pt x="120718" y="59424"/>
                </a:cubicBezTo>
                <a:cubicBezTo>
                  <a:pt x="120408" y="59424"/>
                  <a:pt x="120146" y="59174"/>
                  <a:pt x="120146" y="58864"/>
                </a:cubicBezTo>
                <a:cubicBezTo>
                  <a:pt x="120146" y="58555"/>
                  <a:pt x="120420" y="58293"/>
                  <a:pt x="120718" y="58293"/>
                </a:cubicBezTo>
                <a:close/>
                <a:moveTo>
                  <a:pt x="124456" y="58293"/>
                </a:moveTo>
                <a:cubicBezTo>
                  <a:pt x="124754" y="58293"/>
                  <a:pt x="125016" y="58555"/>
                  <a:pt x="125016" y="58864"/>
                </a:cubicBezTo>
                <a:cubicBezTo>
                  <a:pt x="125016" y="59174"/>
                  <a:pt x="124766" y="59424"/>
                  <a:pt x="124456" y="59424"/>
                </a:cubicBezTo>
                <a:cubicBezTo>
                  <a:pt x="124135" y="59424"/>
                  <a:pt x="123885" y="59174"/>
                  <a:pt x="123885" y="58864"/>
                </a:cubicBezTo>
                <a:cubicBezTo>
                  <a:pt x="123885" y="58555"/>
                  <a:pt x="124135" y="58293"/>
                  <a:pt x="124456" y="58293"/>
                </a:cubicBezTo>
                <a:close/>
                <a:moveTo>
                  <a:pt x="128171" y="58293"/>
                </a:moveTo>
                <a:cubicBezTo>
                  <a:pt x="128480" y="58293"/>
                  <a:pt x="128742" y="58555"/>
                  <a:pt x="128742" y="58864"/>
                </a:cubicBezTo>
                <a:cubicBezTo>
                  <a:pt x="128742" y="59174"/>
                  <a:pt x="128480" y="59424"/>
                  <a:pt x="128171" y="59424"/>
                </a:cubicBezTo>
                <a:cubicBezTo>
                  <a:pt x="127861" y="59424"/>
                  <a:pt x="127611" y="59174"/>
                  <a:pt x="127611" y="58864"/>
                </a:cubicBezTo>
                <a:cubicBezTo>
                  <a:pt x="127611" y="58555"/>
                  <a:pt x="127861" y="58293"/>
                  <a:pt x="128171" y="58293"/>
                </a:cubicBezTo>
                <a:close/>
                <a:moveTo>
                  <a:pt x="131898" y="58293"/>
                </a:moveTo>
                <a:cubicBezTo>
                  <a:pt x="132195" y="58293"/>
                  <a:pt x="132457" y="58555"/>
                  <a:pt x="132457" y="58864"/>
                </a:cubicBezTo>
                <a:cubicBezTo>
                  <a:pt x="132457" y="59174"/>
                  <a:pt x="132207" y="59424"/>
                  <a:pt x="131898" y="59424"/>
                </a:cubicBezTo>
                <a:cubicBezTo>
                  <a:pt x="131600" y="59424"/>
                  <a:pt x="131326" y="59174"/>
                  <a:pt x="131326" y="58864"/>
                </a:cubicBezTo>
                <a:cubicBezTo>
                  <a:pt x="131326" y="58555"/>
                  <a:pt x="131576" y="58293"/>
                  <a:pt x="131898" y="58293"/>
                </a:cubicBezTo>
                <a:close/>
                <a:moveTo>
                  <a:pt x="135624" y="58293"/>
                </a:moveTo>
                <a:cubicBezTo>
                  <a:pt x="135946" y="58293"/>
                  <a:pt x="136196" y="58555"/>
                  <a:pt x="136196" y="58864"/>
                </a:cubicBezTo>
                <a:cubicBezTo>
                  <a:pt x="136196" y="59174"/>
                  <a:pt x="135934" y="59424"/>
                  <a:pt x="135624" y="59424"/>
                </a:cubicBezTo>
                <a:cubicBezTo>
                  <a:pt x="135315" y="59424"/>
                  <a:pt x="135065" y="59174"/>
                  <a:pt x="135065" y="58864"/>
                </a:cubicBezTo>
                <a:cubicBezTo>
                  <a:pt x="135065" y="58555"/>
                  <a:pt x="135315" y="58293"/>
                  <a:pt x="135624" y="58293"/>
                </a:cubicBezTo>
                <a:close/>
                <a:moveTo>
                  <a:pt x="139351" y="58293"/>
                </a:moveTo>
                <a:cubicBezTo>
                  <a:pt x="139649" y="58293"/>
                  <a:pt x="139910" y="58555"/>
                  <a:pt x="139910" y="58864"/>
                </a:cubicBezTo>
                <a:cubicBezTo>
                  <a:pt x="139910" y="59174"/>
                  <a:pt x="139660" y="59424"/>
                  <a:pt x="139351" y="59424"/>
                </a:cubicBezTo>
                <a:cubicBezTo>
                  <a:pt x="139053" y="59424"/>
                  <a:pt x="138779" y="59174"/>
                  <a:pt x="138779" y="58864"/>
                </a:cubicBezTo>
                <a:cubicBezTo>
                  <a:pt x="138779" y="58555"/>
                  <a:pt x="139041" y="58293"/>
                  <a:pt x="139351" y="58293"/>
                </a:cubicBezTo>
                <a:close/>
                <a:moveTo>
                  <a:pt x="143089" y="58293"/>
                </a:moveTo>
                <a:cubicBezTo>
                  <a:pt x="143399" y="58293"/>
                  <a:pt x="143649" y="58555"/>
                  <a:pt x="143649" y="58864"/>
                </a:cubicBezTo>
                <a:cubicBezTo>
                  <a:pt x="143649" y="59174"/>
                  <a:pt x="143399" y="59424"/>
                  <a:pt x="143089" y="59424"/>
                </a:cubicBezTo>
                <a:cubicBezTo>
                  <a:pt x="142768" y="59424"/>
                  <a:pt x="142518" y="59174"/>
                  <a:pt x="142518" y="58864"/>
                </a:cubicBezTo>
                <a:cubicBezTo>
                  <a:pt x="142518" y="58555"/>
                  <a:pt x="142768" y="58293"/>
                  <a:pt x="143089" y="58293"/>
                </a:cubicBezTo>
                <a:close/>
                <a:moveTo>
                  <a:pt x="146804" y="58293"/>
                </a:moveTo>
                <a:cubicBezTo>
                  <a:pt x="147102" y="58293"/>
                  <a:pt x="147376" y="58555"/>
                  <a:pt x="147376" y="58864"/>
                </a:cubicBezTo>
                <a:cubicBezTo>
                  <a:pt x="147376" y="59174"/>
                  <a:pt x="147114" y="59424"/>
                  <a:pt x="146804" y="59424"/>
                </a:cubicBezTo>
                <a:cubicBezTo>
                  <a:pt x="146495" y="59424"/>
                  <a:pt x="146245" y="59174"/>
                  <a:pt x="146245" y="58864"/>
                </a:cubicBezTo>
                <a:cubicBezTo>
                  <a:pt x="146245" y="58555"/>
                  <a:pt x="146495" y="58293"/>
                  <a:pt x="146804" y="58293"/>
                </a:cubicBezTo>
                <a:close/>
                <a:moveTo>
                  <a:pt x="150543" y="58293"/>
                </a:moveTo>
                <a:cubicBezTo>
                  <a:pt x="150852" y="58293"/>
                  <a:pt x="151102" y="58555"/>
                  <a:pt x="151102" y="58864"/>
                </a:cubicBezTo>
                <a:cubicBezTo>
                  <a:pt x="151102" y="59174"/>
                  <a:pt x="150852" y="59424"/>
                  <a:pt x="150543" y="59424"/>
                </a:cubicBezTo>
                <a:cubicBezTo>
                  <a:pt x="150233" y="59424"/>
                  <a:pt x="149971" y="59174"/>
                  <a:pt x="149971" y="58864"/>
                </a:cubicBezTo>
                <a:cubicBezTo>
                  <a:pt x="149971" y="58555"/>
                  <a:pt x="150233" y="58293"/>
                  <a:pt x="150543" y="58293"/>
                </a:cubicBezTo>
                <a:close/>
                <a:moveTo>
                  <a:pt x="154258" y="58293"/>
                </a:moveTo>
                <a:cubicBezTo>
                  <a:pt x="154555" y="58293"/>
                  <a:pt x="154829" y="58555"/>
                  <a:pt x="154829" y="58864"/>
                </a:cubicBezTo>
                <a:cubicBezTo>
                  <a:pt x="154829" y="59174"/>
                  <a:pt x="154567" y="59424"/>
                  <a:pt x="154258" y="59424"/>
                </a:cubicBezTo>
                <a:cubicBezTo>
                  <a:pt x="153948" y="59424"/>
                  <a:pt x="153698" y="59174"/>
                  <a:pt x="153698" y="58864"/>
                </a:cubicBezTo>
                <a:cubicBezTo>
                  <a:pt x="153698" y="58555"/>
                  <a:pt x="153948" y="58293"/>
                  <a:pt x="154258" y="58293"/>
                </a:cubicBezTo>
                <a:close/>
                <a:moveTo>
                  <a:pt x="3405" y="60174"/>
                </a:moveTo>
                <a:cubicBezTo>
                  <a:pt x="3703" y="60174"/>
                  <a:pt x="3977" y="60424"/>
                  <a:pt x="3977" y="60734"/>
                </a:cubicBezTo>
                <a:cubicBezTo>
                  <a:pt x="3977" y="61031"/>
                  <a:pt x="3727" y="61305"/>
                  <a:pt x="3405" y="61305"/>
                </a:cubicBezTo>
                <a:cubicBezTo>
                  <a:pt x="3096" y="61305"/>
                  <a:pt x="2846" y="61043"/>
                  <a:pt x="2846" y="60734"/>
                </a:cubicBezTo>
                <a:cubicBezTo>
                  <a:pt x="2858" y="60412"/>
                  <a:pt x="3096" y="60174"/>
                  <a:pt x="3405" y="60174"/>
                </a:cubicBezTo>
                <a:close/>
                <a:moveTo>
                  <a:pt x="7132" y="60174"/>
                </a:moveTo>
                <a:cubicBezTo>
                  <a:pt x="7430" y="60174"/>
                  <a:pt x="7692" y="60424"/>
                  <a:pt x="7692" y="60734"/>
                </a:cubicBezTo>
                <a:cubicBezTo>
                  <a:pt x="7692" y="61031"/>
                  <a:pt x="7442" y="61305"/>
                  <a:pt x="7132" y="61305"/>
                </a:cubicBezTo>
                <a:cubicBezTo>
                  <a:pt x="6834" y="61305"/>
                  <a:pt x="6560" y="61043"/>
                  <a:pt x="6560" y="60734"/>
                </a:cubicBezTo>
                <a:cubicBezTo>
                  <a:pt x="6584" y="60412"/>
                  <a:pt x="6822" y="60174"/>
                  <a:pt x="7132" y="60174"/>
                </a:cubicBezTo>
                <a:close/>
                <a:moveTo>
                  <a:pt x="10871" y="60174"/>
                </a:moveTo>
                <a:cubicBezTo>
                  <a:pt x="11168" y="60174"/>
                  <a:pt x="11430" y="60424"/>
                  <a:pt x="11430" y="60734"/>
                </a:cubicBezTo>
                <a:cubicBezTo>
                  <a:pt x="11430" y="61031"/>
                  <a:pt x="11180" y="61305"/>
                  <a:pt x="10871" y="61305"/>
                </a:cubicBezTo>
                <a:cubicBezTo>
                  <a:pt x="10573" y="61305"/>
                  <a:pt x="10299" y="61043"/>
                  <a:pt x="10299" y="60734"/>
                </a:cubicBezTo>
                <a:cubicBezTo>
                  <a:pt x="10299" y="60412"/>
                  <a:pt x="10549" y="60174"/>
                  <a:pt x="10871" y="60174"/>
                </a:cubicBezTo>
                <a:close/>
                <a:moveTo>
                  <a:pt x="14585" y="60174"/>
                </a:moveTo>
                <a:cubicBezTo>
                  <a:pt x="14883" y="60174"/>
                  <a:pt x="15157" y="60424"/>
                  <a:pt x="15157" y="60734"/>
                </a:cubicBezTo>
                <a:cubicBezTo>
                  <a:pt x="15157" y="61031"/>
                  <a:pt x="14895" y="61305"/>
                  <a:pt x="14585" y="61305"/>
                </a:cubicBezTo>
                <a:cubicBezTo>
                  <a:pt x="14288" y="61305"/>
                  <a:pt x="14014" y="61043"/>
                  <a:pt x="14014" y="60734"/>
                </a:cubicBezTo>
                <a:cubicBezTo>
                  <a:pt x="14038" y="60412"/>
                  <a:pt x="14276" y="60174"/>
                  <a:pt x="14585" y="60174"/>
                </a:cubicBezTo>
                <a:close/>
                <a:moveTo>
                  <a:pt x="18324" y="60174"/>
                </a:moveTo>
                <a:cubicBezTo>
                  <a:pt x="18622" y="60174"/>
                  <a:pt x="18883" y="60424"/>
                  <a:pt x="18883" y="60734"/>
                </a:cubicBezTo>
                <a:cubicBezTo>
                  <a:pt x="18883" y="61031"/>
                  <a:pt x="18633" y="61305"/>
                  <a:pt x="18324" y="61305"/>
                </a:cubicBezTo>
                <a:cubicBezTo>
                  <a:pt x="18026" y="61305"/>
                  <a:pt x="17752" y="61043"/>
                  <a:pt x="17752" y="60734"/>
                </a:cubicBezTo>
                <a:cubicBezTo>
                  <a:pt x="17752" y="60412"/>
                  <a:pt x="18014" y="60174"/>
                  <a:pt x="18324" y="60174"/>
                </a:cubicBezTo>
                <a:close/>
                <a:moveTo>
                  <a:pt x="22039" y="60174"/>
                </a:moveTo>
                <a:cubicBezTo>
                  <a:pt x="22336" y="60174"/>
                  <a:pt x="22610" y="60424"/>
                  <a:pt x="22610" y="60734"/>
                </a:cubicBezTo>
                <a:cubicBezTo>
                  <a:pt x="22610" y="61031"/>
                  <a:pt x="22360" y="61305"/>
                  <a:pt x="22039" y="61305"/>
                </a:cubicBezTo>
                <a:cubicBezTo>
                  <a:pt x="21729" y="61305"/>
                  <a:pt x="21479" y="61043"/>
                  <a:pt x="21479" y="60734"/>
                </a:cubicBezTo>
                <a:cubicBezTo>
                  <a:pt x="21491" y="60412"/>
                  <a:pt x="21729" y="60174"/>
                  <a:pt x="22039" y="60174"/>
                </a:cubicBezTo>
                <a:close/>
                <a:moveTo>
                  <a:pt x="25777" y="60174"/>
                </a:moveTo>
                <a:cubicBezTo>
                  <a:pt x="26075" y="60174"/>
                  <a:pt x="26349" y="60424"/>
                  <a:pt x="26349" y="60734"/>
                </a:cubicBezTo>
                <a:cubicBezTo>
                  <a:pt x="26349" y="61031"/>
                  <a:pt x="26087" y="61305"/>
                  <a:pt x="25777" y="61305"/>
                </a:cubicBezTo>
                <a:cubicBezTo>
                  <a:pt x="25468" y="61305"/>
                  <a:pt x="25206" y="61043"/>
                  <a:pt x="25206" y="60734"/>
                </a:cubicBezTo>
                <a:cubicBezTo>
                  <a:pt x="25218" y="60412"/>
                  <a:pt x="25468" y="60174"/>
                  <a:pt x="25777" y="60174"/>
                </a:cubicBezTo>
                <a:close/>
                <a:moveTo>
                  <a:pt x="29504" y="60174"/>
                </a:moveTo>
                <a:cubicBezTo>
                  <a:pt x="29801" y="60174"/>
                  <a:pt x="30063" y="60424"/>
                  <a:pt x="30063" y="60734"/>
                </a:cubicBezTo>
                <a:cubicBezTo>
                  <a:pt x="30063" y="61031"/>
                  <a:pt x="29813" y="61305"/>
                  <a:pt x="29504" y="61305"/>
                </a:cubicBezTo>
                <a:cubicBezTo>
                  <a:pt x="29182" y="61305"/>
                  <a:pt x="28932" y="61043"/>
                  <a:pt x="28932" y="60734"/>
                </a:cubicBezTo>
                <a:cubicBezTo>
                  <a:pt x="28944" y="60412"/>
                  <a:pt x="29182" y="60174"/>
                  <a:pt x="29504" y="60174"/>
                </a:cubicBezTo>
                <a:close/>
                <a:moveTo>
                  <a:pt x="33230" y="60174"/>
                </a:moveTo>
                <a:cubicBezTo>
                  <a:pt x="33528" y="60174"/>
                  <a:pt x="33802" y="60424"/>
                  <a:pt x="33802" y="60734"/>
                </a:cubicBezTo>
                <a:cubicBezTo>
                  <a:pt x="33802" y="61031"/>
                  <a:pt x="33552" y="61305"/>
                  <a:pt x="33230" y="61305"/>
                </a:cubicBezTo>
                <a:cubicBezTo>
                  <a:pt x="32921" y="61305"/>
                  <a:pt x="32671" y="61043"/>
                  <a:pt x="32671" y="60734"/>
                </a:cubicBezTo>
                <a:cubicBezTo>
                  <a:pt x="32671" y="60412"/>
                  <a:pt x="32921" y="60174"/>
                  <a:pt x="33230" y="60174"/>
                </a:cubicBezTo>
                <a:close/>
                <a:moveTo>
                  <a:pt x="36957" y="60174"/>
                </a:moveTo>
                <a:cubicBezTo>
                  <a:pt x="37255" y="60174"/>
                  <a:pt x="37517" y="60424"/>
                  <a:pt x="37517" y="60734"/>
                </a:cubicBezTo>
                <a:cubicBezTo>
                  <a:pt x="37517" y="61031"/>
                  <a:pt x="37267" y="61305"/>
                  <a:pt x="36957" y="61305"/>
                </a:cubicBezTo>
                <a:cubicBezTo>
                  <a:pt x="36648" y="61305"/>
                  <a:pt x="36386" y="61043"/>
                  <a:pt x="36386" y="60734"/>
                </a:cubicBezTo>
                <a:cubicBezTo>
                  <a:pt x="36409" y="60412"/>
                  <a:pt x="36648" y="60174"/>
                  <a:pt x="36957" y="60174"/>
                </a:cubicBezTo>
                <a:close/>
                <a:moveTo>
                  <a:pt x="40672" y="60174"/>
                </a:moveTo>
                <a:cubicBezTo>
                  <a:pt x="40970" y="60174"/>
                  <a:pt x="41243" y="60424"/>
                  <a:pt x="41243" y="60734"/>
                </a:cubicBezTo>
                <a:cubicBezTo>
                  <a:pt x="41243" y="61031"/>
                  <a:pt x="40993" y="61305"/>
                  <a:pt x="40672" y="61305"/>
                </a:cubicBezTo>
                <a:cubicBezTo>
                  <a:pt x="40374" y="61305"/>
                  <a:pt x="40112" y="61043"/>
                  <a:pt x="40112" y="60734"/>
                </a:cubicBezTo>
                <a:cubicBezTo>
                  <a:pt x="40124" y="60412"/>
                  <a:pt x="40362" y="60174"/>
                  <a:pt x="40672" y="60174"/>
                </a:cubicBezTo>
                <a:close/>
                <a:moveTo>
                  <a:pt x="44410" y="60174"/>
                </a:moveTo>
                <a:cubicBezTo>
                  <a:pt x="44708" y="60174"/>
                  <a:pt x="44982" y="60424"/>
                  <a:pt x="44982" y="60734"/>
                </a:cubicBezTo>
                <a:cubicBezTo>
                  <a:pt x="44982" y="61031"/>
                  <a:pt x="44720" y="61305"/>
                  <a:pt x="44410" y="61305"/>
                </a:cubicBezTo>
                <a:cubicBezTo>
                  <a:pt x="44113" y="61305"/>
                  <a:pt x="43851" y="61043"/>
                  <a:pt x="43851" y="60734"/>
                </a:cubicBezTo>
                <a:cubicBezTo>
                  <a:pt x="43851" y="60412"/>
                  <a:pt x="44101" y="60174"/>
                  <a:pt x="44410" y="60174"/>
                </a:cubicBezTo>
                <a:close/>
                <a:moveTo>
                  <a:pt x="48137" y="60174"/>
                </a:moveTo>
                <a:cubicBezTo>
                  <a:pt x="48435" y="60174"/>
                  <a:pt x="48697" y="60424"/>
                  <a:pt x="48697" y="60734"/>
                </a:cubicBezTo>
                <a:cubicBezTo>
                  <a:pt x="48697" y="61031"/>
                  <a:pt x="48447" y="61305"/>
                  <a:pt x="48137" y="61305"/>
                </a:cubicBezTo>
                <a:cubicBezTo>
                  <a:pt x="47839" y="61305"/>
                  <a:pt x="47566" y="61043"/>
                  <a:pt x="47566" y="60734"/>
                </a:cubicBezTo>
                <a:cubicBezTo>
                  <a:pt x="47578" y="60412"/>
                  <a:pt x="47839" y="60174"/>
                  <a:pt x="48137" y="60174"/>
                </a:cubicBezTo>
                <a:close/>
                <a:moveTo>
                  <a:pt x="51864" y="60174"/>
                </a:moveTo>
                <a:cubicBezTo>
                  <a:pt x="52161" y="60174"/>
                  <a:pt x="52435" y="60424"/>
                  <a:pt x="52435" y="60734"/>
                </a:cubicBezTo>
                <a:cubicBezTo>
                  <a:pt x="52435" y="61031"/>
                  <a:pt x="52185" y="61305"/>
                  <a:pt x="51864" y="61305"/>
                </a:cubicBezTo>
                <a:cubicBezTo>
                  <a:pt x="51566" y="61305"/>
                  <a:pt x="51304" y="61043"/>
                  <a:pt x="51304" y="60734"/>
                </a:cubicBezTo>
                <a:cubicBezTo>
                  <a:pt x="51304" y="60412"/>
                  <a:pt x="51554" y="60174"/>
                  <a:pt x="51864" y="60174"/>
                </a:cubicBezTo>
                <a:close/>
                <a:moveTo>
                  <a:pt x="55602" y="60174"/>
                </a:moveTo>
                <a:cubicBezTo>
                  <a:pt x="55900" y="60174"/>
                  <a:pt x="56174" y="60424"/>
                  <a:pt x="56174" y="60734"/>
                </a:cubicBezTo>
                <a:cubicBezTo>
                  <a:pt x="56174" y="61031"/>
                  <a:pt x="55912" y="61305"/>
                  <a:pt x="55602" y="61305"/>
                </a:cubicBezTo>
                <a:cubicBezTo>
                  <a:pt x="55293" y="61305"/>
                  <a:pt x="55043" y="61043"/>
                  <a:pt x="55043" y="60734"/>
                </a:cubicBezTo>
                <a:cubicBezTo>
                  <a:pt x="55043" y="60412"/>
                  <a:pt x="55293" y="60174"/>
                  <a:pt x="55602" y="60174"/>
                </a:cubicBezTo>
                <a:close/>
                <a:moveTo>
                  <a:pt x="59329" y="60174"/>
                </a:moveTo>
                <a:cubicBezTo>
                  <a:pt x="59627" y="60174"/>
                  <a:pt x="59889" y="60424"/>
                  <a:pt x="59889" y="60734"/>
                </a:cubicBezTo>
                <a:cubicBezTo>
                  <a:pt x="59889" y="61031"/>
                  <a:pt x="59639" y="61305"/>
                  <a:pt x="59329" y="61305"/>
                </a:cubicBezTo>
                <a:cubicBezTo>
                  <a:pt x="59008" y="61305"/>
                  <a:pt x="58757" y="61043"/>
                  <a:pt x="58757" y="60734"/>
                </a:cubicBezTo>
                <a:cubicBezTo>
                  <a:pt x="58757" y="60412"/>
                  <a:pt x="59008" y="60174"/>
                  <a:pt x="59329" y="60174"/>
                </a:cubicBezTo>
                <a:close/>
                <a:moveTo>
                  <a:pt x="63056" y="60174"/>
                </a:moveTo>
                <a:cubicBezTo>
                  <a:pt x="63353" y="60174"/>
                  <a:pt x="63627" y="60424"/>
                  <a:pt x="63627" y="60734"/>
                </a:cubicBezTo>
                <a:cubicBezTo>
                  <a:pt x="63627" y="61031"/>
                  <a:pt x="63377" y="61305"/>
                  <a:pt x="63056" y="61305"/>
                </a:cubicBezTo>
                <a:cubicBezTo>
                  <a:pt x="62746" y="61305"/>
                  <a:pt x="62496" y="61043"/>
                  <a:pt x="62496" y="60734"/>
                </a:cubicBezTo>
                <a:cubicBezTo>
                  <a:pt x="62496" y="60412"/>
                  <a:pt x="62746" y="60174"/>
                  <a:pt x="63056" y="60174"/>
                </a:cubicBezTo>
                <a:close/>
                <a:moveTo>
                  <a:pt x="66782" y="60174"/>
                </a:moveTo>
                <a:cubicBezTo>
                  <a:pt x="67080" y="60174"/>
                  <a:pt x="67342" y="60424"/>
                  <a:pt x="67342" y="60734"/>
                </a:cubicBezTo>
                <a:cubicBezTo>
                  <a:pt x="67342" y="61031"/>
                  <a:pt x="67092" y="61305"/>
                  <a:pt x="66782" y="61305"/>
                </a:cubicBezTo>
                <a:cubicBezTo>
                  <a:pt x="66473" y="61305"/>
                  <a:pt x="66211" y="61043"/>
                  <a:pt x="66211" y="60734"/>
                </a:cubicBezTo>
                <a:cubicBezTo>
                  <a:pt x="66235" y="60412"/>
                  <a:pt x="66473" y="60174"/>
                  <a:pt x="66782" y="60174"/>
                </a:cubicBezTo>
                <a:close/>
                <a:moveTo>
                  <a:pt x="70509" y="60174"/>
                </a:moveTo>
                <a:cubicBezTo>
                  <a:pt x="70807" y="60174"/>
                  <a:pt x="71080" y="60424"/>
                  <a:pt x="71080" y="60734"/>
                </a:cubicBezTo>
                <a:cubicBezTo>
                  <a:pt x="71080" y="61031"/>
                  <a:pt x="70830" y="61305"/>
                  <a:pt x="70509" y="61305"/>
                </a:cubicBezTo>
                <a:cubicBezTo>
                  <a:pt x="70199" y="61305"/>
                  <a:pt x="69949" y="61043"/>
                  <a:pt x="69949" y="60734"/>
                </a:cubicBezTo>
                <a:cubicBezTo>
                  <a:pt x="69949" y="60412"/>
                  <a:pt x="70199" y="60174"/>
                  <a:pt x="70509" y="60174"/>
                </a:cubicBezTo>
                <a:close/>
                <a:moveTo>
                  <a:pt x="74236" y="60174"/>
                </a:moveTo>
                <a:cubicBezTo>
                  <a:pt x="74533" y="60174"/>
                  <a:pt x="74795" y="60424"/>
                  <a:pt x="74795" y="60734"/>
                </a:cubicBezTo>
                <a:cubicBezTo>
                  <a:pt x="74795" y="61031"/>
                  <a:pt x="74545" y="61305"/>
                  <a:pt x="74236" y="61305"/>
                </a:cubicBezTo>
                <a:cubicBezTo>
                  <a:pt x="73938" y="61305"/>
                  <a:pt x="73676" y="61043"/>
                  <a:pt x="73676" y="60734"/>
                </a:cubicBezTo>
                <a:cubicBezTo>
                  <a:pt x="73676" y="60412"/>
                  <a:pt x="73926" y="60174"/>
                  <a:pt x="74236" y="60174"/>
                </a:cubicBezTo>
                <a:close/>
                <a:moveTo>
                  <a:pt x="77855" y="60174"/>
                </a:moveTo>
                <a:cubicBezTo>
                  <a:pt x="78153" y="60174"/>
                  <a:pt x="78415" y="60424"/>
                  <a:pt x="78415" y="60734"/>
                </a:cubicBezTo>
                <a:cubicBezTo>
                  <a:pt x="78415" y="61031"/>
                  <a:pt x="78165" y="61305"/>
                  <a:pt x="77855" y="61305"/>
                </a:cubicBezTo>
                <a:cubicBezTo>
                  <a:pt x="77546" y="61305"/>
                  <a:pt x="77284" y="61043"/>
                  <a:pt x="77284" y="60734"/>
                </a:cubicBezTo>
                <a:cubicBezTo>
                  <a:pt x="77284" y="60412"/>
                  <a:pt x="77546" y="60174"/>
                  <a:pt x="77855" y="60174"/>
                </a:cubicBezTo>
                <a:close/>
                <a:moveTo>
                  <a:pt x="81570" y="60174"/>
                </a:moveTo>
                <a:cubicBezTo>
                  <a:pt x="81868" y="60174"/>
                  <a:pt x="82141" y="60424"/>
                  <a:pt x="82141" y="60734"/>
                </a:cubicBezTo>
                <a:cubicBezTo>
                  <a:pt x="82141" y="61031"/>
                  <a:pt x="81879" y="61305"/>
                  <a:pt x="81570" y="61305"/>
                </a:cubicBezTo>
                <a:cubicBezTo>
                  <a:pt x="81260" y="61305"/>
                  <a:pt x="81010" y="61043"/>
                  <a:pt x="81010" y="60734"/>
                </a:cubicBezTo>
                <a:cubicBezTo>
                  <a:pt x="81022" y="60412"/>
                  <a:pt x="81260" y="60174"/>
                  <a:pt x="81570" y="60174"/>
                </a:cubicBezTo>
                <a:close/>
                <a:moveTo>
                  <a:pt x="85308" y="60174"/>
                </a:moveTo>
                <a:cubicBezTo>
                  <a:pt x="85606" y="60174"/>
                  <a:pt x="85880" y="60424"/>
                  <a:pt x="85880" y="60734"/>
                </a:cubicBezTo>
                <a:cubicBezTo>
                  <a:pt x="85880" y="61031"/>
                  <a:pt x="85618" y="61305"/>
                  <a:pt x="85308" y="61305"/>
                </a:cubicBezTo>
                <a:cubicBezTo>
                  <a:pt x="84999" y="61305"/>
                  <a:pt x="84749" y="61043"/>
                  <a:pt x="84749" y="60734"/>
                </a:cubicBezTo>
                <a:cubicBezTo>
                  <a:pt x="84749" y="60412"/>
                  <a:pt x="84999" y="60174"/>
                  <a:pt x="85308" y="60174"/>
                </a:cubicBezTo>
                <a:close/>
                <a:moveTo>
                  <a:pt x="89035" y="60174"/>
                </a:moveTo>
                <a:cubicBezTo>
                  <a:pt x="89333" y="60174"/>
                  <a:pt x="89595" y="60424"/>
                  <a:pt x="89595" y="60734"/>
                </a:cubicBezTo>
                <a:cubicBezTo>
                  <a:pt x="89595" y="61031"/>
                  <a:pt x="89345" y="61305"/>
                  <a:pt x="89035" y="61305"/>
                </a:cubicBezTo>
                <a:cubicBezTo>
                  <a:pt x="88714" y="61305"/>
                  <a:pt x="88464" y="61043"/>
                  <a:pt x="88464" y="60734"/>
                </a:cubicBezTo>
                <a:cubicBezTo>
                  <a:pt x="88475" y="60412"/>
                  <a:pt x="88714" y="60174"/>
                  <a:pt x="89035" y="60174"/>
                </a:cubicBezTo>
                <a:close/>
                <a:moveTo>
                  <a:pt x="92762" y="60174"/>
                </a:moveTo>
                <a:cubicBezTo>
                  <a:pt x="93059" y="60174"/>
                  <a:pt x="93333" y="60424"/>
                  <a:pt x="93333" y="60734"/>
                </a:cubicBezTo>
                <a:cubicBezTo>
                  <a:pt x="93333" y="61031"/>
                  <a:pt x="93071" y="61305"/>
                  <a:pt x="92762" y="61305"/>
                </a:cubicBezTo>
                <a:cubicBezTo>
                  <a:pt x="92452" y="61305"/>
                  <a:pt x="92202" y="61043"/>
                  <a:pt x="92202" y="60734"/>
                </a:cubicBezTo>
                <a:cubicBezTo>
                  <a:pt x="92202" y="60412"/>
                  <a:pt x="92452" y="60174"/>
                  <a:pt x="92762" y="60174"/>
                </a:cubicBezTo>
                <a:close/>
                <a:moveTo>
                  <a:pt x="96488" y="60174"/>
                </a:moveTo>
                <a:cubicBezTo>
                  <a:pt x="96786" y="60174"/>
                  <a:pt x="97048" y="60424"/>
                  <a:pt x="97048" y="60734"/>
                </a:cubicBezTo>
                <a:cubicBezTo>
                  <a:pt x="97048" y="61031"/>
                  <a:pt x="96798" y="61305"/>
                  <a:pt x="96488" y="61305"/>
                </a:cubicBezTo>
                <a:cubicBezTo>
                  <a:pt x="96191" y="61305"/>
                  <a:pt x="95917" y="61043"/>
                  <a:pt x="95917" y="60734"/>
                </a:cubicBezTo>
                <a:cubicBezTo>
                  <a:pt x="95917" y="60412"/>
                  <a:pt x="96179" y="60174"/>
                  <a:pt x="96488" y="60174"/>
                </a:cubicBezTo>
                <a:close/>
                <a:moveTo>
                  <a:pt x="100203" y="60174"/>
                </a:moveTo>
                <a:cubicBezTo>
                  <a:pt x="100501" y="60174"/>
                  <a:pt x="100775" y="60424"/>
                  <a:pt x="100775" y="60734"/>
                </a:cubicBezTo>
                <a:cubicBezTo>
                  <a:pt x="100775" y="61031"/>
                  <a:pt x="100513" y="61305"/>
                  <a:pt x="100203" y="61305"/>
                </a:cubicBezTo>
                <a:cubicBezTo>
                  <a:pt x="99905" y="61305"/>
                  <a:pt x="99644" y="61043"/>
                  <a:pt x="99644" y="60734"/>
                </a:cubicBezTo>
                <a:cubicBezTo>
                  <a:pt x="99655" y="60412"/>
                  <a:pt x="99894" y="60174"/>
                  <a:pt x="100203" y="60174"/>
                </a:cubicBezTo>
                <a:close/>
                <a:moveTo>
                  <a:pt x="103942" y="60174"/>
                </a:moveTo>
                <a:cubicBezTo>
                  <a:pt x="104239" y="60174"/>
                  <a:pt x="104513" y="60424"/>
                  <a:pt x="104513" y="60734"/>
                </a:cubicBezTo>
                <a:cubicBezTo>
                  <a:pt x="104513" y="61031"/>
                  <a:pt x="104251" y="61305"/>
                  <a:pt x="103942" y="61305"/>
                </a:cubicBezTo>
                <a:cubicBezTo>
                  <a:pt x="103644" y="61305"/>
                  <a:pt x="103382" y="61043"/>
                  <a:pt x="103382" y="60734"/>
                </a:cubicBezTo>
                <a:cubicBezTo>
                  <a:pt x="103382" y="60412"/>
                  <a:pt x="103632" y="60174"/>
                  <a:pt x="103942" y="60174"/>
                </a:cubicBezTo>
                <a:close/>
                <a:moveTo>
                  <a:pt x="107668" y="60174"/>
                </a:moveTo>
                <a:cubicBezTo>
                  <a:pt x="107966" y="60174"/>
                  <a:pt x="108228" y="60424"/>
                  <a:pt x="108228" y="60734"/>
                </a:cubicBezTo>
                <a:cubicBezTo>
                  <a:pt x="108228" y="61031"/>
                  <a:pt x="107978" y="61305"/>
                  <a:pt x="107668" y="61305"/>
                </a:cubicBezTo>
                <a:cubicBezTo>
                  <a:pt x="107371" y="61305"/>
                  <a:pt x="107097" y="61043"/>
                  <a:pt x="107097" y="60734"/>
                </a:cubicBezTo>
                <a:cubicBezTo>
                  <a:pt x="107109" y="60412"/>
                  <a:pt x="107347" y="60174"/>
                  <a:pt x="107668" y="60174"/>
                </a:cubicBezTo>
                <a:close/>
                <a:moveTo>
                  <a:pt x="111395" y="60174"/>
                </a:moveTo>
                <a:cubicBezTo>
                  <a:pt x="111693" y="60174"/>
                  <a:pt x="111967" y="60424"/>
                  <a:pt x="111967" y="60734"/>
                </a:cubicBezTo>
                <a:cubicBezTo>
                  <a:pt x="111967" y="61031"/>
                  <a:pt x="111705" y="61305"/>
                  <a:pt x="111395" y="61305"/>
                </a:cubicBezTo>
                <a:cubicBezTo>
                  <a:pt x="111085" y="61305"/>
                  <a:pt x="110835" y="61043"/>
                  <a:pt x="110835" y="60734"/>
                </a:cubicBezTo>
                <a:cubicBezTo>
                  <a:pt x="110835" y="60412"/>
                  <a:pt x="111085" y="60174"/>
                  <a:pt x="111395" y="60174"/>
                </a:cubicBezTo>
                <a:close/>
                <a:moveTo>
                  <a:pt x="115122" y="60174"/>
                </a:moveTo>
                <a:cubicBezTo>
                  <a:pt x="115419" y="60174"/>
                  <a:pt x="115681" y="60424"/>
                  <a:pt x="115681" y="60734"/>
                </a:cubicBezTo>
                <a:cubicBezTo>
                  <a:pt x="115681" y="61031"/>
                  <a:pt x="115431" y="61305"/>
                  <a:pt x="115122" y="61305"/>
                </a:cubicBezTo>
                <a:cubicBezTo>
                  <a:pt x="114812" y="61305"/>
                  <a:pt x="114550" y="61043"/>
                  <a:pt x="114550" y="60734"/>
                </a:cubicBezTo>
                <a:cubicBezTo>
                  <a:pt x="114574" y="60412"/>
                  <a:pt x="114812" y="60174"/>
                  <a:pt x="115122" y="60174"/>
                </a:cubicBezTo>
                <a:close/>
                <a:moveTo>
                  <a:pt x="118860" y="60174"/>
                </a:moveTo>
                <a:cubicBezTo>
                  <a:pt x="119158" y="60174"/>
                  <a:pt x="119420" y="60424"/>
                  <a:pt x="119420" y="60734"/>
                </a:cubicBezTo>
                <a:cubicBezTo>
                  <a:pt x="119420" y="61031"/>
                  <a:pt x="119170" y="61305"/>
                  <a:pt x="118860" y="61305"/>
                </a:cubicBezTo>
                <a:cubicBezTo>
                  <a:pt x="118539" y="61305"/>
                  <a:pt x="118289" y="61043"/>
                  <a:pt x="118289" y="60734"/>
                </a:cubicBezTo>
                <a:cubicBezTo>
                  <a:pt x="118289" y="60412"/>
                  <a:pt x="118539" y="60174"/>
                  <a:pt x="118860" y="60174"/>
                </a:cubicBezTo>
                <a:close/>
                <a:moveTo>
                  <a:pt x="122575" y="60174"/>
                </a:moveTo>
                <a:cubicBezTo>
                  <a:pt x="122873" y="60174"/>
                  <a:pt x="123146" y="60424"/>
                  <a:pt x="123146" y="60734"/>
                </a:cubicBezTo>
                <a:cubicBezTo>
                  <a:pt x="123146" y="61031"/>
                  <a:pt x="122885" y="61305"/>
                  <a:pt x="122575" y="61305"/>
                </a:cubicBezTo>
                <a:cubicBezTo>
                  <a:pt x="122265" y="61305"/>
                  <a:pt x="122015" y="61043"/>
                  <a:pt x="122015" y="60734"/>
                </a:cubicBezTo>
                <a:cubicBezTo>
                  <a:pt x="122027" y="60412"/>
                  <a:pt x="122277" y="60174"/>
                  <a:pt x="122575" y="60174"/>
                </a:cubicBezTo>
                <a:close/>
                <a:moveTo>
                  <a:pt x="126314" y="60174"/>
                </a:moveTo>
                <a:cubicBezTo>
                  <a:pt x="126611" y="60174"/>
                  <a:pt x="126873" y="60424"/>
                  <a:pt x="126873" y="60734"/>
                </a:cubicBezTo>
                <a:cubicBezTo>
                  <a:pt x="126873" y="61031"/>
                  <a:pt x="126623" y="61305"/>
                  <a:pt x="126314" y="61305"/>
                </a:cubicBezTo>
                <a:cubicBezTo>
                  <a:pt x="126004" y="61305"/>
                  <a:pt x="125742" y="61043"/>
                  <a:pt x="125742" y="60734"/>
                </a:cubicBezTo>
                <a:cubicBezTo>
                  <a:pt x="125742" y="60412"/>
                  <a:pt x="126004" y="60174"/>
                  <a:pt x="126314" y="60174"/>
                </a:cubicBezTo>
                <a:close/>
                <a:moveTo>
                  <a:pt x="130028" y="60174"/>
                </a:moveTo>
                <a:cubicBezTo>
                  <a:pt x="130326" y="60174"/>
                  <a:pt x="130600" y="60424"/>
                  <a:pt x="130600" y="60734"/>
                </a:cubicBezTo>
                <a:cubicBezTo>
                  <a:pt x="130600" y="61031"/>
                  <a:pt x="130350" y="61305"/>
                  <a:pt x="130028" y="61305"/>
                </a:cubicBezTo>
                <a:cubicBezTo>
                  <a:pt x="129731" y="61305"/>
                  <a:pt x="129469" y="61043"/>
                  <a:pt x="129469" y="60734"/>
                </a:cubicBezTo>
                <a:cubicBezTo>
                  <a:pt x="129469" y="60412"/>
                  <a:pt x="129719" y="60174"/>
                  <a:pt x="130028" y="60174"/>
                </a:cubicBezTo>
                <a:close/>
                <a:moveTo>
                  <a:pt x="133767" y="60174"/>
                </a:moveTo>
                <a:cubicBezTo>
                  <a:pt x="134065" y="60174"/>
                  <a:pt x="134326" y="60424"/>
                  <a:pt x="134326" y="60734"/>
                </a:cubicBezTo>
                <a:cubicBezTo>
                  <a:pt x="134326" y="61031"/>
                  <a:pt x="134076" y="61305"/>
                  <a:pt x="133767" y="61305"/>
                </a:cubicBezTo>
                <a:cubicBezTo>
                  <a:pt x="133469" y="61305"/>
                  <a:pt x="133207" y="61043"/>
                  <a:pt x="133207" y="60734"/>
                </a:cubicBezTo>
                <a:cubicBezTo>
                  <a:pt x="133207" y="60412"/>
                  <a:pt x="133457" y="60174"/>
                  <a:pt x="133767" y="60174"/>
                </a:cubicBezTo>
                <a:close/>
                <a:moveTo>
                  <a:pt x="137494" y="60174"/>
                </a:moveTo>
                <a:cubicBezTo>
                  <a:pt x="137791" y="60174"/>
                  <a:pt x="138053" y="60424"/>
                  <a:pt x="138053" y="60734"/>
                </a:cubicBezTo>
                <a:cubicBezTo>
                  <a:pt x="138053" y="61031"/>
                  <a:pt x="137803" y="61305"/>
                  <a:pt x="137494" y="61305"/>
                </a:cubicBezTo>
                <a:cubicBezTo>
                  <a:pt x="137196" y="61305"/>
                  <a:pt x="136922" y="61043"/>
                  <a:pt x="136922" y="60734"/>
                </a:cubicBezTo>
                <a:cubicBezTo>
                  <a:pt x="136934" y="60412"/>
                  <a:pt x="137172" y="60174"/>
                  <a:pt x="137494" y="60174"/>
                </a:cubicBezTo>
                <a:close/>
                <a:moveTo>
                  <a:pt x="141220" y="60174"/>
                </a:moveTo>
                <a:cubicBezTo>
                  <a:pt x="141518" y="60174"/>
                  <a:pt x="141792" y="60424"/>
                  <a:pt x="141792" y="60734"/>
                </a:cubicBezTo>
                <a:cubicBezTo>
                  <a:pt x="141792" y="61031"/>
                  <a:pt x="141530" y="61305"/>
                  <a:pt x="141220" y="61305"/>
                </a:cubicBezTo>
                <a:cubicBezTo>
                  <a:pt x="140911" y="61305"/>
                  <a:pt x="140661" y="61043"/>
                  <a:pt x="140661" y="60734"/>
                </a:cubicBezTo>
                <a:cubicBezTo>
                  <a:pt x="140661" y="60412"/>
                  <a:pt x="140911" y="60174"/>
                  <a:pt x="141220" y="60174"/>
                </a:cubicBezTo>
                <a:close/>
                <a:moveTo>
                  <a:pt x="144947" y="60174"/>
                </a:moveTo>
                <a:cubicBezTo>
                  <a:pt x="145244" y="60174"/>
                  <a:pt x="145506" y="60424"/>
                  <a:pt x="145506" y="60734"/>
                </a:cubicBezTo>
                <a:cubicBezTo>
                  <a:pt x="145506" y="61031"/>
                  <a:pt x="145256" y="61305"/>
                  <a:pt x="144947" y="61305"/>
                </a:cubicBezTo>
                <a:cubicBezTo>
                  <a:pt x="144637" y="61305"/>
                  <a:pt x="144375" y="61043"/>
                  <a:pt x="144375" y="60734"/>
                </a:cubicBezTo>
                <a:cubicBezTo>
                  <a:pt x="144399" y="60412"/>
                  <a:pt x="144637" y="60174"/>
                  <a:pt x="144947" y="60174"/>
                </a:cubicBezTo>
                <a:close/>
                <a:moveTo>
                  <a:pt x="148685" y="60174"/>
                </a:moveTo>
                <a:cubicBezTo>
                  <a:pt x="148983" y="60174"/>
                  <a:pt x="149245" y="60424"/>
                  <a:pt x="149245" y="60734"/>
                </a:cubicBezTo>
                <a:cubicBezTo>
                  <a:pt x="149245" y="61031"/>
                  <a:pt x="148995" y="61305"/>
                  <a:pt x="148685" y="61305"/>
                </a:cubicBezTo>
                <a:cubicBezTo>
                  <a:pt x="148364" y="61305"/>
                  <a:pt x="148114" y="61043"/>
                  <a:pt x="148114" y="60734"/>
                </a:cubicBezTo>
                <a:cubicBezTo>
                  <a:pt x="148114" y="60412"/>
                  <a:pt x="148364" y="60174"/>
                  <a:pt x="148685" y="60174"/>
                </a:cubicBezTo>
                <a:close/>
                <a:moveTo>
                  <a:pt x="152400" y="60174"/>
                </a:moveTo>
                <a:cubicBezTo>
                  <a:pt x="152698" y="60174"/>
                  <a:pt x="152972" y="60424"/>
                  <a:pt x="152972" y="60734"/>
                </a:cubicBezTo>
                <a:cubicBezTo>
                  <a:pt x="152972" y="61031"/>
                  <a:pt x="152710" y="61305"/>
                  <a:pt x="152400" y="61305"/>
                </a:cubicBezTo>
                <a:cubicBezTo>
                  <a:pt x="152091" y="61305"/>
                  <a:pt x="151841" y="61043"/>
                  <a:pt x="151841" y="60734"/>
                </a:cubicBezTo>
                <a:cubicBezTo>
                  <a:pt x="151852" y="60412"/>
                  <a:pt x="152091" y="60174"/>
                  <a:pt x="152400" y="60174"/>
                </a:cubicBezTo>
                <a:close/>
                <a:moveTo>
                  <a:pt x="156139" y="60174"/>
                </a:moveTo>
                <a:cubicBezTo>
                  <a:pt x="156436" y="60174"/>
                  <a:pt x="156698" y="60424"/>
                  <a:pt x="156698" y="60734"/>
                </a:cubicBezTo>
                <a:cubicBezTo>
                  <a:pt x="156698" y="61031"/>
                  <a:pt x="156448" y="61305"/>
                  <a:pt x="156139" y="61305"/>
                </a:cubicBezTo>
                <a:cubicBezTo>
                  <a:pt x="155829" y="61305"/>
                  <a:pt x="155567" y="61043"/>
                  <a:pt x="155567" y="60734"/>
                </a:cubicBezTo>
                <a:cubicBezTo>
                  <a:pt x="155567" y="60412"/>
                  <a:pt x="155829" y="60174"/>
                  <a:pt x="156139" y="60174"/>
                </a:cubicBezTo>
                <a:close/>
                <a:moveTo>
                  <a:pt x="1548" y="61841"/>
                </a:moveTo>
                <a:cubicBezTo>
                  <a:pt x="1846" y="61841"/>
                  <a:pt x="2119" y="62091"/>
                  <a:pt x="2119" y="62401"/>
                </a:cubicBezTo>
                <a:cubicBezTo>
                  <a:pt x="2119" y="62722"/>
                  <a:pt x="1858" y="62972"/>
                  <a:pt x="1548" y="62972"/>
                </a:cubicBezTo>
                <a:cubicBezTo>
                  <a:pt x="1238" y="62972"/>
                  <a:pt x="988" y="62722"/>
                  <a:pt x="988" y="62401"/>
                </a:cubicBezTo>
                <a:cubicBezTo>
                  <a:pt x="988" y="62091"/>
                  <a:pt x="1238" y="61841"/>
                  <a:pt x="1548" y="61841"/>
                </a:cubicBezTo>
                <a:close/>
                <a:moveTo>
                  <a:pt x="5287" y="61841"/>
                </a:moveTo>
                <a:cubicBezTo>
                  <a:pt x="5596" y="61841"/>
                  <a:pt x="5846" y="62091"/>
                  <a:pt x="5846" y="62401"/>
                </a:cubicBezTo>
                <a:cubicBezTo>
                  <a:pt x="5846" y="62722"/>
                  <a:pt x="5596" y="62972"/>
                  <a:pt x="5287" y="62972"/>
                </a:cubicBezTo>
                <a:cubicBezTo>
                  <a:pt x="4977" y="62972"/>
                  <a:pt x="4715" y="62722"/>
                  <a:pt x="4715" y="62401"/>
                </a:cubicBezTo>
                <a:cubicBezTo>
                  <a:pt x="4715" y="62079"/>
                  <a:pt x="4977" y="61841"/>
                  <a:pt x="5287" y="61841"/>
                </a:cubicBezTo>
                <a:close/>
                <a:moveTo>
                  <a:pt x="9001" y="61841"/>
                </a:moveTo>
                <a:cubicBezTo>
                  <a:pt x="9299" y="61841"/>
                  <a:pt x="9573" y="62091"/>
                  <a:pt x="9573" y="62401"/>
                </a:cubicBezTo>
                <a:cubicBezTo>
                  <a:pt x="9573" y="62722"/>
                  <a:pt x="9323" y="62972"/>
                  <a:pt x="9001" y="62972"/>
                </a:cubicBezTo>
                <a:cubicBezTo>
                  <a:pt x="8704" y="62972"/>
                  <a:pt x="8442" y="62722"/>
                  <a:pt x="8442" y="62401"/>
                </a:cubicBezTo>
                <a:cubicBezTo>
                  <a:pt x="8442" y="62091"/>
                  <a:pt x="8692" y="61841"/>
                  <a:pt x="9001" y="61841"/>
                </a:cubicBezTo>
                <a:close/>
                <a:moveTo>
                  <a:pt x="12728" y="61841"/>
                </a:moveTo>
                <a:cubicBezTo>
                  <a:pt x="13037" y="61841"/>
                  <a:pt x="13288" y="62091"/>
                  <a:pt x="13288" y="62401"/>
                </a:cubicBezTo>
                <a:cubicBezTo>
                  <a:pt x="13288" y="62722"/>
                  <a:pt x="13037" y="62972"/>
                  <a:pt x="12728" y="62972"/>
                </a:cubicBezTo>
                <a:cubicBezTo>
                  <a:pt x="12418" y="62972"/>
                  <a:pt x="12156" y="62722"/>
                  <a:pt x="12156" y="62401"/>
                </a:cubicBezTo>
                <a:cubicBezTo>
                  <a:pt x="12180" y="62079"/>
                  <a:pt x="12418" y="61841"/>
                  <a:pt x="12728" y="61841"/>
                </a:cubicBezTo>
                <a:close/>
                <a:moveTo>
                  <a:pt x="16466" y="61841"/>
                </a:moveTo>
                <a:cubicBezTo>
                  <a:pt x="16764" y="61841"/>
                  <a:pt x="17026" y="62091"/>
                  <a:pt x="17026" y="62401"/>
                </a:cubicBezTo>
                <a:cubicBezTo>
                  <a:pt x="17026" y="62722"/>
                  <a:pt x="16776" y="62972"/>
                  <a:pt x="16466" y="62972"/>
                </a:cubicBezTo>
                <a:cubicBezTo>
                  <a:pt x="16169" y="62972"/>
                  <a:pt x="15895" y="62722"/>
                  <a:pt x="15895" y="62401"/>
                </a:cubicBezTo>
                <a:cubicBezTo>
                  <a:pt x="15895" y="62091"/>
                  <a:pt x="16145" y="61841"/>
                  <a:pt x="16466" y="61841"/>
                </a:cubicBezTo>
                <a:close/>
                <a:moveTo>
                  <a:pt x="20181" y="61841"/>
                </a:moveTo>
                <a:cubicBezTo>
                  <a:pt x="20491" y="61841"/>
                  <a:pt x="20753" y="62091"/>
                  <a:pt x="20753" y="62401"/>
                </a:cubicBezTo>
                <a:cubicBezTo>
                  <a:pt x="20753" y="62722"/>
                  <a:pt x="20491" y="62972"/>
                  <a:pt x="20181" y="62972"/>
                </a:cubicBezTo>
                <a:cubicBezTo>
                  <a:pt x="19872" y="62972"/>
                  <a:pt x="19622" y="62722"/>
                  <a:pt x="19622" y="62401"/>
                </a:cubicBezTo>
                <a:cubicBezTo>
                  <a:pt x="19634" y="62079"/>
                  <a:pt x="19872" y="61841"/>
                  <a:pt x="20181" y="61841"/>
                </a:cubicBezTo>
                <a:close/>
                <a:moveTo>
                  <a:pt x="23920" y="61841"/>
                </a:moveTo>
                <a:cubicBezTo>
                  <a:pt x="24217" y="61841"/>
                  <a:pt x="24479" y="62091"/>
                  <a:pt x="24479" y="62401"/>
                </a:cubicBezTo>
                <a:cubicBezTo>
                  <a:pt x="24479" y="62722"/>
                  <a:pt x="24229" y="62972"/>
                  <a:pt x="23920" y="62972"/>
                </a:cubicBezTo>
                <a:cubicBezTo>
                  <a:pt x="23610" y="62972"/>
                  <a:pt x="23348" y="62722"/>
                  <a:pt x="23348" y="62401"/>
                </a:cubicBezTo>
                <a:cubicBezTo>
                  <a:pt x="23348" y="62091"/>
                  <a:pt x="23610" y="61841"/>
                  <a:pt x="23920" y="61841"/>
                </a:cubicBezTo>
                <a:close/>
                <a:moveTo>
                  <a:pt x="27635" y="61841"/>
                </a:moveTo>
                <a:cubicBezTo>
                  <a:pt x="27956" y="61841"/>
                  <a:pt x="28206" y="62091"/>
                  <a:pt x="28206" y="62401"/>
                </a:cubicBezTo>
                <a:cubicBezTo>
                  <a:pt x="28206" y="62722"/>
                  <a:pt x="27956" y="62972"/>
                  <a:pt x="27635" y="62972"/>
                </a:cubicBezTo>
                <a:cubicBezTo>
                  <a:pt x="27325" y="62972"/>
                  <a:pt x="27075" y="62722"/>
                  <a:pt x="27075" y="62401"/>
                </a:cubicBezTo>
                <a:cubicBezTo>
                  <a:pt x="27087" y="62079"/>
                  <a:pt x="27325" y="61841"/>
                  <a:pt x="27635" y="61841"/>
                </a:cubicBezTo>
                <a:close/>
                <a:moveTo>
                  <a:pt x="31373" y="61841"/>
                </a:moveTo>
                <a:cubicBezTo>
                  <a:pt x="31671" y="61841"/>
                  <a:pt x="31945" y="62091"/>
                  <a:pt x="31945" y="62401"/>
                </a:cubicBezTo>
                <a:cubicBezTo>
                  <a:pt x="31945" y="62722"/>
                  <a:pt x="31683" y="62972"/>
                  <a:pt x="31373" y="62972"/>
                </a:cubicBezTo>
                <a:cubicBezTo>
                  <a:pt x="31064" y="62972"/>
                  <a:pt x="30814" y="62722"/>
                  <a:pt x="30814" y="62401"/>
                </a:cubicBezTo>
                <a:cubicBezTo>
                  <a:pt x="30814" y="62091"/>
                  <a:pt x="31064" y="61841"/>
                  <a:pt x="31373" y="61841"/>
                </a:cubicBezTo>
                <a:close/>
                <a:moveTo>
                  <a:pt x="35100" y="61841"/>
                </a:moveTo>
                <a:cubicBezTo>
                  <a:pt x="35409" y="61841"/>
                  <a:pt x="35659" y="62091"/>
                  <a:pt x="35659" y="62401"/>
                </a:cubicBezTo>
                <a:cubicBezTo>
                  <a:pt x="35659" y="62722"/>
                  <a:pt x="35409" y="62972"/>
                  <a:pt x="35100" y="62972"/>
                </a:cubicBezTo>
                <a:cubicBezTo>
                  <a:pt x="34778" y="62972"/>
                  <a:pt x="34528" y="62722"/>
                  <a:pt x="34528" y="62401"/>
                </a:cubicBezTo>
                <a:cubicBezTo>
                  <a:pt x="34540" y="62079"/>
                  <a:pt x="34778" y="61841"/>
                  <a:pt x="35100" y="61841"/>
                </a:cubicBezTo>
                <a:close/>
                <a:moveTo>
                  <a:pt x="38815" y="61841"/>
                </a:moveTo>
                <a:cubicBezTo>
                  <a:pt x="39112" y="61841"/>
                  <a:pt x="39386" y="62091"/>
                  <a:pt x="39386" y="62401"/>
                </a:cubicBezTo>
                <a:cubicBezTo>
                  <a:pt x="39386" y="62722"/>
                  <a:pt x="39124" y="62972"/>
                  <a:pt x="38815" y="62972"/>
                </a:cubicBezTo>
                <a:cubicBezTo>
                  <a:pt x="38517" y="62972"/>
                  <a:pt x="38255" y="62722"/>
                  <a:pt x="38255" y="62401"/>
                </a:cubicBezTo>
                <a:cubicBezTo>
                  <a:pt x="38267" y="62091"/>
                  <a:pt x="38505" y="61841"/>
                  <a:pt x="38815" y="61841"/>
                </a:cubicBezTo>
                <a:close/>
                <a:moveTo>
                  <a:pt x="42553" y="61841"/>
                </a:moveTo>
                <a:cubicBezTo>
                  <a:pt x="42863" y="61841"/>
                  <a:pt x="43113" y="62091"/>
                  <a:pt x="43113" y="62401"/>
                </a:cubicBezTo>
                <a:cubicBezTo>
                  <a:pt x="43113" y="62722"/>
                  <a:pt x="42863" y="62972"/>
                  <a:pt x="42553" y="62972"/>
                </a:cubicBezTo>
                <a:cubicBezTo>
                  <a:pt x="42232" y="62972"/>
                  <a:pt x="41982" y="62722"/>
                  <a:pt x="41982" y="62401"/>
                </a:cubicBezTo>
                <a:cubicBezTo>
                  <a:pt x="41982" y="62079"/>
                  <a:pt x="42244" y="61841"/>
                  <a:pt x="42553" y="61841"/>
                </a:cubicBezTo>
                <a:close/>
                <a:moveTo>
                  <a:pt x="46268" y="61841"/>
                </a:moveTo>
                <a:cubicBezTo>
                  <a:pt x="46565" y="61841"/>
                  <a:pt x="46839" y="62091"/>
                  <a:pt x="46839" y="62401"/>
                </a:cubicBezTo>
                <a:cubicBezTo>
                  <a:pt x="46839" y="62722"/>
                  <a:pt x="46589" y="62972"/>
                  <a:pt x="46268" y="62972"/>
                </a:cubicBezTo>
                <a:cubicBezTo>
                  <a:pt x="45970" y="62972"/>
                  <a:pt x="45708" y="62722"/>
                  <a:pt x="45708" y="62401"/>
                </a:cubicBezTo>
                <a:cubicBezTo>
                  <a:pt x="45720" y="62091"/>
                  <a:pt x="45958" y="61841"/>
                  <a:pt x="46268" y="61841"/>
                </a:cubicBezTo>
                <a:close/>
                <a:moveTo>
                  <a:pt x="50006" y="61841"/>
                </a:moveTo>
                <a:cubicBezTo>
                  <a:pt x="50316" y="61841"/>
                  <a:pt x="50578" y="62091"/>
                  <a:pt x="50578" y="62401"/>
                </a:cubicBezTo>
                <a:cubicBezTo>
                  <a:pt x="50578" y="62722"/>
                  <a:pt x="50316" y="62972"/>
                  <a:pt x="50006" y="62972"/>
                </a:cubicBezTo>
                <a:cubicBezTo>
                  <a:pt x="49697" y="62972"/>
                  <a:pt x="49447" y="62722"/>
                  <a:pt x="49447" y="62401"/>
                </a:cubicBezTo>
                <a:cubicBezTo>
                  <a:pt x="49447" y="62079"/>
                  <a:pt x="49697" y="61841"/>
                  <a:pt x="50006" y="61841"/>
                </a:cubicBezTo>
                <a:close/>
                <a:moveTo>
                  <a:pt x="53733" y="61841"/>
                </a:moveTo>
                <a:cubicBezTo>
                  <a:pt x="54031" y="61841"/>
                  <a:pt x="54293" y="62091"/>
                  <a:pt x="54293" y="62401"/>
                </a:cubicBezTo>
                <a:cubicBezTo>
                  <a:pt x="54293" y="62722"/>
                  <a:pt x="54043" y="62972"/>
                  <a:pt x="53733" y="62972"/>
                </a:cubicBezTo>
                <a:cubicBezTo>
                  <a:pt x="53412" y="62972"/>
                  <a:pt x="53162" y="62722"/>
                  <a:pt x="53162" y="62401"/>
                </a:cubicBezTo>
                <a:cubicBezTo>
                  <a:pt x="53173" y="62091"/>
                  <a:pt x="53412" y="61841"/>
                  <a:pt x="53733" y="61841"/>
                </a:cubicBezTo>
                <a:close/>
                <a:moveTo>
                  <a:pt x="57460" y="61841"/>
                </a:moveTo>
                <a:cubicBezTo>
                  <a:pt x="57781" y="61841"/>
                  <a:pt x="58031" y="62091"/>
                  <a:pt x="58031" y="62401"/>
                </a:cubicBezTo>
                <a:cubicBezTo>
                  <a:pt x="58031" y="62722"/>
                  <a:pt x="57781" y="62972"/>
                  <a:pt x="57460" y="62972"/>
                </a:cubicBezTo>
                <a:cubicBezTo>
                  <a:pt x="57150" y="62972"/>
                  <a:pt x="56900" y="62722"/>
                  <a:pt x="56900" y="62401"/>
                </a:cubicBezTo>
                <a:cubicBezTo>
                  <a:pt x="56900" y="62079"/>
                  <a:pt x="57150" y="61841"/>
                  <a:pt x="57460" y="61841"/>
                </a:cubicBezTo>
                <a:close/>
                <a:moveTo>
                  <a:pt x="61186" y="61841"/>
                </a:moveTo>
                <a:cubicBezTo>
                  <a:pt x="61484" y="61841"/>
                  <a:pt x="61746" y="62091"/>
                  <a:pt x="61746" y="62401"/>
                </a:cubicBezTo>
                <a:cubicBezTo>
                  <a:pt x="61746" y="62722"/>
                  <a:pt x="61496" y="62972"/>
                  <a:pt x="61186" y="62972"/>
                </a:cubicBezTo>
                <a:cubicBezTo>
                  <a:pt x="60877" y="62972"/>
                  <a:pt x="60615" y="62722"/>
                  <a:pt x="60615" y="62401"/>
                </a:cubicBezTo>
                <a:cubicBezTo>
                  <a:pt x="60639" y="62091"/>
                  <a:pt x="60877" y="61841"/>
                  <a:pt x="61186" y="61841"/>
                </a:cubicBezTo>
                <a:close/>
                <a:moveTo>
                  <a:pt x="64925" y="61841"/>
                </a:moveTo>
                <a:cubicBezTo>
                  <a:pt x="65234" y="61841"/>
                  <a:pt x="65485" y="62091"/>
                  <a:pt x="65485" y="62401"/>
                </a:cubicBezTo>
                <a:cubicBezTo>
                  <a:pt x="65485" y="62722"/>
                  <a:pt x="65234" y="62972"/>
                  <a:pt x="64925" y="62972"/>
                </a:cubicBezTo>
                <a:cubicBezTo>
                  <a:pt x="64603" y="62972"/>
                  <a:pt x="64353" y="62722"/>
                  <a:pt x="64353" y="62401"/>
                </a:cubicBezTo>
                <a:cubicBezTo>
                  <a:pt x="64353" y="62079"/>
                  <a:pt x="64603" y="61841"/>
                  <a:pt x="64925" y="61841"/>
                </a:cubicBezTo>
                <a:close/>
                <a:moveTo>
                  <a:pt x="68640" y="61841"/>
                </a:moveTo>
                <a:cubicBezTo>
                  <a:pt x="68937" y="61841"/>
                  <a:pt x="69211" y="62091"/>
                  <a:pt x="69211" y="62401"/>
                </a:cubicBezTo>
                <a:cubicBezTo>
                  <a:pt x="69211" y="62722"/>
                  <a:pt x="68949" y="62972"/>
                  <a:pt x="68640" y="62972"/>
                </a:cubicBezTo>
                <a:cubicBezTo>
                  <a:pt x="68330" y="62972"/>
                  <a:pt x="68080" y="62722"/>
                  <a:pt x="68080" y="62401"/>
                </a:cubicBezTo>
                <a:cubicBezTo>
                  <a:pt x="68092" y="62091"/>
                  <a:pt x="68330" y="61841"/>
                  <a:pt x="68640" y="61841"/>
                </a:cubicBezTo>
                <a:close/>
                <a:moveTo>
                  <a:pt x="72366" y="61841"/>
                </a:moveTo>
                <a:cubicBezTo>
                  <a:pt x="72676" y="61841"/>
                  <a:pt x="72926" y="62091"/>
                  <a:pt x="72926" y="62401"/>
                </a:cubicBezTo>
                <a:cubicBezTo>
                  <a:pt x="72926" y="62722"/>
                  <a:pt x="72676" y="62972"/>
                  <a:pt x="72366" y="62972"/>
                </a:cubicBezTo>
                <a:cubicBezTo>
                  <a:pt x="72045" y="62972"/>
                  <a:pt x="71795" y="62722"/>
                  <a:pt x="71795" y="62401"/>
                </a:cubicBezTo>
                <a:cubicBezTo>
                  <a:pt x="71807" y="62079"/>
                  <a:pt x="72069" y="61841"/>
                  <a:pt x="72366" y="61841"/>
                </a:cubicBezTo>
                <a:close/>
                <a:moveTo>
                  <a:pt x="76093" y="61841"/>
                </a:moveTo>
                <a:cubicBezTo>
                  <a:pt x="76391" y="61841"/>
                  <a:pt x="76664" y="62091"/>
                  <a:pt x="76664" y="62401"/>
                </a:cubicBezTo>
                <a:cubicBezTo>
                  <a:pt x="76664" y="62722"/>
                  <a:pt x="76403" y="62972"/>
                  <a:pt x="76093" y="62972"/>
                </a:cubicBezTo>
                <a:cubicBezTo>
                  <a:pt x="75795" y="62972"/>
                  <a:pt x="75533" y="62722"/>
                  <a:pt x="75533" y="62401"/>
                </a:cubicBezTo>
                <a:cubicBezTo>
                  <a:pt x="75533" y="62091"/>
                  <a:pt x="75783" y="61841"/>
                  <a:pt x="76093" y="61841"/>
                </a:cubicBezTo>
                <a:close/>
                <a:moveTo>
                  <a:pt x="79712" y="61841"/>
                </a:moveTo>
                <a:cubicBezTo>
                  <a:pt x="80010" y="61841"/>
                  <a:pt x="80284" y="62091"/>
                  <a:pt x="80284" y="62401"/>
                </a:cubicBezTo>
                <a:cubicBezTo>
                  <a:pt x="80284" y="62722"/>
                  <a:pt x="80022" y="62972"/>
                  <a:pt x="79712" y="62972"/>
                </a:cubicBezTo>
                <a:cubicBezTo>
                  <a:pt x="79403" y="62972"/>
                  <a:pt x="79153" y="62722"/>
                  <a:pt x="79153" y="62401"/>
                </a:cubicBezTo>
                <a:cubicBezTo>
                  <a:pt x="79165" y="62091"/>
                  <a:pt x="79403" y="61841"/>
                  <a:pt x="79712" y="61841"/>
                </a:cubicBezTo>
                <a:close/>
                <a:moveTo>
                  <a:pt x="83451" y="61841"/>
                </a:moveTo>
                <a:cubicBezTo>
                  <a:pt x="83761" y="61841"/>
                  <a:pt x="84011" y="62091"/>
                  <a:pt x="84011" y="62401"/>
                </a:cubicBezTo>
                <a:cubicBezTo>
                  <a:pt x="84011" y="62722"/>
                  <a:pt x="83761" y="62972"/>
                  <a:pt x="83451" y="62972"/>
                </a:cubicBezTo>
                <a:cubicBezTo>
                  <a:pt x="83141" y="62972"/>
                  <a:pt x="82880" y="62722"/>
                  <a:pt x="82880" y="62401"/>
                </a:cubicBezTo>
                <a:cubicBezTo>
                  <a:pt x="82880" y="62079"/>
                  <a:pt x="83141" y="61841"/>
                  <a:pt x="83451" y="61841"/>
                </a:cubicBezTo>
                <a:close/>
                <a:moveTo>
                  <a:pt x="87166" y="61841"/>
                </a:moveTo>
                <a:cubicBezTo>
                  <a:pt x="87463" y="61841"/>
                  <a:pt x="87737" y="62091"/>
                  <a:pt x="87737" y="62401"/>
                </a:cubicBezTo>
                <a:cubicBezTo>
                  <a:pt x="87737" y="62722"/>
                  <a:pt x="87475" y="62972"/>
                  <a:pt x="87166" y="62972"/>
                </a:cubicBezTo>
                <a:cubicBezTo>
                  <a:pt x="86856" y="62972"/>
                  <a:pt x="86606" y="62722"/>
                  <a:pt x="86606" y="62401"/>
                </a:cubicBezTo>
                <a:cubicBezTo>
                  <a:pt x="86618" y="62091"/>
                  <a:pt x="86856" y="61841"/>
                  <a:pt x="87166" y="61841"/>
                </a:cubicBezTo>
                <a:close/>
                <a:moveTo>
                  <a:pt x="90904" y="61841"/>
                </a:moveTo>
                <a:cubicBezTo>
                  <a:pt x="91214" y="61841"/>
                  <a:pt x="91464" y="62091"/>
                  <a:pt x="91464" y="62401"/>
                </a:cubicBezTo>
                <a:cubicBezTo>
                  <a:pt x="91464" y="62722"/>
                  <a:pt x="91214" y="62972"/>
                  <a:pt x="90904" y="62972"/>
                </a:cubicBezTo>
                <a:cubicBezTo>
                  <a:pt x="90595" y="62972"/>
                  <a:pt x="90345" y="62722"/>
                  <a:pt x="90345" y="62401"/>
                </a:cubicBezTo>
                <a:cubicBezTo>
                  <a:pt x="90345" y="62079"/>
                  <a:pt x="90595" y="61841"/>
                  <a:pt x="90904" y="61841"/>
                </a:cubicBezTo>
                <a:close/>
                <a:moveTo>
                  <a:pt x="94631" y="61841"/>
                </a:moveTo>
                <a:cubicBezTo>
                  <a:pt x="94929" y="61841"/>
                  <a:pt x="95191" y="62091"/>
                  <a:pt x="95191" y="62401"/>
                </a:cubicBezTo>
                <a:cubicBezTo>
                  <a:pt x="95191" y="62722"/>
                  <a:pt x="94941" y="62972"/>
                  <a:pt x="94631" y="62972"/>
                </a:cubicBezTo>
                <a:cubicBezTo>
                  <a:pt x="94310" y="62972"/>
                  <a:pt x="94060" y="62722"/>
                  <a:pt x="94060" y="62401"/>
                </a:cubicBezTo>
                <a:cubicBezTo>
                  <a:pt x="94071" y="62091"/>
                  <a:pt x="94310" y="61841"/>
                  <a:pt x="94631" y="61841"/>
                </a:cubicBezTo>
                <a:close/>
                <a:moveTo>
                  <a:pt x="98346" y="61841"/>
                </a:moveTo>
                <a:cubicBezTo>
                  <a:pt x="98655" y="61841"/>
                  <a:pt x="98905" y="62091"/>
                  <a:pt x="98905" y="62401"/>
                </a:cubicBezTo>
                <a:cubicBezTo>
                  <a:pt x="98905" y="62722"/>
                  <a:pt x="98655" y="62972"/>
                  <a:pt x="98346" y="62972"/>
                </a:cubicBezTo>
                <a:cubicBezTo>
                  <a:pt x="98036" y="62972"/>
                  <a:pt x="97786" y="62722"/>
                  <a:pt x="97786" y="62401"/>
                </a:cubicBezTo>
                <a:cubicBezTo>
                  <a:pt x="97798" y="62079"/>
                  <a:pt x="98036" y="61841"/>
                  <a:pt x="98346" y="61841"/>
                </a:cubicBezTo>
                <a:close/>
                <a:moveTo>
                  <a:pt x="102084" y="61841"/>
                </a:moveTo>
                <a:cubicBezTo>
                  <a:pt x="102382" y="61841"/>
                  <a:pt x="102644" y="62091"/>
                  <a:pt x="102644" y="62401"/>
                </a:cubicBezTo>
                <a:cubicBezTo>
                  <a:pt x="102644" y="62722"/>
                  <a:pt x="102394" y="62972"/>
                  <a:pt x="102084" y="62972"/>
                </a:cubicBezTo>
                <a:cubicBezTo>
                  <a:pt x="101787" y="62972"/>
                  <a:pt x="101513" y="62722"/>
                  <a:pt x="101513" y="62401"/>
                </a:cubicBezTo>
                <a:cubicBezTo>
                  <a:pt x="101513" y="62091"/>
                  <a:pt x="101775" y="61841"/>
                  <a:pt x="102084" y="61841"/>
                </a:cubicBezTo>
                <a:close/>
                <a:moveTo>
                  <a:pt x="105799" y="61841"/>
                </a:moveTo>
                <a:cubicBezTo>
                  <a:pt x="106121" y="61841"/>
                  <a:pt x="106371" y="62091"/>
                  <a:pt x="106371" y="62401"/>
                </a:cubicBezTo>
                <a:cubicBezTo>
                  <a:pt x="106371" y="62722"/>
                  <a:pt x="106109" y="62972"/>
                  <a:pt x="105799" y="62972"/>
                </a:cubicBezTo>
                <a:cubicBezTo>
                  <a:pt x="105490" y="62972"/>
                  <a:pt x="105239" y="62722"/>
                  <a:pt x="105239" y="62401"/>
                </a:cubicBezTo>
                <a:cubicBezTo>
                  <a:pt x="105251" y="62079"/>
                  <a:pt x="105490" y="61841"/>
                  <a:pt x="105799" y="61841"/>
                </a:cubicBezTo>
                <a:close/>
                <a:moveTo>
                  <a:pt x="109538" y="61841"/>
                </a:moveTo>
                <a:cubicBezTo>
                  <a:pt x="109835" y="61841"/>
                  <a:pt x="110109" y="62091"/>
                  <a:pt x="110109" y="62401"/>
                </a:cubicBezTo>
                <a:cubicBezTo>
                  <a:pt x="110109" y="62722"/>
                  <a:pt x="109847" y="62972"/>
                  <a:pt x="109538" y="62972"/>
                </a:cubicBezTo>
                <a:cubicBezTo>
                  <a:pt x="109228" y="62972"/>
                  <a:pt x="108978" y="62722"/>
                  <a:pt x="108978" y="62401"/>
                </a:cubicBezTo>
                <a:cubicBezTo>
                  <a:pt x="108978" y="62091"/>
                  <a:pt x="109228" y="61841"/>
                  <a:pt x="109538" y="61841"/>
                </a:cubicBezTo>
                <a:close/>
                <a:moveTo>
                  <a:pt x="113264" y="61841"/>
                </a:moveTo>
                <a:cubicBezTo>
                  <a:pt x="113574" y="61841"/>
                  <a:pt x="113824" y="62091"/>
                  <a:pt x="113824" y="62401"/>
                </a:cubicBezTo>
                <a:cubicBezTo>
                  <a:pt x="113824" y="62722"/>
                  <a:pt x="113574" y="62972"/>
                  <a:pt x="113264" y="62972"/>
                </a:cubicBezTo>
                <a:cubicBezTo>
                  <a:pt x="112943" y="62972"/>
                  <a:pt x="112693" y="62722"/>
                  <a:pt x="112693" y="62401"/>
                </a:cubicBezTo>
                <a:cubicBezTo>
                  <a:pt x="112705" y="62079"/>
                  <a:pt x="112943" y="61841"/>
                  <a:pt x="113264" y="61841"/>
                </a:cubicBezTo>
                <a:close/>
                <a:moveTo>
                  <a:pt x="116991" y="61841"/>
                </a:moveTo>
                <a:cubicBezTo>
                  <a:pt x="117289" y="61841"/>
                  <a:pt x="117562" y="62091"/>
                  <a:pt x="117562" y="62401"/>
                </a:cubicBezTo>
                <a:cubicBezTo>
                  <a:pt x="117562" y="62722"/>
                  <a:pt x="117312" y="62972"/>
                  <a:pt x="116991" y="62972"/>
                </a:cubicBezTo>
                <a:cubicBezTo>
                  <a:pt x="116681" y="62972"/>
                  <a:pt x="116431" y="62722"/>
                  <a:pt x="116431" y="62401"/>
                </a:cubicBezTo>
                <a:cubicBezTo>
                  <a:pt x="116431" y="62091"/>
                  <a:pt x="116681" y="61841"/>
                  <a:pt x="116991" y="61841"/>
                </a:cubicBezTo>
                <a:close/>
                <a:moveTo>
                  <a:pt x="120718" y="61841"/>
                </a:moveTo>
                <a:cubicBezTo>
                  <a:pt x="121027" y="61841"/>
                  <a:pt x="121277" y="62091"/>
                  <a:pt x="121277" y="62401"/>
                </a:cubicBezTo>
                <a:cubicBezTo>
                  <a:pt x="121277" y="62722"/>
                  <a:pt x="121027" y="62972"/>
                  <a:pt x="120718" y="62972"/>
                </a:cubicBezTo>
                <a:cubicBezTo>
                  <a:pt x="120408" y="62972"/>
                  <a:pt x="120146" y="62722"/>
                  <a:pt x="120146" y="62401"/>
                </a:cubicBezTo>
                <a:cubicBezTo>
                  <a:pt x="120170" y="62079"/>
                  <a:pt x="120420" y="61841"/>
                  <a:pt x="120718" y="61841"/>
                </a:cubicBezTo>
                <a:close/>
                <a:moveTo>
                  <a:pt x="124456" y="61841"/>
                </a:moveTo>
                <a:cubicBezTo>
                  <a:pt x="124754" y="61841"/>
                  <a:pt x="125016" y="62091"/>
                  <a:pt x="125016" y="62401"/>
                </a:cubicBezTo>
                <a:cubicBezTo>
                  <a:pt x="125016" y="62722"/>
                  <a:pt x="124766" y="62972"/>
                  <a:pt x="124456" y="62972"/>
                </a:cubicBezTo>
                <a:cubicBezTo>
                  <a:pt x="124135" y="62972"/>
                  <a:pt x="123885" y="62722"/>
                  <a:pt x="123885" y="62401"/>
                </a:cubicBezTo>
                <a:cubicBezTo>
                  <a:pt x="123885" y="62091"/>
                  <a:pt x="124135" y="61841"/>
                  <a:pt x="124456" y="61841"/>
                </a:cubicBezTo>
                <a:close/>
                <a:moveTo>
                  <a:pt x="128171" y="61841"/>
                </a:moveTo>
                <a:cubicBezTo>
                  <a:pt x="128480" y="61841"/>
                  <a:pt x="128742" y="62091"/>
                  <a:pt x="128742" y="62401"/>
                </a:cubicBezTo>
                <a:cubicBezTo>
                  <a:pt x="128742" y="62722"/>
                  <a:pt x="128480" y="62972"/>
                  <a:pt x="128171" y="62972"/>
                </a:cubicBezTo>
                <a:cubicBezTo>
                  <a:pt x="127861" y="62972"/>
                  <a:pt x="127611" y="62722"/>
                  <a:pt x="127611" y="62401"/>
                </a:cubicBezTo>
                <a:cubicBezTo>
                  <a:pt x="127611" y="62079"/>
                  <a:pt x="127861" y="61841"/>
                  <a:pt x="128171" y="61841"/>
                </a:cubicBezTo>
                <a:close/>
                <a:moveTo>
                  <a:pt x="131898" y="61841"/>
                </a:moveTo>
                <a:cubicBezTo>
                  <a:pt x="132195" y="61841"/>
                  <a:pt x="132457" y="62091"/>
                  <a:pt x="132457" y="62401"/>
                </a:cubicBezTo>
                <a:cubicBezTo>
                  <a:pt x="132457" y="62722"/>
                  <a:pt x="132207" y="62972"/>
                  <a:pt x="131898" y="62972"/>
                </a:cubicBezTo>
                <a:cubicBezTo>
                  <a:pt x="131600" y="62972"/>
                  <a:pt x="131326" y="62722"/>
                  <a:pt x="131326" y="62401"/>
                </a:cubicBezTo>
                <a:cubicBezTo>
                  <a:pt x="131338" y="62091"/>
                  <a:pt x="131576" y="61841"/>
                  <a:pt x="131898" y="61841"/>
                </a:cubicBezTo>
                <a:close/>
                <a:moveTo>
                  <a:pt x="135624" y="61841"/>
                </a:moveTo>
                <a:cubicBezTo>
                  <a:pt x="135946" y="61841"/>
                  <a:pt x="136196" y="62091"/>
                  <a:pt x="136196" y="62401"/>
                </a:cubicBezTo>
                <a:cubicBezTo>
                  <a:pt x="136196" y="62722"/>
                  <a:pt x="135934" y="62972"/>
                  <a:pt x="135624" y="62972"/>
                </a:cubicBezTo>
                <a:cubicBezTo>
                  <a:pt x="135315" y="62972"/>
                  <a:pt x="135065" y="62722"/>
                  <a:pt x="135065" y="62401"/>
                </a:cubicBezTo>
                <a:cubicBezTo>
                  <a:pt x="135065" y="62079"/>
                  <a:pt x="135315" y="61841"/>
                  <a:pt x="135624" y="61841"/>
                </a:cubicBezTo>
                <a:close/>
                <a:moveTo>
                  <a:pt x="139351" y="61841"/>
                </a:moveTo>
                <a:cubicBezTo>
                  <a:pt x="139649" y="61841"/>
                  <a:pt x="139910" y="62091"/>
                  <a:pt x="139910" y="62401"/>
                </a:cubicBezTo>
                <a:cubicBezTo>
                  <a:pt x="139910" y="62722"/>
                  <a:pt x="139660" y="62972"/>
                  <a:pt x="139351" y="62972"/>
                </a:cubicBezTo>
                <a:cubicBezTo>
                  <a:pt x="139053" y="62972"/>
                  <a:pt x="138779" y="62722"/>
                  <a:pt x="138779" y="62401"/>
                </a:cubicBezTo>
                <a:cubicBezTo>
                  <a:pt x="138803" y="62091"/>
                  <a:pt x="139041" y="61841"/>
                  <a:pt x="139351" y="61841"/>
                </a:cubicBezTo>
                <a:close/>
                <a:moveTo>
                  <a:pt x="143089" y="61841"/>
                </a:moveTo>
                <a:cubicBezTo>
                  <a:pt x="143399" y="61841"/>
                  <a:pt x="143649" y="62091"/>
                  <a:pt x="143649" y="62401"/>
                </a:cubicBezTo>
                <a:cubicBezTo>
                  <a:pt x="143649" y="62722"/>
                  <a:pt x="143399" y="62972"/>
                  <a:pt x="143089" y="62972"/>
                </a:cubicBezTo>
                <a:cubicBezTo>
                  <a:pt x="142768" y="62972"/>
                  <a:pt x="142518" y="62722"/>
                  <a:pt x="142518" y="62401"/>
                </a:cubicBezTo>
                <a:cubicBezTo>
                  <a:pt x="142518" y="62079"/>
                  <a:pt x="142768" y="61841"/>
                  <a:pt x="143089" y="61841"/>
                </a:cubicBezTo>
                <a:close/>
                <a:moveTo>
                  <a:pt x="146804" y="61841"/>
                </a:moveTo>
                <a:cubicBezTo>
                  <a:pt x="147102" y="61841"/>
                  <a:pt x="147376" y="62091"/>
                  <a:pt x="147376" y="62401"/>
                </a:cubicBezTo>
                <a:cubicBezTo>
                  <a:pt x="147376" y="62722"/>
                  <a:pt x="147114" y="62972"/>
                  <a:pt x="146804" y="62972"/>
                </a:cubicBezTo>
                <a:cubicBezTo>
                  <a:pt x="146495" y="62972"/>
                  <a:pt x="146245" y="62722"/>
                  <a:pt x="146245" y="62401"/>
                </a:cubicBezTo>
                <a:cubicBezTo>
                  <a:pt x="146257" y="62091"/>
                  <a:pt x="146495" y="61841"/>
                  <a:pt x="146804" y="61841"/>
                </a:cubicBezTo>
                <a:close/>
                <a:moveTo>
                  <a:pt x="150543" y="61841"/>
                </a:moveTo>
                <a:cubicBezTo>
                  <a:pt x="150852" y="61841"/>
                  <a:pt x="151102" y="62091"/>
                  <a:pt x="151102" y="62401"/>
                </a:cubicBezTo>
                <a:cubicBezTo>
                  <a:pt x="151102" y="62722"/>
                  <a:pt x="150852" y="62972"/>
                  <a:pt x="150543" y="62972"/>
                </a:cubicBezTo>
                <a:cubicBezTo>
                  <a:pt x="150233" y="62972"/>
                  <a:pt x="149971" y="62722"/>
                  <a:pt x="149971" y="62401"/>
                </a:cubicBezTo>
                <a:cubicBezTo>
                  <a:pt x="149971" y="62079"/>
                  <a:pt x="150233" y="61841"/>
                  <a:pt x="150543" y="61841"/>
                </a:cubicBezTo>
                <a:close/>
                <a:moveTo>
                  <a:pt x="154258" y="61841"/>
                </a:moveTo>
                <a:cubicBezTo>
                  <a:pt x="154555" y="61841"/>
                  <a:pt x="154829" y="62091"/>
                  <a:pt x="154829" y="62401"/>
                </a:cubicBezTo>
                <a:cubicBezTo>
                  <a:pt x="154829" y="62722"/>
                  <a:pt x="154567" y="62972"/>
                  <a:pt x="154258" y="62972"/>
                </a:cubicBezTo>
                <a:cubicBezTo>
                  <a:pt x="153948" y="62972"/>
                  <a:pt x="153698" y="62722"/>
                  <a:pt x="153698" y="62401"/>
                </a:cubicBezTo>
                <a:cubicBezTo>
                  <a:pt x="153710" y="62091"/>
                  <a:pt x="153948" y="61841"/>
                  <a:pt x="154258" y="61841"/>
                </a:cubicBezTo>
                <a:close/>
                <a:moveTo>
                  <a:pt x="3405" y="63698"/>
                </a:moveTo>
                <a:cubicBezTo>
                  <a:pt x="3703" y="63698"/>
                  <a:pt x="3977" y="63948"/>
                  <a:pt x="3977" y="64270"/>
                </a:cubicBezTo>
                <a:cubicBezTo>
                  <a:pt x="3977" y="64568"/>
                  <a:pt x="3727" y="64829"/>
                  <a:pt x="3405" y="64829"/>
                </a:cubicBezTo>
                <a:cubicBezTo>
                  <a:pt x="3096" y="64829"/>
                  <a:pt x="2846" y="64579"/>
                  <a:pt x="2846" y="64270"/>
                </a:cubicBezTo>
                <a:cubicBezTo>
                  <a:pt x="2858" y="63937"/>
                  <a:pt x="3096" y="63698"/>
                  <a:pt x="3405" y="63698"/>
                </a:cubicBezTo>
                <a:close/>
                <a:moveTo>
                  <a:pt x="7132" y="63698"/>
                </a:moveTo>
                <a:cubicBezTo>
                  <a:pt x="7430" y="63698"/>
                  <a:pt x="7692" y="63948"/>
                  <a:pt x="7692" y="64270"/>
                </a:cubicBezTo>
                <a:cubicBezTo>
                  <a:pt x="7692" y="64568"/>
                  <a:pt x="7442" y="64829"/>
                  <a:pt x="7132" y="64829"/>
                </a:cubicBezTo>
                <a:cubicBezTo>
                  <a:pt x="6834" y="64829"/>
                  <a:pt x="6560" y="64579"/>
                  <a:pt x="6560" y="64270"/>
                </a:cubicBezTo>
                <a:cubicBezTo>
                  <a:pt x="6584" y="63937"/>
                  <a:pt x="6822" y="63698"/>
                  <a:pt x="7132" y="63698"/>
                </a:cubicBezTo>
                <a:close/>
                <a:moveTo>
                  <a:pt x="10871" y="63698"/>
                </a:moveTo>
                <a:cubicBezTo>
                  <a:pt x="11168" y="63698"/>
                  <a:pt x="11430" y="63948"/>
                  <a:pt x="11430" y="64270"/>
                </a:cubicBezTo>
                <a:cubicBezTo>
                  <a:pt x="11430" y="64568"/>
                  <a:pt x="11180" y="64829"/>
                  <a:pt x="10871" y="64829"/>
                </a:cubicBezTo>
                <a:cubicBezTo>
                  <a:pt x="10573" y="64829"/>
                  <a:pt x="10299" y="64579"/>
                  <a:pt x="10299" y="64270"/>
                </a:cubicBezTo>
                <a:cubicBezTo>
                  <a:pt x="10299" y="63937"/>
                  <a:pt x="10549" y="63698"/>
                  <a:pt x="10871" y="63698"/>
                </a:cubicBezTo>
                <a:close/>
                <a:moveTo>
                  <a:pt x="14585" y="63698"/>
                </a:moveTo>
                <a:cubicBezTo>
                  <a:pt x="14883" y="63698"/>
                  <a:pt x="15157" y="63948"/>
                  <a:pt x="15157" y="64270"/>
                </a:cubicBezTo>
                <a:cubicBezTo>
                  <a:pt x="15157" y="64568"/>
                  <a:pt x="14895" y="64829"/>
                  <a:pt x="14585" y="64829"/>
                </a:cubicBezTo>
                <a:cubicBezTo>
                  <a:pt x="14288" y="64829"/>
                  <a:pt x="14014" y="64579"/>
                  <a:pt x="14014" y="64270"/>
                </a:cubicBezTo>
                <a:cubicBezTo>
                  <a:pt x="14038" y="63937"/>
                  <a:pt x="14276" y="63698"/>
                  <a:pt x="14585" y="63698"/>
                </a:cubicBezTo>
                <a:close/>
                <a:moveTo>
                  <a:pt x="18324" y="63698"/>
                </a:moveTo>
                <a:cubicBezTo>
                  <a:pt x="18622" y="63698"/>
                  <a:pt x="18883" y="63948"/>
                  <a:pt x="18883" y="64270"/>
                </a:cubicBezTo>
                <a:cubicBezTo>
                  <a:pt x="18883" y="64568"/>
                  <a:pt x="18633" y="64829"/>
                  <a:pt x="18324" y="64829"/>
                </a:cubicBezTo>
                <a:cubicBezTo>
                  <a:pt x="18026" y="64829"/>
                  <a:pt x="17752" y="64579"/>
                  <a:pt x="17752" y="64270"/>
                </a:cubicBezTo>
                <a:cubicBezTo>
                  <a:pt x="17752" y="63937"/>
                  <a:pt x="18014" y="63698"/>
                  <a:pt x="18324" y="63698"/>
                </a:cubicBezTo>
                <a:close/>
                <a:moveTo>
                  <a:pt x="22039" y="63698"/>
                </a:moveTo>
                <a:cubicBezTo>
                  <a:pt x="22336" y="63698"/>
                  <a:pt x="22610" y="63948"/>
                  <a:pt x="22610" y="64270"/>
                </a:cubicBezTo>
                <a:cubicBezTo>
                  <a:pt x="22610" y="64568"/>
                  <a:pt x="22360" y="64829"/>
                  <a:pt x="22039" y="64829"/>
                </a:cubicBezTo>
                <a:cubicBezTo>
                  <a:pt x="21729" y="64829"/>
                  <a:pt x="21479" y="64579"/>
                  <a:pt x="21479" y="64270"/>
                </a:cubicBezTo>
                <a:cubicBezTo>
                  <a:pt x="21491" y="63937"/>
                  <a:pt x="21729" y="63698"/>
                  <a:pt x="22039" y="63698"/>
                </a:cubicBezTo>
                <a:close/>
                <a:moveTo>
                  <a:pt x="25777" y="63698"/>
                </a:moveTo>
                <a:cubicBezTo>
                  <a:pt x="26075" y="63698"/>
                  <a:pt x="26349" y="63948"/>
                  <a:pt x="26349" y="64270"/>
                </a:cubicBezTo>
                <a:cubicBezTo>
                  <a:pt x="26349" y="64568"/>
                  <a:pt x="26087" y="64829"/>
                  <a:pt x="25777" y="64829"/>
                </a:cubicBezTo>
                <a:cubicBezTo>
                  <a:pt x="25468" y="64829"/>
                  <a:pt x="25206" y="64579"/>
                  <a:pt x="25206" y="64270"/>
                </a:cubicBezTo>
                <a:cubicBezTo>
                  <a:pt x="25218" y="63937"/>
                  <a:pt x="25468" y="63698"/>
                  <a:pt x="25777" y="63698"/>
                </a:cubicBezTo>
                <a:close/>
                <a:moveTo>
                  <a:pt x="29504" y="63698"/>
                </a:moveTo>
                <a:cubicBezTo>
                  <a:pt x="29801" y="63698"/>
                  <a:pt x="30063" y="63948"/>
                  <a:pt x="30063" y="64270"/>
                </a:cubicBezTo>
                <a:cubicBezTo>
                  <a:pt x="30063" y="64568"/>
                  <a:pt x="29813" y="64829"/>
                  <a:pt x="29504" y="64829"/>
                </a:cubicBezTo>
                <a:cubicBezTo>
                  <a:pt x="29182" y="64829"/>
                  <a:pt x="28932" y="64579"/>
                  <a:pt x="28932" y="64270"/>
                </a:cubicBezTo>
                <a:cubicBezTo>
                  <a:pt x="28944" y="63937"/>
                  <a:pt x="29182" y="63698"/>
                  <a:pt x="29504" y="63698"/>
                </a:cubicBezTo>
                <a:close/>
                <a:moveTo>
                  <a:pt x="33230" y="63698"/>
                </a:moveTo>
                <a:cubicBezTo>
                  <a:pt x="33528" y="63698"/>
                  <a:pt x="33802" y="63948"/>
                  <a:pt x="33802" y="64270"/>
                </a:cubicBezTo>
                <a:cubicBezTo>
                  <a:pt x="33802" y="64568"/>
                  <a:pt x="33552" y="64829"/>
                  <a:pt x="33230" y="64829"/>
                </a:cubicBezTo>
                <a:cubicBezTo>
                  <a:pt x="32921" y="64829"/>
                  <a:pt x="32671" y="64579"/>
                  <a:pt x="32671" y="64270"/>
                </a:cubicBezTo>
                <a:cubicBezTo>
                  <a:pt x="32671" y="63937"/>
                  <a:pt x="32921" y="63698"/>
                  <a:pt x="33230" y="63698"/>
                </a:cubicBezTo>
                <a:close/>
                <a:moveTo>
                  <a:pt x="36957" y="63698"/>
                </a:moveTo>
                <a:cubicBezTo>
                  <a:pt x="37255" y="63698"/>
                  <a:pt x="37517" y="63948"/>
                  <a:pt x="37517" y="64270"/>
                </a:cubicBezTo>
                <a:cubicBezTo>
                  <a:pt x="37517" y="64568"/>
                  <a:pt x="37267" y="64829"/>
                  <a:pt x="36957" y="64829"/>
                </a:cubicBezTo>
                <a:cubicBezTo>
                  <a:pt x="36648" y="64829"/>
                  <a:pt x="36386" y="64579"/>
                  <a:pt x="36386" y="64270"/>
                </a:cubicBezTo>
                <a:cubicBezTo>
                  <a:pt x="36409" y="63937"/>
                  <a:pt x="36648" y="63698"/>
                  <a:pt x="36957" y="63698"/>
                </a:cubicBezTo>
                <a:close/>
                <a:moveTo>
                  <a:pt x="40672" y="63698"/>
                </a:moveTo>
                <a:cubicBezTo>
                  <a:pt x="40970" y="63698"/>
                  <a:pt x="41243" y="63948"/>
                  <a:pt x="41243" y="64270"/>
                </a:cubicBezTo>
                <a:cubicBezTo>
                  <a:pt x="41243" y="64568"/>
                  <a:pt x="40993" y="64829"/>
                  <a:pt x="40672" y="64829"/>
                </a:cubicBezTo>
                <a:cubicBezTo>
                  <a:pt x="40374" y="64829"/>
                  <a:pt x="40112" y="64579"/>
                  <a:pt x="40112" y="64270"/>
                </a:cubicBezTo>
                <a:cubicBezTo>
                  <a:pt x="40124" y="63937"/>
                  <a:pt x="40362" y="63698"/>
                  <a:pt x="40672" y="63698"/>
                </a:cubicBezTo>
                <a:close/>
                <a:moveTo>
                  <a:pt x="44410" y="63698"/>
                </a:moveTo>
                <a:cubicBezTo>
                  <a:pt x="44708" y="63698"/>
                  <a:pt x="44982" y="63948"/>
                  <a:pt x="44982" y="64270"/>
                </a:cubicBezTo>
                <a:cubicBezTo>
                  <a:pt x="44982" y="64568"/>
                  <a:pt x="44720" y="64829"/>
                  <a:pt x="44410" y="64829"/>
                </a:cubicBezTo>
                <a:cubicBezTo>
                  <a:pt x="44113" y="64829"/>
                  <a:pt x="43851" y="64579"/>
                  <a:pt x="43851" y="64270"/>
                </a:cubicBezTo>
                <a:cubicBezTo>
                  <a:pt x="43851" y="63937"/>
                  <a:pt x="44101" y="63698"/>
                  <a:pt x="44410" y="63698"/>
                </a:cubicBezTo>
                <a:close/>
                <a:moveTo>
                  <a:pt x="48137" y="63698"/>
                </a:moveTo>
                <a:cubicBezTo>
                  <a:pt x="48435" y="63698"/>
                  <a:pt x="48697" y="63948"/>
                  <a:pt x="48697" y="64270"/>
                </a:cubicBezTo>
                <a:cubicBezTo>
                  <a:pt x="48697" y="64568"/>
                  <a:pt x="48447" y="64829"/>
                  <a:pt x="48137" y="64829"/>
                </a:cubicBezTo>
                <a:cubicBezTo>
                  <a:pt x="47839" y="64829"/>
                  <a:pt x="47566" y="64579"/>
                  <a:pt x="47566" y="64270"/>
                </a:cubicBezTo>
                <a:cubicBezTo>
                  <a:pt x="47578" y="63937"/>
                  <a:pt x="47839" y="63698"/>
                  <a:pt x="48137" y="63698"/>
                </a:cubicBezTo>
                <a:close/>
                <a:moveTo>
                  <a:pt x="51864" y="63698"/>
                </a:moveTo>
                <a:cubicBezTo>
                  <a:pt x="52161" y="63698"/>
                  <a:pt x="52435" y="63948"/>
                  <a:pt x="52435" y="64270"/>
                </a:cubicBezTo>
                <a:cubicBezTo>
                  <a:pt x="52435" y="64568"/>
                  <a:pt x="52185" y="64829"/>
                  <a:pt x="51864" y="64829"/>
                </a:cubicBezTo>
                <a:cubicBezTo>
                  <a:pt x="51566" y="64829"/>
                  <a:pt x="51304" y="64579"/>
                  <a:pt x="51304" y="64270"/>
                </a:cubicBezTo>
                <a:cubicBezTo>
                  <a:pt x="51304" y="63937"/>
                  <a:pt x="51554" y="63698"/>
                  <a:pt x="51864" y="63698"/>
                </a:cubicBezTo>
                <a:close/>
                <a:moveTo>
                  <a:pt x="55602" y="63698"/>
                </a:moveTo>
                <a:cubicBezTo>
                  <a:pt x="55900" y="63698"/>
                  <a:pt x="56174" y="63948"/>
                  <a:pt x="56174" y="64270"/>
                </a:cubicBezTo>
                <a:cubicBezTo>
                  <a:pt x="56174" y="64568"/>
                  <a:pt x="55912" y="64829"/>
                  <a:pt x="55602" y="64829"/>
                </a:cubicBezTo>
                <a:cubicBezTo>
                  <a:pt x="55293" y="64829"/>
                  <a:pt x="55043" y="64579"/>
                  <a:pt x="55043" y="64270"/>
                </a:cubicBezTo>
                <a:cubicBezTo>
                  <a:pt x="55043" y="63937"/>
                  <a:pt x="55293" y="63698"/>
                  <a:pt x="55602" y="63698"/>
                </a:cubicBezTo>
                <a:close/>
                <a:moveTo>
                  <a:pt x="59329" y="63698"/>
                </a:moveTo>
                <a:cubicBezTo>
                  <a:pt x="59627" y="63698"/>
                  <a:pt x="59889" y="63948"/>
                  <a:pt x="59889" y="64270"/>
                </a:cubicBezTo>
                <a:cubicBezTo>
                  <a:pt x="59889" y="64568"/>
                  <a:pt x="59639" y="64829"/>
                  <a:pt x="59329" y="64829"/>
                </a:cubicBezTo>
                <a:cubicBezTo>
                  <a:pt x="59008" y="64829"/>
                  <a:pt x="58757" y="64579"/>
                  <a:pt x="58757" y="64270"/>
                </a:cubicBezTo>
                <a:cubicBezTo>
                  <a:pt x="58757" y="63937"/>
                  <a:pt x="59008" y="63698"/>
                  <a:pt x="59329" y="63698"/>
                </a:cubicBezTo>
                <a:close/>
                <a:moveTo>
                  <a:pt x="63056" y="63698"/>
                </a:moveTo>
                <a:cubicBezTo>
                  <a:pt x="63353" y="63698"/>
                  <a:pt x="63627" y="63948"/>
                  <a:pt x="63627" y="64270"/>
                </a:cubicBezTo>
                <a:cubicBezTo>
                  <a:pt x="63627" y="64568"/>
                  <a:pt x="63377" y="64829"/>
                  <a:pt x="63056" y="64829"/>
                </a:cubicBezTo>
                <a:cubicBezTo>
                  <a:pt x="62746" y="64829"/>
                  <a:pt x="62496" y="64579"/>
                  <a:pt x="62496" y="64270"/>
                </a:cubicBezTo>
                <a:cubicBezTo>
                  <a:pt x="62496" y="63937"/>
                  <a:pt x="62746" y="63698"/>
                  <a:pt x="63056" y="63698"/>
                </a:cubicBezTo>
                <a:close/>
                <a:moveTo>
                  <a:pt x="66782" y="63698"/>
                </a:moveTo>
                <a:cubicBezTo>
                  <a:pt x="67080" y="63698"/>
                  <a:pt x="67342" y="63948"/>
                  <a:pt x="67342" y="64270"/>
                </a:cubicBezTo>
                <a:cubicBezTo>
                  <a:pt x="67342" y="64568"/>
                  <a:pt x="67092" y="64829"/>
                  <a:pt x="66782" y="64829"/>
                </a:cubicBezTo>
                <a:cubicBezTo>
                  <a:pt x="66473" y="64829"/>
                  <a:pt x="66211" y="64579"/>
                  <a:pt x="66211" y="64270"/>
                </a:cubicBezTo>
                <a:cubicBezTo>
                  <a:pt x="66235" y="63937"/>
                  <a:pt x="66473" y="63698"/>
                  <a:pt x="66782" y="63698"/>
                </a:cubicBezTo>
                <a:close/>
                <a:moveTo>
                  <a:pt x="70509" y="63698"/>
                </a:moveTo>
                <a:cubicBezTo>
                  <a:pt x="70807" y="63698"/>
                  <a:pt x="71080" y="63948"/>
                  <a:pt x="71080" y="64270"/>
                </a:cubicBezTo>
                <a:cubicBezTo>
                  <a:pt x="71080" y="64568"/>
                  <a:pt x="70830" y="64829"/>
                  <a:pt x="70509" y="64829"/>
                </a:cubicBezTo>
                <a:cubicBezTo>
                  <a:pt x="70199" y="64829"/>
                  <a:pt x="69949" y="64579"/>
                  <a:pt x="69949" y="64270"/>
                </a:cubicBezTo>
                <a:cubicBezTo>
                  <a:pt x="69949" y="63937"/>
                  <a:pt x="70199" y="63698"/>
                  <a:pt x="70509" y="63698"/>
                </a:cubicBezTo>
                <a:close/>
                <a:moveTo>
                  <a:pt x="74236" y="63698"/>
                </a:moveTo>
                <a:cubicBezTo>
                  <a:pt x="74533" y="63698"/>
                  <a:pt x="74795" y="63948"/>
                  <a:pt x="74795" y="64270"/>
                </a:cubicBezTo>
                <a:cubicBezTo>
                  <a:pt x="74795" y="64568"/>
                  <a:pt x="74545" y="64829"/>
                  <a:pt x="74236" y="64829"/>
                </a:cubicBezTo>
                <a:cubicBezTo>
                  <a:pt x="73938" y="64829"/>
                  <a:pt x="73676" y="64579"/>
                  <a:pt x="73676" y="64270"/>
                </a:cubicBezTo>
                <a:cubicBezTo>
                  <a:pt x="73676" y="63937"/>
                  <a:pt x="73926" y="63698"/>
                  <a:pt x="74236" y="63698"/>
                </a:cubicBezTo>
                <a:close/>
                <a:moveTo>
                  <a:pt x="77855" y="63698"/>
                </a:moveTo>
                <a:cubicBezTo>
                  <a:pt x="78153" y="63698"/>
                  <a:pt x="78415" y="63948"/>
                  <a:pt x="78415" y="64270"/>
                </a:cubicBezTo>
                <a:cubicBezTo>
                  <a:pt x="78415" y="64568"/>
                  <a:pt x="78165" y="64829"/>
                  <a:pt x="77855" y="64829"/>
                </a:cubicBezTo>
                <a:cubicBezTo>
                  <a:pt x="77546" y="64829"/>
                  <a:pt x="77284" y="64579"/>
                  <a:pt x="77284" y="64270"/>
                </a:cubicBezTo>
                <a:cubicBezTo>
                  <a:pt x="77284" y="63937"/>
                  <a:pt x="77546" y="63698"/>
                  <a:pt x="77855" y="63698"/>
                </a:cubicBezTo>
                <a:close/>
                <a:moveTo>
                  <a:pt x="81570" y="63698"/>
                </a:moveTo>
                <a:cubicBezTo>
                  <a:pt x="81868" y="63698"/>
                  <a:pt x="82141" y="63948"/>
                  <a:pt x="82141" y="64270"/>
                </a:cubicBezTo>
                <a:cubicBezTo>
                  <a:pt x="82141" y="64568"/>
                  <a:pt x="81879" y="64829"/>
                  <a:pt x="81570" y="64829"/>
                </a:cubicBezTo>
                <a:cubicBezTo>
                  <a:pt x="81260" y="64829"/>
                  <a:pt x="81010" y="64579"/>
                  <a:pt x="81010" y="64270"/>
                </a:cubicBezTo>
                <a:cubicBezTo>
                  <a:pt x="81022" y="63937"/>
                  <a:pt x="81260" y="63698"/>
                  <a:pt x="81570" y="63698"/>
                </a:cubicBezTo>
                <a:close/>
                <a:moveTo>
                  <a:pt x="85308" y="63698"/>
                </a:moveTo>
                <a:cubicBezTo>
                  <a:pt x="85606" y="63698"/>
                  <a:pt x="85880" y="63948"/>
                  <a:pt x="85880" y="64270"/>
                </a:cubicBezTo>
                <a:cubicBezTo>
                  <a:pt x="85880" y="64568"/>
                  <a:pt x="85618" y="64829"/>
                  <a:pt x="85308" y="64829"/>
                </a:cubicBezTo>
                <a:cubicBezTo>
                  <a:pt x="84999" y="64829"/>
                  <a:pt x="84749" y="64579"/>
                  <a:pt x="84749" y="64270"/>
                </a:cubicBezTo>
                <a:cubicBezTo>
                  <a:pt x="84749" y="63937"/>
                  <a:pt x="84999" y="63698"/>
                  <a:pt x="85308" y="63698"/>
                </a:cubicBezTo>
                <a:close/>
                <a:moveTo>
                  <a:pt x="89035" y="63698"/>
                </a:moveTo>
                <a:cubicBezTo>
                  <a:pt x="89333" y="63698"/>
                  <a:pt x="89595" y="63948"/>
                  <a:pt x="89595" y="64270"/>
                </a:cubicBezTo>
                <a:cubicBezTo>
                  <a:pt x="89595" y="64568"/>
                  <a:pt x="89345" y="64829"/>
                  <a:pt x="89035" y="64829"/>
                </a:cubicBezTo>
                <a:cubicBezTo>
                  <a:pt x="88714" y="64829"/>
                  <a:pt x="88464" y="64579"/>
                  <a:pt x="88464" y="64270"/>
                </a:cubicBezTo>
                <a:cubicBezTo>
                  <a:pt x="88475" y="63937"/>
                  <a:pt x="88714" y="63698"/>
                  <a:pt x="89035" y="63698"/>
                </a:cubicBezTo>
                <a:close/>
                <a:moveTo>
                  <a:pt x="92762" y="63698"/>
                </a:moveTo>
                <a:cubicBezTo>
                  <a:pt x="93059" y="63698"/>
                  <a:pt x="93333" y="63948"/>
                  <a:pt x="93333" y="64270"/>
                </a:cubicBezTo>
                <a:cubicBezTo>
                  <a:pt x="93333" y="64568"/>
                  <a:pt x="93071" y="64829"/>
                  <a:pt x="92762" y="64829"/>
                </a:cubicBezTo>
                <a:cubicBezTo>
                  <a:pt x="92452" y="64829"/>
                  <a:pt x="92202" y="64579"/>
                  <a:pt x="92202" y="64270"/>
                </a:cubicBezTo>
                <a:cubicBezTo>
                  <a:pt x="92202" y="63937"/>
                  <a:pt x="92452" y="63698"/>
                  <a:pt x="92762" y="63698"/>
                </a:cubicBezTo>
                <a:close/>
                <a:moveTo>
                  <a:pt x="96488" y="63698"/>
                </a:moveTo>
                <a:cubicBezTo>
                  <a:pt x="96786" y="63698"/>
                  <a:pt x="97048" y="63948"/>
                  <a:pt x="97048" y="64270"/>
                </a:cubicBezTo>
                <a:cubicBezTo>
                  <a:pt x="97048" y="64568"/>
                  <a:pt x="96798" y="64829"/>
                  <a:pt x="96488" y="64829"/>
                </a:cubicBezTo>
                <a:cubicBezTo>
                  <a:pt x="96191" y="64829"/>
                  <a:pt x="95917" y="64579"/>
                  <a:pt x="95917" y="64270"/>
                </a:cubicBezTo>
                <a:cubicBezTo>
                  <a:pt x="95917" y="63937"/>
                  <a:pt x="96179" y="63698"/>
                  <a:pt x="96488" y="63698"/>
                </a:cubicBezTo>
                <a:close/>
                <a:moveTo>
                  <a:pt x="100203" y="63698"/>
                </a:moveTo>
                <a:cubicBezTo>
                  <a:pt x="100501" y="63698"/>
                  <a:pt x="100775" y="63948"/>
                  <a:pt x="100775" y="64270"/>
                </a:cubicBezTo>
                <a:cubicBezTo>
                  <a:pt x="100775" y="64568"/>
                  <a:pt x="100513" y="64829"/>
                  <a:pt x="100203" y="64829"/>
                </a:cubicBezTo>
                <a:cubicBezTo>
                  <a:pt x="99905" y="64829"/>
                  <a:pt x="99644" y="64579"/>
                  <a:pt x="99644" y="64270"/>
                </a:cubicBezTo>
                <a:cubicBezTo>
                  <a:pt x="99655" y="63937"/>
                  <a:pt x="99894" y="63698"/>
                  <a:pt x="100203" y="63698"/>
                </a:cubicBezTo>
                <a:close/>
                <a:moveTo>
                  <a:pt x="103942" y="63698"/>
                </a:moveTo>
                <a:cubicBezTo>
                  <a:pt x="104239" y="63698"/>
                  <a:pt x="104513" y="63948"/>
                  <a:pt x="104513" y="64270"/>
                </a:cubicBezTo>
                <a:cubicBezTo>
                  <a:pt x="104513" y="64568"/>
                  <a:pt x="104251" y="64829"/>
                  <a:pt x="103942" y="64829"/>
                </a:cubicBezTo>
                <a:cubicBezTo>
                  <a:pt x="103644" y="64829"/>
                  <a:pt x="103382" y="64579"/>
                  <a:pt x="103382" y="64270"/>
                </a:cubicBezTo>
                <a:cubicBezTo>
                  <a:pt x="103382" y="63937"/>
                  <a:pt x="103632" y="63698"/>
                  <a:pt x="103942" y="63698"/>
                </a:cubicBezTo>
                <a:close/>
                <a:moveTo>
                  <a:pt x="107668" y="63698"/>
                </a:moveTo>
                <a:cubicBezTo>
                  <a:pt x="107966" y="63698"/>
                  <a:pt x="108228" y="63948"/>
                  <a:pt x="108228" y="64270"/>
                </a:cubicBezTo>
                <a:cubicBezTo>
                  <a:pt x="108228" y="64568"/>
                  <a:pt x="107978" y="64829"/>
                  <a:pt x="107668" y="64829"/>
                </a:cubicBezTo>
                <a:cubicBezTo>
                  <a:pt x="107371" y="64829"/>
                  <a:pt x="107097" y="64579"/>
                  <a:pt x="107097" y="64270"/>
                </a:cubicBezTo>
                <a:cubicBezTo>
                  <a:pt x="107109" y="63937"/>
                  <a:pt x="107347" y="63698"/>
                  <a:pt x="107668" y="63698"/>
                </a:cubicBezTo>
                <a:close/>
                <a:moveTo>
                  <a:pt x="111395" y="63698"/>
                </a:moveTo>
                <a:cubicBezTo>
                  <a:pt x="111693" y="63698"/>
                  <a:pt x="111967" y="63948"/>
                  <a:pt x="111967" y="64270"/>
                </a:cubicBezTo>
                <a:cubicBezTo>
                  <a:pt x="111967" y="64568"/>
                  <a:pt x="111705" y="64829"/>
                  <a:pt x="111395" y="64829"/>
                </a:cubicBezTo>
                <a:cubicBezTo>
                  <a:pt x="111085" y="64829"/>
                  <a:pt x="110835" y="64579"/>
                  <a:pt x="110835" y="64270"/>
                </a:cubicBezTo>
                <a:cubicBezTo>
                  <a:pt x="110835" y="63937"/>
                  <a:pt x="111085" y="63698"/>
                  <a:pt x="111395" y="63698"/>
                </a:cubicBezTo>
                <a:close/>
                <a:moveTo>
                  <a:pt x="115122" y="63698"/>
                </a:moveTo>
                <a:cubicBezTo>
                  <a:pt x="115419" y="63698"/>
                  <a:pt x="115681" y="63948"/>
                  <a:pt x="115681" y="64270"/>
                </a:cubicBezTo>
                <a:cubicBezTo>
                  <a:pt x="115681" y="64568"/>
                  <a:pt x="115431" y="64829"/>
                  <a:pt x="115122" y="64829"/>
                </a:cubicBezTo>
                <a:cubicBezTo>
                  <a:pt x="114812" y="64829"/>
                  <a:pt x="114550" y="64579"/>
                  <a:pt x="114550" y="64270"/>
                </a:cubicBezTo>
                <a:cubicBezTo>
                  <a:pt x="114574" y="63937"/>
                  <a:pt x="114812" y="63698"/>
                  <a:pt x="115122" y="63698"/>
                </a:cubicBezTo>
                <a:close/>
                <a:moveTo>
                  <a:pt x="118860" y="63698"/>
                </a:moveTo>
                <a:cubicBezTo>
                  <a:pt x="119158" y="63698"/>
                  <a:pt x="119420" y="63948"/>
                  <a:pt x="119420" y="64270"/>
                </a:cubicBezTo>
                <a:cubicBezTo>
                  <a:pt x="119420" y="64568"/>
                  <a:pt x="119170" y="64829"/>
                  <a:pt x="118860" y="64829"/>
                </a:cubicBezTo>
                <a:cubicBezTo>
                  <a:pt x="118539" y="64829"/>
                  <a:pt x="118289" y="64579"/>
                  <a:pt x="118289" y="64270"/>
                </a:cubicBezTo>
                <a:cubicBezTo>
                  <a:pt x="118289" y="63937"/>
                  <a:pt x="118539" y="63698"/>
                  <a:pt x="118860" y="63698"/>
                </a:cubicBezTo>
                <a:close/>
                <a:moveTo>
                  <a:pt x="122575" y="63698"/>
                </a:moveTo>
                <a:cubicBezTo>
                  <a:pt x="122873" y="63698"/>
                  <a:pt x="123146" y="63948"/>
                  <a:pt x="123146" y="64270"/>
                </a:cubicBezTo>
                <a:cubicBezTo>
                  <a:pt x="123146" y="64568"/>
                  <a:pt x="122885" y="64829"/>
                  <a:pt x="122575" y="64829"/>
                </a:cubicBezTo>
                <a:cubicBezTo>
                  <a:pt x="122265" y="64829"/>
                  <a:pt x="122015" y="64579"/>
                  <a:pt x="122015" y="64270"/>
                </a:cubicBezTo>
                <a:cubicBezTo>
                  <a:pt x="122027" y="63937"/>
                  <a:pt x="122277" y="63698"/>
                  <a:pt x="122575" y="63698"/>
                </a:cubicBezTo>
                <a:close/>
                <a:moveTo>
                  <a:pt x="126314" y="63698"/>
                </a:moveTo>
                <a:cubicBezTo>
                  <a:pt x="126611" y="63698"/>
                  <a:pt x="126873" y="63948"/>
                  <a:pt x="126873" y="64270"/>
                </a:cubicBezTo>
                <a:cubicBezTo>
                  <a:pt x="126873" y="64568"/>
                  <a:pt x="126623" y="64829"/>
                  <a:pt x="126314" y="64829"/>
                </a:cubicBezTo>
                <a:cubicBezTo>
                  <a:pt x="126004" y="64829"/>
                  <a:pt x="125742" y="64579"/>
                  <a:pt x="125742" y="64270"/>
                </a:cubicBezTo>
                <a:cubicBezTo>
                  <a:pt x="125742" y="63937"/>
                  <a:pt x="126004" y="63698"/>
                  <a:pt x="126314" y="63698"/>
                </a:cubicBezTo>
                <a:close/>
                <a:moveTo>
                  <a:pt x="130028" y="63698"/>
                </a:moveTo>
                <a:cubicBezTo>
                  <a:pt x="130326" y="63698"/>
                  <a:pt x="130600" y="63948"/>
                  <a:pt x="130600" y="64270"/>
                </a:cubicBezTo>
                <a:cubicBezTo>
                  <a:pt x="130600" y="64568"/>
                  <a:pt x="130350" y="64829"/>
                  <a:pt x="130028" y="64829"/>
                </a:cubicBezTo>
                <a:cubicBezTo>
                  <a:pt x="129731" y="64829"/>
                  <a:pt x="129469" y="64579"/>
                  <a:pt x="129469" y="64270"/>
                </a:cubicBezTo>
                <a:cubicBezTo>
                  <a:pt x="129469" y="63937"/>
                  <a:pt x="129719" y="63698"/>
                  <a:pt x="130028" y="63698"/>
                </a:cubicBezTo>
                <a:close/>
                <a:moveTo>
                  <a:pt x="133767" y="63698"/>
                </a:moveTo>
                <a:cubicBezTo>
                  <a:pt x="134065" y="63698"/>
                  <a:pt x="134326" y="63948"/>
                  <a:pt x="134326" y="64270"/>
                </a:cubicBezTo>
                <a:cubicBezTo>
                  <a:pt x="134326" y="64568"/>
                  <a:pt x="134076" y="64829"/>
                  <a:pt x="133767" y="64829"/>
                </a:cubicBezTo>
                <a:cubicBezTo>
                  <a:pt x="133469" y="64829"/>
                  <a:pt x="133207" y="64579"/>
                  <a:pt x="133207" y="64270"/>
                </a:cubicBezTo>
                <a:cubicBezTo>
                  <a:pt x="133207" y="63937"/>
                  <a:pt x="133457" y="63698"/>
                  <a:pt x="133767" y="63698"/>
                </a:cubicBezTo>
                <a:close/>
                <a:moveTo>
                  <a:pt x="137494" y="63698"/>
                </a:moveTo>
                <a:cubicBezTo>
                  <a:pt x="137791" y="63698"/>
                  <a:pt x="138053" y="63948"/>
                  <a:pt x="138053" y="64270"/>
                </a:cubicBezTo>
                <a:cubicBezTo>
                  <a:pt x="138053" y="64568"/>
                  <a:pt x="137803" y="64829"/>
                  <a:pt x="137494" y="64829"/>
                </a:cubicBezTo>
                <a:cubicBezTo>
                  <a:pt x="137196" y="64829"/>
                  <a:pt x="136922" y="64579"/>
                  <a:pt x="136922" y="64270"/>
                </a:cubicBezTo>
                <a:cubicBezTo>
                  <a:pt x="136934" y="63937"/>
                  <a:pt x="137172" y="63698"/>
                  <a:pt x="137494" y="63698"/>
                </a:cubicBezTo>
                <a:close/>
                <a:moveTo>
                  <a:pt x="141220" y="63698"/>
                </a:moveTo>
                <a:cubicBezTo>
                  <a:pt x="141518" y="63698"/>
                  <a:pt x="141792" y="63948"/>
                  <a:pt x="141792" y="64270"/>
                </a:cubicBezTo>
                <a:cubicBezTo>
                  <a:pt x="141792" y="64568"/>
                  <a:pt x="141530" y="64829"/>
                  <a:pt x="141220" y="64829"/>
                </a:cubicBezTo>
                <a:cubicBezTo>
                  <a:pt x="140911" y="64829"/>
                  <a:pt x="140661" y="64579"/>
                  <a:pt x="140661" y="64270"/>
                </a:cubicBezTo>
                <a:cubicBezTo>
                  <a:pt x="140661" y="63937"/>
                  <a:pt x="140911" y="63698"/>
                  <a:pt x="141220" y="63698"/>
                </a:cubicBezTo>
                <a:close/>
                <a:moveTo>
                  <a:pt x="144947" y="63698"/>
                </a:moveTo>
                <a:cubicBezTo>
                  <a:pt x="145244" y="63698"/>
                  <a:pt x="145506" y="63948"/>
                  <a:pt x="145506" y="64270"/>
                </a:cubicBezTo>
                <a:cubicBezTo>
                  <a:pt x="145506" y="64568"/>
                  <a:pt x="145256" y="64829"/>
                  <a:pt x="144947" y="64829"/>
                </a:cubicBezTo>
                <a:cubicBezTo>
                  <a:pt x="144637" y="64829"/>
                  <a:pt x="144375" y="64579"/>
                  <a:pt x="144375" y="64270"/>
                </a:cubicBezTo>
                <a:cubicBezTo>
                  <a:pt x="144399" y="63937"/>
                  <a:pt x="144637" y="63698"/>
                  <a:pt x="144947" y="63698"/>
                </a:cubicBezTo>
                <a:close/>
                <a:moveTo>
                  <a:pt x="148685" y="63698"/>
                </a:moveTo>
                <a:cubicBezTo>
                  <a:pt x="148983" y="63698"/>
                  <a:pt x="149245" y="63948"/>
                  <a:pt x="149245" y="64270"/>
                </a:cubicBezTo>
                <a:cubicBezTo>
                  <a:pt x="149245" y="64568"/>
                  <a:pt x="148995" y="64829"/>
                  <a:pt x="148685" y="64829"/>
                </a:cubicBezTo>
                <a:cubicBezTo>
                  <a:pt x="148364" y="64829"/>
                  <a:pt x="148114" y="64579"/>
                  <a:pt x="148114" y="64270"/>
                </a:cubicBezTo>
                <a:cubicBezTo>
                  <a:pt x="148114" y="63937"/>
                  <a:pt x="148364" y="63698"/>
                  <a:pt x="148685" y="63698"/>
                </a:cubicBezTo>
                <a:close/>
                <a:moveTo>
                  <a:pt x="152400" y="63698"/>
                </a:moveTo>
                <a:cubicBezTo>
                  <a:pt x="152698" y="63698"/>
                  <a:pt x="152972" y="63948"/>
                  <a:pt x="152972" y="64270"/>
                </a:cubicBezTo>
                <a:cubicBezTo>
                  <a:pt x="152972" y="64568"/>
                  <a:pt x="152710" y="64829"/>
                  <a:pt x="152400" y="64829"/>
                </a:cubicBezTo>
                <a:cubicBezTo>
                  <a:pt x="152091" y="64829"/>
                  <a:pt x="151841" y="64579"/>
                  <a:pt x="151841" y="64270"/>
                </a:cubicBezTo>
                <a:cubicBezTo>
                  <a:pt x="151852" y="63937"/>
                  <a:pt x="152091" y="63698"/>
                  <a:pt x="152400" y="63698"/>
                </a:cubicBezTo>
                <a:close/>
                <a:moveTo>
                  <a:pt x="156139" y="63698"/>
                </a:moveTo>
                <a:cubicBezTo>
                  <a:pt x="156436" y="63698"/>
                  <a:pt x="156698" y="63948"/>
                  <a:pt x="156698" y="64270"/>
                </a:cubicBezTo>
                <a:cubicBezTo>
                  <a:pt x="156698" y="64568"/>
                  <a:pt x="156448" y="64829"/>
                  <a:pt x="156139" y="64829"/>
                </a:cubicBezTo>
                <a:cubicBezTo>
                  <a:pt x="155829" y="64829"/>
                  <a:pt x="155567" y="64579"/>
                  <a:pt x="155567" y="64270"/>
                </a:cubicBezTo>
                <a:cubicBezTo>
                  <a:pt x="155567" y="63937"/>
                  <a:pt x="155829" y="63698"/>
                  <a:pt x="156139" y="63698"/>
                </a:cubicBezTo>
                <a:close/>
                <a:moveTo>
                  <a:pt x="1548" y="65556"/>
                </a:moveTo>
                <a:cubicBezTo>
                  <a:pt x="1846" y="65556"/>
                  <a:pt x="2119" y="65818"/>
                  <a:pt x="2119" y="66127"/>
                </a:cubicBezTo>
                <a:cubicBezTo>
                  <a:pt x="2119" y="66425"/>
                  <a:pt x="1858" y="66687"/>
                  <a:pt x="1548" y="66687"/>
                </a:cubicBezTo>
                <a:cubicBezTo>
                  <a:pt x="1238" y="66687"/>
                  <a:pt x="988" y="66437"/>
                  <a:pt x="988" y="66127"/>
                </a:cubicBezTo>
                <a:cubicBezTo>
                  <a:pt x="988" y="65818"/>
                  <a:pt x="1238" y="65556"/>
                  <a:pt x="1548" y="65556"/>
                </a:cubicBezTo>
                <a:close/>
                <a:moveTo>
                  <a:pt x="5287" y="65556"/>
                </a:moveTo>
                <a:cubicBezTo>
                  <a:pt x="5596" y="65556"/>
                  <a:pt x="5846" y="65818"/>
                  <a:pt x="5846" y="66127"/>
                </a:cubicBezTo>
                <a:cubicBezTo>
                  <a:pt x="5846" y="66437"/>
                  <a:pt x="5596" y="66687"/>
                  <a:pt x="5287" y="66687"/>
                </a:cubicBezTo>
                <a:cubicBezTo>
                  <a:pt x="4977" y="66687"/>
                  <a:pt x="4715" y="66437"/>
                  <a:pt x="4715" y="66127"/>
                </a:cubicBezTo>
                <a:cubicBezTo>
                  <a:pt x="4715" y="65818"/>
                  <a:pt x="4977" y="65556"/>
                  <a:pt x="5287" y="65556"/>
                </a:cubicBezTo>
                <a:close/>
                <a:moveTo>
                  <a:pt x="9001" y="65556"/>
                </a:moveTo>
                <a:cubicBezTo>
                  <a:pt x="9299" y="65556"/>
                  <a:pt x="9573" y="65818"/>
                  <a:pt x="9573" y="66127"/>
                </a:cubicBezTo>
                <a:cubicBezTo>
                  <a:pt x="9573" y="66425"/>
                  <a:pt x="9323" y="66687"/>
                  <a:pt x="9001" y="66687"/>
                </a:cubicBezTo>
                <a:cubicBezTo>
                  <a:pt x="8704" y="66687"/>
                  <a:pt x="8442" y="66437"/>
                  <a:pt x="8442" y="66127"/>
                </a:cubicBezTo>
                <a:cubicBezTo>
                  <a:pt x="8442" y="65818"/>
                  <a:pt x="8692" y="65556"/>
                  <a:pt x="9001" y="65556"/>
                </a:cubicBezTo>
                <a:close/>
                <a:moveTo>
                  <a:pt x="12728" y="65556"/>
                </a:moveTo>
                <a:cubicBezTo>
                  <a:pt x="13037" y="65556"/>
                  <a:pt x="13288" y="65818"/>
                  <a:pt x="13288" y="66127"/>
                </a:cubicBezTo>
                <a:cubicBezTo>
                  <a:pt x="13288" y="66437"/>
                  <a:pt x="13037" y="66687"/>
                  <a:pt x="12728" y="66687"/>
                </a:cubicBezTo>
                <a:cubicBezTo>
                  <a:pt x="12418" y="66687"/>
                  <a:pt x="12156" y="66437"/>
                  <a:pt x="12156" y="66127"/>
                </a:cubicBezTo>
                <a:cubicBezTo>
                  <a:pt x="12156" y="65818"/>
                  <a:pt x="12418" y="65556"/>
                  <a:pt x="12728" y="65556"/>
                </a:cubicBezTo>
                <a:close/>
                <a:moveTo>
                  <a:pt x="16466" y="65556"/>
                </a:moveTo>
                <a:cubicBezTo>
                  <a:pt x="16764" y="65556"/>
                  <a:pt x="17026" y="65818"/>
                  <a:pt x="17026" y="66127"/>
                </a:cubicBezTo>
                <a:cubicBezTo>
                  <a:pt x="17026" y="66425"/>
                  <a:pt x="16776" y="66687"/>
                  <a:pt x="16466" y="66687"/>
                </a:cubicBezTo>
                <a:cubicBezTo>
                  <a:pt x="16169" y="66687"/>
                  <a:pt x="15895" y="66437"/>
                  <a:pt x="15895" y="66127"/>
                </a:cubicBezTo>
                <a:cubicBezTo>
                  <a:pt x="15895" y="65818"/>
                  <a:pt x="16145" y="65556"/>
                  <a:pt x="16466" y="65556"/>
                </a:cubicBezTo>
                <a:close/>
                <a:moveTo>
                  <a:pt x="20181" y="65556"/>
                </a:moveTo>
                <a:cubicBezTo>
                  <a:pt x="20491" y="65556"/>
                  <a:pt x="20753" y="65818"/>
                  <a:pt x="20753" y="66127"/>
                </a:cubicBezTo>
                <a:cubicBezTo>
                  <a:pt x="20753" y="66437"/>
                  <a:pt x="20491" y="66687"/>
                  <a:pt x="20181" y="66687"/>
                </a:cubicBezTo>
                <a:cubicBezTo>
                  <a:pt x="19872" y="66687"/>
                  <a:pt x="19622" y="66437"/>
                  <a:pt x="19622" y="66127"/>
                </a:cubicBezTo>
                <a:cubicBezTo>
                  <a:pt x="19622" y="65818"/>
                  <a:pt x="19872" y="65556"/>
                  <a:pt x="20181" y="65556"/>
                </a:cubicBezTo>
                <a:close/>
                <a:moveTo>
                  <a:pt x="23920" y="65556"/>
                </a:moveTo>
                <a:cubicBezTo>
                  <a:pt x="24217" y="65556"/>
                  <a:pt x="24479" y="65818"/>
                  <a:pt x="24479" y="66127"/>
                </a:cubicBezTo>
                <a:cubicBezTo>
                  <a:pt x="24479" y="66425"/>
                  <a:pt x="24229" y="66687"/>
                  <a:pt x="23920" y="66687"/>
                </a:cubicBezTo>
                <a:cubicBezTo>
                  <a:pt x="23610" y="66687"/>
                  <a:pt x="23348" y="66437"/>
                  <a:pt x="23348" y="66127"/>
                </a:cubicBezTo>
                <a:cubicBezTo>
                  <a:pt x="23348" y="65818"/>
                  <a:pt x="23610" y="65556"/>
                  <a:pt x="23920" y="65556"/>
                </a:cubicBezTo>
                <a:close/>
                <a:moveTo>
                  <a:pt x="27635" y="65556"/>
                </a:moveTo>
                <a:cubicBezTo>
                  <a:pt x="27956" y="65556"/>
                  <a:pt x="28206" y="65818"/>
                  <a:pt x="28206" y="66127"/>
                </a:cubicBezTo>
                <a:cubicBezTo>
                  <a:pt x="28206" y="66437"/>
                  <a:pt x="27956" y="66687"/>
                  <a:pt x="27635" y="66687"/>
                </a:cubicBezTo>
                <a:cubicBezTo>
                  <a:pt x="27325" y="66687"/>
                  <a:pt x="27075" y="66437"/>
                  <a:pt x="27075" y="66127"/>
                </a:cubicBezTo>
                <a:cubicBezTo>
                  <a:pt x="27075" y="65818"/>
                  <a:pt x="27325" y="65556"/>
                  <a:pt x="27635" y="65556"/>
                </a:cubicBezTo>
                <a:close/>
                <a:moveTo>
                  <a:pt x="31373" y="65556"/>
                </a:moveTo>
                <a:cubicBezTo>
                  <a:pt x="31671" y="65556"/>
                  <a:pt x="31945" y="65818"/>
                  <a:pt x="31945" y="66127"/>
                </a:cubicBezTo>
                <a:cubicBezTo>
                  <a:pt x="31945" y="66425"/>
                  <a:pt x="31683" y="66687"/>
                  <a:pt x="31373" y="66687"/>
                </a:cubicBezTo>
                <a:cubicBezTo>
                  <a:pt x="31064" y="66687"/>
                  <a:pt x="30814" y="66437"/>
                  <a:pt x="30814" y="66127"/>
                </a:cubicBezTo>
                <a:cubicBezTo>
                  <a:pt x="30814" y="65818"/>
                  <a:pt x="31064" y="65556"/>
                  <a:pt x="31373" y="65556"/>
                </a:cubicBezTo>
                <a:close/>
                <a:moveTo>
                  <a:pt x="35100" y="65556"/>
                </a:moveTo>
                <a:cubicBezTo>
                  <a:pt x="35409" y="65556"/>
                  <a:pt x="35659" y="65818"/>
                  <a:pt x="35659" y="66127"/>
                </a:cubicBezTo>
                <a:cubicBezTo>
                  <a:pt x="35659" y="66437"/>
                  <a:pt x="35409" y="66687"/>
                  <a:pt x="35100" y="66687"/>
                </a:cubicBezTo>
                <a:cubicBezTo>
                  <a:pt x="34778" y="66687"/>
                  <a:pt x="34528" y="66437"/>
                  <a:pt x="34528" y="66127"/>
                </a:cubicBezTo>
                <a:cubicBezTo>
                  <a:pt x="34528" y="65818"/>
                  <a:pt x="34778" y="65556"/>
                  <a:pt x="35100" y="65556"/>
                </a:cubicBezTo>
                <a:close/>
                <a:moveTo>
                  <a:pt x="38815" y="65556"/>
                </a:moveTo>
                <a:cubicBezTo>
                  <a:pt x="39112" y="65556"/>
                  <a:pt x="39386" y="65818"/>
                  <a:pt x="39386" y="66127"/>
                </a:cubicBezTo>
                <a:cubicBezTo>
                  <a:pt x="39386" y="66425"/>
                  <a:pt x="39124" y="66687"/>
                  <a:pt x="38815" y="66687"/>
                </a:cubicBezTo>
                <a:cubicBezTo>
                  <a:pt x="38517" y="66687"/>
                  <a:pt x="38255" y="66437"/>
                  <a:pt x="38255" y="66127"/>
                </a:cubicBezTo>
                <a:cubicBezTo>
                  <a:pt x="38255" y="65818"/>
                  <a:pt x="38505" y="65556"/>
                  <a:pt x="38815" y="65556"/>
                </a:cubicBezTo>
                <a:close/>
                <a:moveTo>
                  <a:pt x="42553" y="65556"/>
                </a:moveTo>
                <a:cubicBezTo>
                  <a:pt x="42863" y="65556"/>
                  <a:pt x="43113" y="65818"/>
                  <a:pt x="43113" y="66127"/>
                </a:cubicBezTo>
                <a:cubicBezTo>
                  <a:pt x="43113" y="66437"/>
                  <a:pt x="42863" y="66687"/>
                  <a:pt x="42553" y="66687"/>
                </a:cubicBezTo>
                <a:cubicBezTo>
                  <a:pt x="42232" y="66687"/>
                  <a:pt x="41982" y="66437"/>
                  <a:pt x="41982" y="66127"/>
                </a:cubicBezTo>
                <a:cubicBezTo>
                  <a:pt x="41982" y="65818"/>
                  <a:pt x="42244" y="65556"/>
                  <a:pt x="42553" y="65556"/>
                </a:cubicBezTo>
                <a:close/>
                <a:moveTo>
                  <a:pt x="46268" y="65556"/>
                </a:moveTo>
                <a:cubicBezTo>
                  <a:pt x="46565" y="65556"/>
                  <a:pt x="46839" y="65818"/>
                  <a:pt x="46839" y="66127"/>
                </a:cubicBezTo>
                <a:cubicBezTo>
                  <a:pt x="46839" y="66425"/>
                  <a:pt x="46589" y="66687"/>
                  <a:pt x="46268" y="66687"/>
                </a:cubicBezTo>
                <a:cubicBezTo>
                  <a:pt x="45970" y="66687"/>
                  <a:pt x="45708" y="66437"/>
                  <a:pt x="45708" y="66127"/>
                </a:cubicBezTo>
                <a:cubicBezTo>
                  <a:pt x="45708" y="65818"/>
                  <a:pt x="45958" y="65556"/>
                  <a:pt x="46268" y="65556"/>
                </a:cubicBezTo>
                <a:close/>
                <a:moveTo>
                  <a:pt x="50006" y="65556"/>
                </a:moveTo>
                <a:cubicBezTo>
                  <a:pt x="50316" y="65556"/>
                  <a:pt x="50578" y="65818"/>
                  <a:pt x="50578" y="66127"/>
                </a:cubicBezTo>
                <a:cubicBezTo>
                  <a:pt x="50578" y="66437"/>
                  <a:pt x="50316" y="66687"/>
                  <a:pt x="50006" y="66687"/>
                </a:cubicBezTo>
                <a:cubicBezTo>
                  <a:pt x="49697" y="66687"/>
                  <a:pt x="49447" y="66437"/>
                  <a:pt x="49447" y="66127"/>
                </a:cubicBezTo>
                <a:cubicBezTo>
                  <a:pt x="49447" y="65818"/>
                  <a:pt x="49697" y="65556"/>
                  <a:pt x="50006" y="65556"/>
                </a:cubicBezTo>
                <a:close/>
                <a:moveTo>
                  <a:pt x="53733" y="65556"/>
                </a:moveTo>
                <a:cubicBezTo>
                  <a:pt x="54031" y="65556"/>
                  <a:pt x="54293" y="65818"/>
                  <a:pt x="54293" y="66127"/>
                </a:cubicBezTo>
                <a:cubicBezTo>
                  <a:pt x="54293" y="66425"/>
                  <a:pt x="54043" y="66687"/>
                  <a:pt x="53733" y="66687"/>
                </a:cubicBezTo>
                <a:cubicBezTo>
                  <a:pt x="53412" y="66687"/>
                  <a:pt x="53162" y="66437"/>
                  <a:pt x="53162" y="66127"/>
                </a:cubicBezTo>
                <a:cubicBezTo>
                  <a:pt x="53162" y="65818"/>
                  <a:pt x="53412" y="65556"/>
                  <a:pt x="53733" y="65556"/>
                </a:cubicBezTo>
                <a:close/>
                <a:moveTo>
                  <a:pt x="57460" y="65556"/>
                </a:moveTo>
                <a:cubicBezTo>
                  <a:pt x="57781" y="65556"/>
                  <a:pt x="58031" y="65818"/>
                  <a:pt x="58031" y="66127"/>
                </a:cubicBezTo>
                <a:cubicBezTo>
                  <a:pt x="58031" y="66437"/>
                  <a:pt x="57781" y="66687"/>
                  <a:pt x="57460" y="66687"/>
                </a:cubicBezTo>
                <a:cubicBezTo>
                  <a:pt x="57150" y="66687"/>
                  <a:pt x="56900" y="66437"/>
                  <a:pt x="56900" y="66127"/>
                </a:cubicBezTo>
                <a:cubicBezTo>
                  <a:pt x="56900" y="65818"/>
                  <a:pt x="57150" y="65556"/>
                  <a:pt x="57460" y="65556"/>
                </a:cubicBezTo>
                <a:close/>
                <a:moveTo>
                  <a:pt x="61186" y="65556"/>
                </a:moveTo>
                <a:cubicBezTo>
                  <a:pt x="61484" y="65556"/>
                  <a:pt x="61746" y="65818"/>
                  <a:pt x="61746" y="66127"/>
                </a:cubicBezTo>
                <a:cubicBezTo>
                  <a:pt x="61746" y="66425"/>
                  <a:pt x="61496" y="66687"/>
                  <a:pt x="61186" y="66687"/>
                </a:cubicBezTo>
                <a:cubicBezTo>
                  <a:pt x="60877" y="66687"/>
                  <a:pt x="60615" y="66437"/>
                  <a:pt x="60615" y="66127"/>
                </a:cubicBezTo>
                <a:cubicBezTo>
                  <a:pt x="60615" y="65818"/>
                  <a:pt x="60877" y="65556"/>
                  <a:pt x="61186" y="65556"/>
                </a:cubicBezTo>
                <a:close/>
                <a:moveTo>
                  <a:pt x="64925" y="65556"/>
                </a:moveTo>
                <a:cubicBezTo>
                  <a:pt x="65234" y="65556"/>
                  <a:pt x="65485" y="65818"/>
                  <a:pt x="65485" y="66127"/>
                </a:cubicBezTo>
                <a:cubicBezTo>
                  <a:pt x="65485" y="66437"/>
                  <a:pt x="65234" y="66687"/>
                  <a:pt x="64925" y="66687"/>
                </a:cubicBezTo>
                <a:cubicBezTo>
                  <a:pt x="64603" y="66687"/>
                  <a:pt x="64353" y="66437"/>
                  <a:pt x="64353" y="66127"/>
                </a:cubicBezTo>
                <a:cubicBezTo>
                  <a:pt x="64353" y="65818"/>
                  <a:pt x="64603" y="65556"/>
                  <a:pt x="64925" y="65556"/>
                </a:cubicBezTo>
                <a:close/>
                <a:moveTo>
                  <a:pt x="68640" y="65556"/>
                </a:moveTo>
                <a:cubicBezTo>
                  <a:pt x="68937" y="65556"/>
                  <a:pt x="69211" y="65818"/>
                  <a:pt x="69211" y="66127"/>
                </a:cubicBezTo>
                <a:cubicBezTo>
                  <a:pt x="69211" y="66425"/>
                  <a:pt x="68949" y="66687"/>
                  <a:pt x="68640" y="66687"/>
                </a:cubicBezTo>
                <a:cubicBezTo>
                  <a:pt x="68330" y="66687"/>
                  <a:pt x="68080" y="66437"/>
                  <a:pt x="68080" y="66127"/>
                </a:cubicBezTo>
                <a:cubicBezTo>
                  <a:pt x="68092" y="65818"/>
                  <a:pt x="68330" y="65556"/>
                  <a:pt x="68640" y="65556"/>
                </a:cubicBezTo>
                <a:close/>
                <a:moveTo>
                  <a:pt x="72366" y="65556"/>
                </a:moveTo>
                <a:cubicBezTo>
                  <a:pt x="72676" y="65556"/>
                  <a:pt x="72926" y="65818"/>
                  <a:pt x="72926" y="66127"/>
                </a:cubicBezTo>
                <a:cubicBezTo>
                  <a:pt x="72926" y="66437"/>
                  <a:pt x="72676" y="66687"/>
                  <a:pt x="72366" y="66687"/>
                </a:cubicBezTo>
                <a:cubicBezTo>
                  <a:pt x="72045" y="66687"/>
                  <a:pt x="71795" y="66437"/>
                  <a:pt x="71795" y="66127"/>
                </a:cubicBezTo>
                <a:cubicBezTo>
                  <a:pt x="71795" y="65818"/>
                  <a:pt x="72069" y="65556"/>
                  <a:pt x="72366" y="65556"/>
                </a:cubicBezTo>
                <a:close/>
                <a:moveTo>
                  <a:pt x="76093" y="65556"/>
                </a:moveTo>
                <a:cubicBezTo>
                  <a:pt x="76391" y="65556"/>
                  <a:pt x="76664" y="65818"/>
                  <a:pt x="76664" y="66127"/>
                </a:cubicBezTo>
                <a:cubicBezTo>
                  <a:pt x="76664" y="66425"/>
                  <a:pt x="76403" y="66687"/>
                  <a:pt x="76093" y="66687"/>
                </a:cubicBezTo>
                <a:cubicBezTo>
                  <a:pt x="75795" y="66687"/>
                  <a:pt x="75533" y="66437"/>
                  <a:pt x="75533" y="66127"/>
                </a:cubicBezTo>
                <a:cubicBezTo>
                  <a:pt x="75533" y="65818"/>
                  <a:pt x="75783" y="65556"/>
                  <a:pt x="76093" y="65556"/>
                </a:cubicBezTo>
                <a:close/>
                <a:moveTo>
                  <a:pt x="79712" y="65556"/>
                </a:moveTo>
                <a:cubicBezTo>
                  <a:pt x="80010" y="65556"/>
                  <a:pt x="80284" y="65818"/>
                  <a:pt x="80284" y="66127"/>
                </a:cubicBezTo>
                <a:cubicBezTo>
                  <a:pt x="80284" y="66425"/>
                  <a:pt x="80022" y="66687"/>
                  <a:pt x="79712" y="66687"/>
                </a:cubicBezTo>
                <a:cubicBezTo>
                  <a:pt x="79403" y="66687"/>
                  <a:pt x="79153" y="66437"/>
                  <a:pt x="79153" y="66127"/>
                </a:cubicBezTo>
                <a:cubicBezTo>
                  <a:pt x="79153" y="65818"/>
                  <a:pt x="79403" y="65556"/>
                  <a:pt x="79712" y="65556"/>
                </a:cubicBezTo>
                <a:close/>
                <a:moveTo>
                  <a:pt x="83451" y="65556"/>
                </a:moveTo>
                <a:cubicBezTo>
                  <a:pt x="83761" y="65556"/>
                  <a:pt x="84011" y="65818"/>
                  <a:pt x="84011" y="66127"/>
                </a:cubicBezTo>
                <a:cubicBezTo>
                  <a:pt x="84011" y="66437"/>
                  <a:pt x="83761" y="66687"/>
                  <a:pt x="83451" y="66687"/>
                </a:cubicBezTo>
                <a:cubicBezTo>
                  <a:pt x="83141" y="66687"/>
                  <a:pt x="82880" y="66437"/>
                  <a:pt x="82880" y="66127"/>
                </a:cubicBezTo>
                <a:cubicBezTo>
                  <a:pt x="82880" y="65818"/>
                  <a:pt x="83141" y="65556"/>
                  <a:pt x="83451" y="65556"/>
                </a:cubicBezTo>
                <a:close/>
                <a:moveTo>
                  <a:pt x="87166" y="65556"/>
                </a:moveTo>
                <a:cubicBezTo>
                  <a:pt x="87463" y="65556"/>
                  <a:pt x="87737" y="65818"/>
                  <a:pt x="87737" y="66127"/>
                </a:cubicBezTo>
                <a:cubicBezTo>
                  <a:pt x="87737" y="66425"/>
                  <a:pt x="87475" y="66687"/>
                  <a:pt x="87166" y="66687"/>
                </a:cubicBezTo>
                <a:cubicBezTo>
                  <a:pt x="86856" y="66687"/>
                  <a:pt x="86606" y="66437"/>
                  <a:pt x="86606" y="66127"/>
                </a:cubicBezTo>
                <a:cubicBezTo>
                  <a:pt x="86606" y="65818"/>
                  <a:pt x="86856" y="65556"/>
                  <a:pt x="87166" y="65556"/>
                </a:cubicBezTo>
                <a:close/>
                <a:moveTo>
                  <a:pt x="90904" y="65556"/>
                </a:moveTo>
                <a:cubicBezTo>
                  <a:pt x="91214" y="65556"/>
                  <a:pt x="91464" y="65818"/>
                  <a:pt x="91464" y="66127"/>
                </a:cubicBezTo>
                <a:cubicBezTo>
                  <a:pt x="91464" y="66437"/>
                  <a:pt x="91214" y="66687"/>
                  <a:pt x="90904" y="66687"/>
                </a:cubicBezTo>
                <a:cubicBezTo>
                  <a:pt x="90595" y="66687"/>
                  <a:pt x="90345" y="66437"/>
                  <a:pt x="90345" y="66127"/>
                </a:cubicBezTo>
                <a:cubicBezTo>
                  <a:pt x="90345" y="65818"/>
                  <a:pt x="90595" y="65556"/>
                  <a:pt x="90904" y="65556"/>
                </a:cubicBezTo>
                <a:close/>
                <a:moveTo>
                  <a:pt x="94631" y="65556"/>
                </a:moveTo>
                <a:cubicBezTo>
                  <a:pt x="94929" y="65556"/>
                  <a:pt x="95191" y="65818"/>
                  <a:pt x="95191" y="66127"/>
                </a:cubicBezTo>
                <a:cubicBezTo>
                  <a:pt x="95191" y="66425"/>
                  <a:pt x="94941" y="66687"/>
                  <a:pt x="94631" y="66687"/>
                </a:cubicBezTo>
                <a:cubicBezTo>
                  <a:pt x="94310" y="66687"/>
                  <a:pt x="94060" y="66437"/>
                  <a:pt x="94060" y="66127"/>
                </a:cubicBezTo>
                <a:cubicBezTo>
                  <a:pt x="94071" y="65818"/>
                  <a:pt x="94310" y="65556"/>
                  <a:pt x="94631" y="65556"/>
                </a:cubicBezTo>
                <a:close/>
                <a:moveTo>
                  <a:pt x="98346" y="65556"/>
                </a:moveTo>
                <a:cubicBezTo>
                  <a:pt x="98655" y="65556"/>
                  <a:pt x="98905" y="65818"/>
                  <a:pt x="98905" y="66127"/>
                </a:cubicBezTo>
                <a:cubicBezTo>
                  <a:pt x="98905" y="66437"/>
                  <a:pt x="98655" y="66687"/>
                  <a:pt x="98346" y="66687"/>
                </a:cubicBezTo>
                <a:cubicBezTo>
                  <a:pt x="98036" y="66687"/>
                  <a:pt x="97786" y="66437"/>
                  <a:pt x="97786" y="66127"/>
                </a:cubicBezTo>
                <a:cubicBezTo>
                  <a:pt x="97786" y="65818"/>
                  <a:pt x="98036" y="65556"/>
                  <a:pt x="98346" y="65556"/>
                </a:cubicBezTo>
                <a:close/>
                <a:moveTo>
                  <a:pt x="102084" y="65556"/>
                </a:moveTo>
                <a:cubicBezTo>
                  <a:pt x="102382" y="65556"/>
                  <a:pt x="102644" y="65818"/>
                  <a:pt x="102644" y="66127"/>
                </a:cubicBezTo>
                <a:cubicBezTo>
                  <a:pt x="102644" y="66425"/>
                  <a:pt x="102394" y="66687"/>
                  <a:pt x="102084" y="66687"/>
                </a:cubicBezTo>
                <a:cubicBezTo>
                  <a:pt x="101787" y="66687"/>
                  <a:pt x="101513" y="66437"/>
                  <a:pt x="101513" y="66127"/>
                </a:cubicBezTo>
                <a:cubicBezTo>
                  <a:pt x="101513" y="65818"/>
                  <a:pt x="101775" y="65556"/>
                  <a:pt x="102084" y="65556"/>
                </a:cubicBezTo>
                <a:close/>
                <a:moveTo>
                  <a:pt x="105799" y="65556"/>
                </a:moveTo>
                <a:cubicBezTo>
                  <a:pt x="106121" y="65556"/>
                  <a:pt x="106371" y="65818"/>
                  <a:pt x="106371" y="66127"/>
                </a:cubicBezTo>
                <a:cubicBezTo>
                  <a:pt x="106371" y="66437"/>
                  <a:pt x="106109" y="66687"/>
                  <a:pt x="105799" y="66687"/>
                </a:cubicBezTo>
                <a:cubicBezTo>
                  <a:pt x="105490" y="66687"/>
                  <a:pt x="105239" y="66437"/>
                  <a:pt x="105239" y="66127"/>
                </a:cubicBezTo>
                <a:cubicBezTo>
                  <a:pt x="105239" y="65818"/>
                  <a:pt x="105490" y="65556"/>
                  <a:pt x="105799" y="65556"/>
                </a:cubicBezTo>
                <a:close/>
                <a:moveTo>
                  <a:pt x="109538" y="65556"/>
                </a:moveTo>
                <a:cubicBezTo>
                  <a:pt x="109835" y="65556"/>
                  <a:pt x="110109" y="65818"/>
                  <a:pt x="110109" y="66127"/>
                </a:cubicBezTo>
                <a:cubicBezTo>
                  <a:pt x="110109" y="66425"/>
                  <a:pt x="109847" y="66687"/>
                  <a:pt x="109538" y="66687"/>
                </a:cubicBezTo>
                <a:cubicBezTo>
                  <a:pt x="109228" y="66687"/>
                  <a:pt x="108978" y="66437"/>
                  <a:pt x="108978" y="66127"/>
                </a:cubicBezTo>
                <a:cubicBezTo>
                  <a:pt x="108978" y="65818"/>
                  <a:pt x="109228" y="65556"/>
                  <a:pt x="109538" y="65556"/>
                </a:cubicBezTo>
                <a:close/>
                <a:moveTo>
                  <a:pt x="113264" y="65556"/>
                </a:moveTo>
                <a:cubicBezTo>
                  <a:pt x="113574" y="65556"/>
                  <a:pt x="113824" y="65818"/>
                  <a:pt x="113824" y="66127"/>
                </a:cubicBezTo>
                <a:cubicBezTo>
                  <a:pt x="113824" y="66437"/>
                  <a:pt x="113574" y="66687"/>
                  <a:pt x="113264" y="66687"/>
                </a:cubicBezTo>
                <a:cubicBezTo>
                  <a:pt x="112943" y="66687"/>
                  <a:pt x="112693" y="66437"/>
                  <a:pt x="112693" y="66127"/>
                </a:cubicBezTo>
                <a:cubicBezTo>
                  <a:pt x="112693" y="65818"/>
                  <a:pt x="112943" y="65556"/>
                  <a:pt x="113264" y="65556"/>
                </a:cubicBezTo>
                <a:close/>
                <a:moveTo>
                  <a:pt x="116991" y="65556"/>
                </a:moveTo>
                <a:cubicBezTo>
                  <a:pt x="117289" y="65556"/>
                  <a:pt x="117562" y="65818"/>
                  <a:pt x="117562" y="66127"/>
                </a:cubicBezTo>
                <a:cubicBezTo>
                  <a:pt x="117562" y="66425"/>
                  <a:pt x="117312" y="66687"/>
                  <a:pt x="116991" y="66687"/>
                </a:cubicBezTo>
                <a:cubicBezTo>
                  <a:pt x="116681" y="66687"/>
                  <a:pt x="116431" y="66437"/>
                  <a:pt x="116431" y="66127"/>
                </a:cubicBezTo>
                <a:cubicBezTo>
                  <a:pt x="116431" y="65818"/>
                  <a:pt x="116681" y="65556"/>
                  <a:pt x="116991" y="65556"/>
                </a:cubicBezTo>
                <a:close/>
                <a:moveTo>
                  <a:pt x="120718" y="65556"/>
                </a:moveTo>
                <a:cubicBezTo>
                  <a:pt x="121027" y="65556"/>
                  <a:pt x="121277" y="65818"/>
                  <a:pt x="121277" y="66127"/>
                </a:cubicBezTo>
                <a:cubicBezTo>
                  <a:pt x="121277" y="66437"/>
                  <a:pt x="121027" y="66687"/>
                  <a:pt x="120718" y="66687"/>
                </a:cubicBezTo>
                <a:cubicBezTo>
                  <a:pt x="120408" y="66687"/>
                  <a:pt x="120146" y="66437"/>
                  <a:pt x="120146" y="66127"/>
                </a:cubicBezTo>
                <a:cubicBezTo>
                  <a:pt x="120146" y="65818"/>
                  <a:pt x="120420" y="65556"/>
                  <a:pt x="120718" y="65556"/>
                </a:cubicBezTo>
                <a:close/>
                <a:moveTo>
                  <a:pt x="124456" y="65556"/>
                </a:moveTo>
                <a:cubicBezTo>
                  <a:pt x="124754" y="65556"/>
                  <a:pt x="125016" y="65818"/>
                  <a:pt x="125016" y="66127"/>
                </a:cubicBezTo>
                <a:cubicBezTo>
                  <a:pt x="125016" y="66425"/>
                  <a:pt x="124766" y="66687"/>
                  <a:pt x="124456" y="66687"/>
                </a:cubicBezTo>
                <a:cubicBezTo>
                  <a:pt x="124135" y="66687"/>
                  <a:pt x="123885" y="66437"/>
                  <a:pt x="123885" y="66127"/>
                </a:cubicBezTo>
                <a:cubicBezTo>
                  <a:pt x="123885" y="65818"/>
                  <a:pt x="124135" y="65556"/>
                  <a:pt x="124456" y="65556"/>
                </a:cubicBezTo>
                <a:close/>
                <a:moveTo>
                  <a:pt x="128171" y="65556"/>
                </a:moveTo>
                <a:cubicBezTo>
                  <a:pt x="128480" y="65556"/>
                  <a:pt x="128742" y="65818"/>
                  <a:pt x="128742" y="66127"/>
                </a:cubicBezTo>
                <a:cubicBezTo>
                  <a:pt x="128742" y="66437"/>
                  <a:pt x="128480" y="66687"/>
                  <a:pt x="128171" y="66687"/>
                </a:cubicBezTo>
                <a:cubicBezTo>
                  <a:pt x="127861" y="66687"/>
                  <a:pt x="127611" y="66437"/>
                  <a:pt x="127611" y="66127"/>
                </a:cubicBezTo>
                <a:cubicBezTo>
                  <a:pt x="127611" y="65818"/>
                  <a:pt x="127861" y="65556"/>
                  <a:pt x="128171" y="65556"/>
                </a:cubicBezTo>
                <a:close/>
                <a:moveTo>
                  <a:pt x="131898" y="65556"/>
                </a:moveTo>
                <a:cubicBezTo>
                  <a:pt x="132195" y="65556"/>
                  <a:pt x="132457" y="65818"/>
                  <a:pt x="132457" y="66127"/>
                </a:cubicBezTo>
                <a:cubicBezTo>
                  <a:pt x="132457" y="66425"/>
                  <a:pt x="132207" y="66687"/>
                  <a:pt x="131898" y="66687"/>
                </a:cubicBezTo>
                <a:cubicBezTo>
                  <a:pt x="131600" y="66687"/>
                  <a:pt x="131326" y="66437"/>
                  <a:pt x="131326" y="66127"/>
                </a:cubicBezTo>
                <a:cubicBezTo>
                  <a:pt x="131338" y="65818"/>
                  <a:pt x="131576" y="65556"/>
                  <a:pt x="131898" y="65556"/>
                </a:cubicBezTo>
                <a:close/>
                <a:moveTo>
                  <a:pt x="135624" y="65556"/>
                </a:moveTo>
                <a:cubicBezTo>
                  <a:pt x="135946" y="65556"/>
                  <a:pt x="136196" y="65818"/>
                  <a:pt x="136196" y="66127"/>
                </a:cubicBezTo>
                <a:cubicBezTo>
                  <a:pt x="136196" y="66437"/>
                  <a:pt x="135934" y="66687"/>
                  <a:pt x="135624" y="66687"/>
                </a:cubicBezTo>
                <a:cubicBezTo>
                  <a:pt x="135315" y="66687"/>
                  <a:pt x="135065" y="66437"/>
                  <a:pt x="135065" y="66127"/>
                </a:cubicBezTo>
                <a:cubicBezTo>
                  <a:pt x="135065" y="65818"/>
                  <a:pt x="135315" y="65556"/>
                  <a:pt x="135624" y="65556"/>
                </a:cubicBezTo>
                <a:close/>
                <a:moveTo>
                  <a:pt x="139351" y="65556"/>
                </a:moveTo>
                <a:cubicBezTo>
                  <a:pt x="139649" y="65556"/>
                  <a:pt x="139910" y="65818"/>
                  <a:pt x="139910" y="66127"/>
                </a:cubicBezTo>
                <a:cubicBezTo>
                  <a:pt x="139910" y="66425"/>
                  <a:pt x="139660" y="66687"/>
                  <a:pt x="139351" y="66687"/>
                </a:cubicBezTo>
                <a:cubicBezTo>
                  <a:pt x="139053" y="66687"/>
                  <a:pt x="138779" y="66437"/>
                  <a:pt x="138779" y="66127"/>
                </a:cubicBezTo>
                <a:cubicBezTo>
                  <a:pt x="138779" y="65818"/>
                  <a:pt x="139041" y="65556"/>
                  <a:pt x="139351" y="65556"/>
                </a:cubicBezTo>
                <a:close/>
                <a:moveTo>
                  <a:pt x="143089" y="65556"/>
                </a:moveTo>
                <a:cubicBezTo>
                  <a:pt x="143399" y="65556"/>
                  <a:pt x="143649" y="65818"/>
                  <a:pt x="143649" y="66127"/>
                </a:cubicBezTo>
                <a:cubicBezTo>
                  <a:pt x="143649" y="66437"/>
                  <a:pt x="143399" y="66687"/>
                  <a:pt x="143089" y="66687"/>
                </a:cubicBezTo>
                <a:cubicBezTo>
                  <a:pt x="142768" y="66687"/>
                  <a:pt x="142518" y="66437"/>
                  <a:pt x="142518" y="66127"/>
                </a:cubicBezTo>
                <a:cubicBezTo>
                  <a:pt x="142518" y="65818"/>
                  <a:pt x="142768" y="65556"/>
                  <a:pt x="143089" y="65556"/>
                </a:cubicBezTo>
                <a:close/>
                <a:moveTo>
                  <a:pt x="146804" y="65556"/>
                </a:moveTo>
                <a:cubicBezTo>
                  <a:pt x="147102" y="65556"/>
                  <a:pt x="147376" y="65818"/>
                  <a:pt x="147376" y="66127"/>
                </a:cubicBezTo>
                <a:cubicBezTo>
                  <a:pt x="147376" y="66425"/>
                  <a:pt x="147114" y="66687"/>
                  <a:pt x="146804" y="66687"/>
                </a:cubicBezTo>
                <a:cubicBezTo>
                  <a:pt x="146495" y="66687"/>
                  <a:pt x="146245" y="66437"/>
                  <a:pt x="146245" y="66127"/>
                </a:cubicBezTo>
                <a:cubicBezTo>
                  <a:pt x="146257" y="65818"/>
                  <a:pt x="146495" y="65556"/>
                  <a:pt x="146804" y="65556"/>
                </a:cubicBezTo>
                <a:close/>
                <a:moveTo>
                  <a:pt x="150543" y="65556"/>
                </a:moveTo>
                <a:cubicBezTo>
                  <a:pt x="150852" y="65556"/>
                  <a:pt x="151102" y="65818"/>
                  <a:pt x="151102" y="66127"/>
                </a:cubicBezTo>
                <a:cubicBezTo>
                  <a:pt x="151102" y="66437"/>
                  <a:pt x="150852" y="66687"/>
                  <a:pt x="150543" y="66687"/>
                </a:cubicBezTo>
                <a:cubicBezTo>
                  <a:pt x="150233" y="66687"/>
                  <a:pt x="149971" y="66437"/>
                  <a:pt x="149971" y="66127"/>
                </a:cubicBezTo>
                <a:cubicBezTo>
                  <a:pt x="149971" y="65818"/>
                  <a:pt x="150233" y="65556"/>
                  <a:pt x="150543" y="65556"/>
                </a:cubicBezTo>
                <a:close/>
                <a:moveTo>
                  <a:pt x="154258" y="65556"/>
                </a:moveTo>
                <a:cubicBezTo>
                  <a:pt x="154555" y="65556"/>
                  <a:pt x="154829" y="65818"/>
                  <a:pt x="154829" y="66127"/>
                </a:cubicBezTo>
                <a:cubicBezTo>
                  <a:pt x="154829" y="66425"/>
                  <a:pt x="154567" y="66687"/>
                  <a:pt x="154258" y="66687"/>
                </a:cubicBezTo>
                <a:cubicBezTo>
                  <a:pt x="153948" y="66687"/>
                  <a:pt x="153698" y="66437"/>
                  <a:pt x="153698" y="66127"/>
                </a:cubicBezTo>
                <a:cubicBezTo>
                  <a:pt x="153698" y="65818"/>
                  <a:pt x="153948" y="65556"/>
                  <a:pt x="154258" y="65556"/>
                </a:cubicBezTo>
                <a:close/>
                <a:moveTo>
                  <a:pt x="157996" y="65556"/>
                </a:moveTo>
                <a:cubicBezTo>
                  <a:pt x="158306" y="65556"/>
                  <a:pt x="158556" y="65818"/>
                  <a:pt x="158556" y="66127"/>
                </a:cubicBezTo>
                <a:cubicBezTo>
                  <a:pt x="158556" y="66437"/>
                  <a:pt x="158306" y="66687"/>
                  <a:pt x="157996" y="66687"/>
                </a:cubicBezTo>
                <a:cubicBezTo>
                  <a:pt x="157687" y="66687"/>
                  <a:pt x="157436" y="66437"/>
                  <a:pt x="157436" y="66127"/>
                </a:cubicBezTo>
                <a:cubicBezTo>
                  <a:pt x="157436" y="65818"/>
                  <a:pt x="157687" y="65556"/>
                  <a:pt x="157996" y="65556"/>
                </a:cubicBezTo>
                <a:close/>
                <a:moveTo>
                  <a:pt x="3405" y="67425"/>
                </a:moveTo>
                <a:cubicBezTo>
                  <a:pt x="3703" y="67425"/>
                  <a:pt x="3977" y="67675"/>
                  <a:pt x="3977" y="67985"/>
                </a:cubicBezTo>
                <a:cubicBezTo>
                  <a:pt x="3977" y="68282"/>
                  <a:pt x="3727" y="68556"/>
                  <a:pt x="3405" y="68556"/>
                </a:cubicBezTo>
                <a:cubicBezTo>
                  <a:pt x="3096" y="68556"/>
                  <a:pt x="2846" y="68294"/>
                  <a:pt x="2846" y="67985"/>
                </a:cubicBezTo>
                <a:cubicBezTo>
                  <a:pt x="2858" y="67675"/>
                  <a:pt x="3096" y="67425"/>
                  <a:pt x="3405" y="67425"/>
                </a:cubicBezTo>
                <a:close/>
                <a:moveTo>
                  <a:pt x="7132" y="67425"/>
                </a:moveTo>
                <a:cubicBezTo>
                  <a:pt x="7430" y="67425"/>
                  <a:pt x="7692" y="67675"/>
                  <a:pt x="7692" y="67985"/>
                </a:cubicBezTo>
                <a:cubicBezTo>
                  <a:pt x="7692" y="68282"/>
                  <a:pt x="7442" y="68556"/>
                  <a:pt x="7132" y="68556"/>
                </a:cubicBezTo>
                <a:cubicBezTo>
                  <a:pt x="6834" y="68556"/>
                  <a:pt x="6560" y="68294"/>
                  <a:pt x="6560" y="67985"/>
                </a:cubicBezTo>
                <a:cubicBezTo>
                  <a:pt x="6584" y="67675"/>
                  <a:pt x="6822" y="67425"/>
                  <a:pt x="7132" y="67425"/>
                </a:cubicBezTo>
                <a:close/>
                <a:moveTo>
                  <a:pt x="10871" y="67425"/>
                </a:moveTo>
                <a:cubicBezTo>
                  <a:pt x="11168" y="67425"/>
                  <a:pt x="11430" y="67675"/>
                  <a:pt x="11430" y="67985"/>
                </a:cubicBezTo>
                <a:cubicBezTo>
                  <a:pt x="11430" y="68282"/>
                  <a:pt x="11180" y="68556"/>
                  <a:pt x="10871" y="68556"/>
                </a:cubicBezTo>
                <a:cubicBezTo>
                  <a:pt x="10573" y="68556"/>
                  <a:pt x="10299" y="68294"/>
                  <a:pt x="10299" y="67985"/>
                </a:cubicBezTo>
                <a:cubicBezTo>
                  <a:pt x="10299" y="67675"/>
                  <a:pt x="10549" y="67425"/>
                  <a:pt x="10871" y="67425"/>
                </a:cubicBezTo>
                <a:close/>
                <a:moveTo>
                  <a:pt x="14585" y="67425"/>
                </a:moveTo>
                <a:cubicBezTo>
                  <a:pt x="14883" y="67425"/>
                  <a:pt x="15157" y="67675"/>
                  <a:pt x="15157" y="67985"/>
                </a:cubicBezTo>
                <a:cubicBezTo>
                  <a:pt x="15157" y="68282"/>
                  <a:pt x="14895" y="68556"/>
                  <a:pt x="14585" y="68556"/>
                </a:cubicBezTo>
                <a:cubicBezTo>
                  <a:pt x="14288" y="68556"/>
                  <a:pt x="14014" y="68294"/>
                  <a:pt x="14014" y="67985"/>
                </a:cubicBezTo>
                <a:cubicBezTo>
                  <a:pt x="14038" y="67675"/>
                  <a:pt x="14276" y="67425"/>
                  <a:pt x="14585" y="67425"/>
                </a:cubicBezTo>
                <a:close/>
                <a:moveTo>
                  <a:pt x="18324" y="67425"/>
                </a:moveTo>
                <a:cubicBezTo>
                  <a:pt x="18622" y="67425"/>
                  <a:pt x="18883" y="67675"/>
                  <a:pt x="18883" y="67985"/>
                </a:cubicBezTo>
                <a:cubicBezTo>
                  <a:pt x="18883" y="68282"/>
                  <a:pt x="18633" y="68556"/>
                  <a:pt x="18324" y="68556"/>
                </a:cubicBezTo>
                <a:cubicBezTo>
                  <a:pt x="18026" y="68556"/>
                  <a:pt x="17752" y="68294"/>
                  <a:pt x="17752" y="67985"/>
                </a:cubicBezTo>
                <a:cubicBezTo>
                  <a:pt x="17752" y="67675"/>
                  <a:pt x="18014" y="67425"/>
                  <a:pt x="18324" y="67425"/>
                </a:cubicBezTo>
                <a:close/>
                <a:moveTo>
                  <a:pt x="22039" y="67425"/>
                </a:moveTo>
                <a:cubicBezTo>
                  <a:pt x="22336" y="67425"/>
                  <a:pt x="22610" y="67675"/>
                  <a:pt x="22610" y="67985"/>
                </a:cubicBezTo>
                <a:cubicBezTo>
                  <a:pt x="22610" y="68282"/>
                  <a:pt x="22360" y="68556"/>
                  <a:pt x="22039" y="68556"/>
                </a:cubicBezTo>
                <a:cubicBezTo>
                  <a:pt x="21729" y="68556"/>
                  <a:pt x="21479" y="68294"/>
                  <a:pt x="21479" y="67985"/>
                </a:cubicBezTo>
                <a:cubicBezTo>
                  <a:pt x="21491" y="67675"/>
                  <a:pt x="21729" y="67425"/>
                  <a:pt x="22039" y="67425"/>
                </a:cubicBezTo>
                <a:close/>
                <a:moveTo>
                  <a:pt x="25777" y="67425"/>
                </a:moveTo>
                <a:cubicBezTo>
                  <a:pt x="26075" y="67425"/>
                  <a:pt x="26349" y="67675"/>
                  <a:pt x="26349" y="67985"/>
                </a:cubicBezTo>
                <a:cubicBezTo>
                  <a:pt x="26349" y="68282"/>
                  <a:pt x="26087" y="68556"/>
                  <a:pt x="25777" y="68556"/>
                </a:cubicBezTo>
                <a:cubicBezTo>
                  <a:pt x="25468" y="68556"/>
                  <a:pt x="25206" y="68294"/>
                  <a:pt x="25206" y="67985"/>
                </a:cubicBezTo>
                <a:cubicBezTo>
                  <a:pt x="25218" y="67675"/>
                  <a:pt x="25468" y="67425"/>
                  <a:pt x="25777" y="67425"/>
                </a:cubicBezTo>
                <a:close/>
                <a:moveTo>
                  <a:pt x="29504" y="67425"/>
                </a:moveTo>
                <a:cubicBezTo>
                  <a:pt x="29801" y="67425"/>
                  <a:pt x="30063" y="67675"/>
                  <a:pt x="30063" y="67985"/>
                </a:cubicBezTo>
                <a:cubicBezTo>
                  <a:pt x="30063" y="68282"/>
                  <a:pt x="29813" y="68556"/>
                  <a:pt x="29504" y="68556"/>
                </a:cubicBezTo>
                <a:cubicBezTo>
                  <a:pt x="29182" y="68556"/>
                  <a:pt x="28932" y="68294"/>
                  <a:pt x="28932" y="67985"/>
                </a:cubicBezTo>
                <a:cubicBezTo>
                  <a:pt x="28944" y="67675"/>
                  <a:pt x="29182" y="67425"/>
                  <a:pt x="29504" y="67425"/>
                </a:cubicBezTo>
                <a:close/>
                <a:moveTo>
                  <a:pt x="33230" y="67425"/>
                </a:moveTo>
                <a:cubicBezTo>
                  <a:pt x="33528" y="67425"/>
                  <a:pt x="33802" y="67675"/>
                  <a:pt x="33802" y="67985"/>
                </a:cubicBezTo>
                <a:cubicBezTo>
                  <a:pt x="33802" y="68282"/>
                  <a:pt x="33552" y="68556"/>
                  <a:pt x="33230" y="68556"/>
                </a:cubicBezTo>
                <a:cubicBezTo>
                  <a:pt x="32921" y="68556"/>
                  <a:pt x="32671" y="68294"/>
                  <a:pt x="32671" y="67985"/>
                </a:cubicBezTo>
                <a:cubicBezTo>
                  <a:pt x="32671" y="67675"/>
                  <a:pt x="32921" y="67425"/>
                  <a:pt x="33230" y="67425"/>
                </a:cubicBezTo>
                <a:close/>
                <a:moveTo>
                  <a:pt x="36957" y="67425"/>
                </a:moveTo>
                <a:cubicBezTo>
                  <a:pt x="37255" y="67425"/>
                  <a:pt x="37517" y="67675"/>
                  <a:pt x="37517" y="67985"/>
                </a:cubicBezTo>
                <a:cubicBezTo>
                  <a:pt x="37517" y="68282"/>
                  <a:pt x="37267" y="68556"/>
                  <a:pt x="36957" y="68556"/>
                </a:cubicBezTo>
                <a:cubicBezTo>
                  <a:pt x="36648" y="68556"/>
                  <a:pt x="36386" y="68294"/>
                  <a:pt x="36386" y="67985"/>
                </a:cubicBezTo>
                <a:cubicBezTo>
                  <a:pt x="36409" y="67675"/>
                  <a:pt x="36648" y="67425"/>
                  <a:pt x="36957" y="67425"/>
                </a:cubicBezTo>
                <a:close/>
                <a:moveTo>
                  <a:pt x="40672" y="67425"/>
                </a:moveTo>
                <a:cubicBezTo>
                  <a:pt x="40970" y="67425"/>
                  <a:pt x="41243" y="67675"/>
                  <a:pt x="41243" y="67985"/>
                </a:cubicBezTo>
                <a:cubicBezTo>
                  <a:pt x="41243" y="68282"/>
                  <a:pt x="40993" y="68556"/>
                  <a:pt x="40672" y="68556"/>
                </a:cubicBezTo>
                <a:cubicBezTo>
                  <a:pt x="40374" y="68556"/>
                  <a:pt x="40112" y="68294"/>
                  <a:pt x="40112" y="67985"/>
                </a:cubicBezTo>
                <a:cubicBezTo>
                  <a:pt x="40124" y="67675"/>
                  <a:pt x="40362" y="67425"/>
                  <a:pt x="40672" y="67425"/>
                </a:cubicBezTo>
                <a:close/>
                <a:moveTo>
                  <a:pt x="44410" y="67425"/>
                </a:moveTo>
                <a:cubicBezTo>
                  <a:pt x="44708" y="67425"/>
                  <a:pt x="44982" y="67675"/>
                  <a:pt x="44982" y="67985"/>
                </a:cubicBezTo>
                <a:cubicBezTo>
                  <a:pt x="44982" y="68282"/>
                  <a:pt x="44720" y="68556"/>
                  <a:pt x="44410" y="68556"/>
                </a:cubicBezTo>
                <a:cubicBezTo>
                  <a:pt x="44113" y="68556"/>
                  <a:pt x="43851" y="68294"/>
                  <a:pt x="43851" y="67985"/>
                </a:cubicBezTo>
                <a:cubicBezTo>
                  <a:pt x="43851" y="67675"/>
                  <a:pt x="44101" y="67425"/>
                  <a:pt x="44410" y="67425"/>
                </a:cubicBezTo>
                <a:close/>
                <a:moveTo>
                  <a:pt x="48137" y="67425"/>
                </a:moveTo>
                <a:cubicBezTo>
                  <a:pt x="48435" y="67425"/>
                  <a:pt x="48697" y="67675"/>
                  <a:pt x="48697" y="67985"/>
                </a:cubicBezTo>
                <a:cubicBezTo>
                  <a:pt x="48697" y="68282"/>
                  <a:pt x="48447" y="68556"/>
                  <a:pt x="48137" y="68556"/>
                </a:cubicBezTo>
                <a:cubicBezTo>
                  <a:pt x="47839" y="68556"/>
                  <a:pt x="47566" y="68294"/>
                  <a:pt x="47566" y="67985"/>
                </a:cubicBezTo>
                <a:cubicBezTo>
                  <a:pt x="47578" y="67675"/>
                  <a:pt x="47839" y="67425"/>
                  <a:pt x="48137" y="67425"/>
                </a:cubicBezTo>
                <a:close/>
                <a:moveTo>
                  <a:pt x="51864" y="67425"/>
                </a:moveTo>
                <a:cubicBezTo>
                  <a:pt x="52161" y="67425"/>
                  <a:pt x="52435" y="67675"/>
                  <a:pt x="52435" y="67985"/>
                </a:cubicBezTo>
                <a:cubicBezTo>
                  <a:pt x="52435" y="68282"/>
                  <a:pt x="52185" y="68556"/>
                  <a:pt x="51864" y="68556"/>
                </a:cubicBezTo>
                <a:cubicBezTo>
                  <a:pt x="51566" y="68556"/>
                  <a:pt x="51304" y="68294"/>
                  <a:pt x="51304" y="67985"/>
                </a:cubicBezTo>
                <a:cubicBezTo>
                  <a:pt x="51304" y="67675"/>
                  <a:pt x="51554" y="67425"/>
                  <a:pt x="51864" y="67425"/>
                </a:cubicBezTo>
                <a:close/>
                <a:moveTo>
                  <a:pt x="55602" y="67425"/>
                </a:moveTo>
                <a:cubicBezTo>
                  <a:pt x="55900" y="67425"/>
                  <a:pt x="56174" y="67675"/>
                  <a:pt x="56174" y="67985"/>
                </a:cubicBezTo>
                <a:cubicBezTo>
                  <a:pt x="56174" y="68282"/>
                  <a:pt x="55912" y="68556"/>
                  <a:pt x="55602" y="68556"/>
                </a:cubicBezTo>
                <a:cubicBezTo>
                  <a:pt x="55293" y="68556"/>
                  <a:pt x="55043" y="68294"/>
                  <a:pt x="55043" y="67985"/>
                </a:cubicBezTo>
                <a:cubicBezTo>
                  <a:pt x="55043" y="67675"/>
                  <a:pt x="55293" y="67425"/>
                  <a:pt x="55602" y="67425"/>
                </a:cubicBezTo>
                <a:close/>
                <a:moveTo>
                  <a:pt x="59329" y="67425"/>
                </a:moveTo>
                <a:cubicBezTo>
                  <a:pt x="59627" y="67425"/>
                  <a:pt x="59889" y="67675"/>
                  <a:pt x="59889" y="67985"/>
                </a:cubicBezTo>
                <a:cubicBezTo>
                  <a:pt x="59889" y="68282"/>
                  <a:pt x="59639" y="68556"/>
                  <a:pt x="59329" y="68556"/>
                </a:cubicBezTo>
                <a:cubicBezTo>
                  <a:pt x="59008" y="68556"/>
                  <a:pt x="58757" y="68294"/>
                  <a:pt x="58757" y="67985"/>
                </a:cubicBezTo>
                <a:cubicBezTo>
                  <a:pt x="58757" y="67675"/>
                  <a:pt x="59008" y="67425"/>
                  <a:pt x="59329" y="67425"/>
                </a:cubicBezTo>
                <a:close/>
                <a:moveTo>
                  <a:pt x="63056" y="67425"/>
                </a:moveTo>
                <a:cubicBezTo>
                  <a:pt x="63353" y="67425"/>
                  <a:pt x="63627" y="67675"/>
                  <a:pt x="63627" y="67985"/>
                </a:cubicBezTo>
                <a:cubicBezTo>
                  <a:pt x="63627" y="68282"/>
                  <a:pt x="63377" y="68556"/>
                  <a:pt x="63056" y="68556"/>
                </a:cubicBezTo>
                <a:cubicBezTo>
                  <a:pt x="62746" y="68556"/>
                  <a:pt x="62496" y="68294"/>
                  <a:pt x="62496" y="67985"/>
                </a:cubicBezTo>
                <a:cubicBezTo>
                  <a:pt x="62496" y="67675"/>
                  <a:pt x="62746" y="67425"/>
                  <a:pt x="63056" y="67425"/>
                </a:cubicBezTo>
                <a:close/>
                <a:moveTo>
                  <a:pt x="66782" y="67425"/>
                </a:moveTo>
                <a:cubicBezTo>
                  <a:pt x="67080" y="67425"/>
                  <a:pt x="67342" y="67675"/>
                  <a:pt x="67342" y="67985"/>
                </a:cubicBezTo>
                <a:cubicBezTo>
                  <a:pt x="67342" y="68282"/>
                  <a:pt x="67092" y="68556"/>
                  <a:pt x="66782" y="68556"/>
                </a:cubicBezTo>
                <a:cubicBezTo>
                  <a:pt x="66473" y="68556"/>
                  <a:pt x="66211" y="68294"/>
                  <a:pt x="66211" y="67985"/>
                </a:cubicBezTo>
                <a:cubicBezTo>
                  <a:pt x="66235" y="67675"/>
                  <a:pt x="66473" y="67425"/>
                  <a:pt x="66782" y="67425"/>
                </a:cubicBezTo>
                <a:close/>
                <a:moveTo>
                  <a:pt x="70509" y="67425"/>
                </a:moveTo>
                <a:cubicBezTo>
                  <a:pt x="70807" y="67425"/>
                  <a:pt x="71080" y="67675"/>
                  <a:pt x="71080" y="67985"/>
                </a:cubicBezTo>
                <a:cubicBezTo>
                  <a:pt x="71080" y="68282"/>
                  <a:pt x="70830" y="68556"/>
                  <a:pt x="70509" y="68556"/>
                </a:cubicBezTo>
                <a:cubicBezTo>
                  <a:pt x="70199" y="68556"/>
                  <a:pt x="69949" y="68294"/>
                  <a:pt x="69949" y="67985"/>
                </a:cubicBezTo>
                <a:cubicBezTo>
                  <a:pt x="69949" y="67675"/>
                  <a:pt x="70199" y="67425"/>
                  <a:pt x="70509" y="67425"/>
                </a:cubicBezTo>
                <a:close/>
                <a:moveTo>
                  <a:pt x="74236" y="67425"/>
                </a:moveTo>
                <a:cubicBezTo>
                  <a:pt x="74533" y="67425"/>
                  <a:pt x="74795" y="67675"/>
                  <a:pt x="74795" y="67985"/>
                </a:cubicBezTo>
                <a:cubicBezTo>
                  <a:pt x="74795" y="68282"/>
                  <a:pt x="74545" y="68556"/>
                  <a:pt x="74236" y="68556"/>
                </a:cubicBezTo>
                <a:cubicBezTo>
                  <a:pt x="73938" y="68556"/>
                  <a:pt x="73676" y="68294"/>
                  <a:pt x="73676" y="67985"/>
                </a:cubicBezTo>
                <a:cubicBezTo>
                  <a:pt x="73676" y="67675"/>
                  <a:pt x="73926" y="67425"/>
                  <a:pt x="74236" y="67425"/>
                </a:cubicBezTo>
                <a:close/>
                <a:moveTo>
                  <a:pt x="77855" y="67425"/>
                </a:moveTo>
                <a:cubicBezTo>
                  <a:pt x="78153" y="67425"/>
                  <a:pt x="78415" y="67675"/>
                  <a:pt x="78415" y="67985"/>
                </a:cubicBezTo>
                <a:cubicBezTo>
                  <a:pt x="78415" y="68282"/>
                  <a:pt x="78165" y="68556"/>
                  <a:pt x="77855" y="68556"/>
                </a:cubicBezTo>
                <a:cubicBezTo>
                  <a:pt x="77546" y="68556"/>
                  <a:pt x="77284" y="68294"/>
                  <a:pt x="77284" y="67985"/>
                </a:cubicBezTo>
                <a:cubicBezTo>
                  <a:pt x="77284" y="67675"/>
                  <a:pt x="77546" y="67425"/>
                  <a:pt x="77855" y="67425"/>
                </a:cubicBezTo>
                <a:close/>
                <a:moveTo>
                  <a:pt x="81570" y="67425"/>
                </a:moveTo>
                <a:cubicBezTo>
                  <a:pt x="81868" y="67425"/>
                  <a:pt x="82141" y="67675"/>
                  <a:pt x="82141" y="67985"/>
                </a:cubicBezTo>
                <a:cubicBezTo>
                  <a:pt x="82141" y="68282"/>
                  <a:pt x="81879" y="68556"/>
                  <a:pt x="81570" y="68556"/>
                </a:cubicBezTo>
                <a:cubicBezTo>
                  <a:pt x="81260" y="68556"/>
                  <a:pt x="81010" y="68294"/>
                  <a:pt x="81010" y="67985"/>
                </a:cubicBezTo>
                <a:cubicBezTo>
                  <a:pt x="81022" y="67675"/>
                  <a:pt x="81260" y="67425"/>
                  <a:pt x="81570" y="67425"/>
                </a:cubicBezTo>
                <a:close/>
                <a:moveTo>
                  <a:pt x="85308" y="67425"/>
                </a:moveTo>
                <a:cubicBezTo>
                  <a:pt x="85606" y="67425"/>
                  <a:pt x="85880" y="67675"/>
                  <a:pt x="85880" y="67985"/>
                </a:cubicBezTo>
                <a:cubicBezTo>
                  <a:pt x="85880" y="68282"/>
                  <a:pt x="85618" y="68556"/>
                  <a:pt x="85308" y="68556"/>
                </a:cubicBezTo>
                <a:cubicBezTo>
                  <a:pt x="84999" y="68556"/>
                  <a:pt x="84749" y="68294"/>
                  <a:pt x="84749" y="67985"/>
                </a:cubicBezTo>
                <a:cubicBezTo>
                  <a:pt x="84749" y="67675"/>
                  <a:pt x="84999" y="67425"/>
                  <a:pt x="85308" y="67425"/>
                </a:cubicBezTo>
                <a:close/>
                <a:moveTo>
                  <a:pt x="89035" y="67425"/>
                </a:moveTo>
                <a:cubicBezTo>
                  <a:pt x="89333" y="67425"/>
                  <a:pt x="89595" y="67675"/>
                  <a:pt x="89595" y="67985"/>
                </a:cubicBezTo>
                <a:cubicBezTo>
                  <a:pt x="89595" y="68282"/>
                  <a:pt x="89345" y="68556"/>
                  <a:pt x="89035" y="68556"/>
                </a:cubicBezTo>
                <a:cubicBezTo>
                  <a:pt x="88714" y="68556"/>
                  <a:pt x="88464" y="68294"/>
                  <a:pt x="88464" y="67985"/>
                </a:cubicBezTo>
                <a:cubicBezTo>
                  <a:pt x="88475" y="67675"/>
                  <a:pt x="88714" y="67425"/>
                  <a:pt x="89035" y="67425"/>
                </a:cubicBezTo>
                <a:close/>
                <a:moveTo>
                  <a:pt x="92762" y="67425"/>
                </a:moveTo>
                <a:cubicBezTo>
                  <a:pt x="93059" y="67425"/>
                  <a:pt x="93333" y="67675"/>
                  <a:pt x="93333" y="67985"/>
                </a:cubicBezTo>
                <a:cubicBezTo>
                  <a:pt x="93333" y="68282"/>
                  <a:pt x="93071" y="68556"/>
                  <a:pt x="92762" y="68556"/>
                </a:cubicBezTo>
                <a:cubicBezTo>
                  <a:pt x="92452" y="68556"/>
                  <a:pt x="92202" y="68294"/>
                  <a:pt x="92202" y="67985"/>
                </a:cubicBezTo>
                <a:cubicBezTo>
                  <a:pt x="92202" y="67675"/>
                  <a:pt x="92452" y="67425"/>
                  <a:pt x="92762" y="67425"/>
                </a:cubicBezTo>
                <a:close/>
                <a:moveTo>
                  <a:pt x="96488" y="67425"/>
                </a:moveTo>
                <a:cubicBezTo>
                  <a:pt x="96786" y="67425"/>
                  <a:pt x="97048" y="67675"/>
                  <a:pt x="97048" y="67985"/>
                </a:cubicBezTo>
                <a:cubicBezTo>
                  <a:pt x="97048" y="68282"/>
                  <a:pt x="96798" y="68556"/>
                  <a:pt x="96488" y="68556"/>
                </a:cubicBezTo>
                <a:cubicBezTo>
                  <a:pt x="96191" y="68556"/>
                  <a:pt x="95917" y="68294"/>
                  <a:pt x="95917" y="67985"/>
                </a:cubicBezTo>
                <a:cubicBezTo>
                  <a:pt x="95917" y="67675"/>
                  <a:pt x="96179" y="67425"/>
                  <a:pt x="96488" y="67425"/>
                </a:cubicBezTo>
                <a:close/>
                <a:moveTo>
                  <a:pt x="100203" y="67425"/>
                </a:moveTo>
                <a:cubicBezTo>
                  <a:pt x="100501" y="67425"/>
                  <a:pt x="100775" y="67675"/>
                  <a:pt x="100775" y="67985"/>
                </a:cubicBezTo>
                <a:cubicBezTo>
                  <a:pt x="100775" y="68282"/>
                  <a:pt x="100513" y="68556"/>
                  <a:pt x="100203" y="68556"/>
                </a:cubicBezTo>
                <a:cubicBezTo>
                  <a:pt x="99905" y="68556"/>
                  <a:pt x="99644" y="68294"/>
                  <a:pt x="99644" y="67985"/>
                </a:cubicBezTo>
                <a:cubicBezTo>
                  <a:pt x="99655" y="67675"/>
                  <a:pt x="99894" y="67425"/>
                  <a:pt x="100203" y="67425"/>
                </a:cubicBezTo>
                <a:close/>
                <a:moveTo>
                  <a:pt x="103942" y="67425"/>
                </a:moveTo>
                <a:cubicBezTo>
                  <a:pt x="104239" y="67425"/>
                  <a:pt x="104513" y="67675"/>
                  <a:pt x="104513" y="67985"/>
                </a:cubicBezTo>
                <a:cubicBezTo>
                  <a:pt x="104513" y="68282"/>
                  <a:pt x="104251" y="68556"/>
                  <a:pt x="103942" y="68556"/>
                </a:cubicBezTo>
                <a:cubicBezTo>
                  <a:pt x="103644" y="68556"/>
                  <a:pt x="103382" y="68294"/>
                  <a:pt x="103382" y="67985"/>
                </a:cubicBezTo>
                <a:cubicBezTo>
                  <a:pt x="103382" y="67675"/>
                  <a:pt x="103632" y="67425"/>
                  <a:pt x="103942" y="67425"/>
                </a:cubicBezTo>
                <a:close/>
                <a:moveTo>
                  <a:pt x="107668" y="67425"/>
                </a:moveTo>
                <a:cubicBezTo>
                  <a:pt x="107966" y="67425"/>
                  <a:pt x="108228" y="67675"/>
                  <a:pt x="108228" y="67985"/>
                </a:cubicBezTo>
                <a:cubicBezTo>
                  <a:pt x="108228" y="68282"/>
                  <a:pt x="107978" y="68556"/>
                  <a:pt x="107668" y="68556"/>
                </a:cubicBezTo>
                <a:cubicBezTo>
                  <a:pt x="107371" y="68556"/>
                  <a:pt x="107097" y="68294"/>
                  <a:pt x="107097" y="67985"/>
                </a:cubicBezTo>
                <a:cubicBezTo>
                  <a:pt x="107109" y="67675"/>
                  <a:pt x="107347" y="67425"/>
                  <a:pt x="107668" y="67425"/>
                </a:cubicBezTo>
                <a:close/>
                <a:moveTo>
                  <a:pt x="111395" y="67425"/>
                </a:moveTo>
                <a:cubicBezTo>
                  <a:pt x="111693" y="67425"/>
                  <a:pt x="111967" y="67675"/>
                  <a:pt x="111967" y="67985"/>
                </a:cubicBezTo>
                <a:cubicBezTo>
                  <a:pt x="111967" y="68282"/>
                  <a:pt x="111705" y="68556"/>
                  <a:pt x="111395" y="68556"/>
                </a:cubicBezTo>
                <a:cubicBezTo>
                  <a:pt x="111085" y="68556"/>
                  <a:pt x="110835" y="68294"/>
                  <a:pt x="110835" y="67985"/>
                </a:cubicBezTo>
                <a:cubicBezTo>
                  <a:pt x="110835" y="67675"/>
                  <a:pt x="111085" y="67425"/>
                  <a:pt x="111395" y="67425"/>
                </a:cubicBezTo>
                <a:close/>
                <a:moveTo>
                  <a:pt x="115122" y="67425"/>
                </a:moveTo>
                <a:cubicBezTo>
                  <a:pt x="115419" y="67425"/>
                  <a:pt x="115681" y="67675"/>
                  <a:pt x="115681" y="67985"/>
                </a:cubicBezTo>
                <a:cubicBezTo>
                  <a:pt x="115681" y="68282"/>
                  <a:pt x="115431" y="68556"/>
                  <a:pt x="115122" y="68556"/>
                </a:cubicBezTo>
                <a:cubicBezTo>
                  <a:pt x="114812" y="68556"/>
                  <a:pt x="114550" y="68294"/>
                  <a:pt x="114550" y="67985"/>
                </a:cubicBezTo>
                <a:cubicBezTo>
                  <a:pt x="114574" y="67675"/>
                  <a:pt x="114812" y="67425"/>
                  <a:pt x="115122" y="67425"/>
                </a:cubicBezTo>
                <a:close/>
                <a:moveTo>
                  <a:pt x="118860" y="67425"/>
                </a:moveTo>
                <a:cubicBezTo>
                  <a:pt x="119158" y="67425"/>
                  <a:pt x="119420" y="67675"/>
                  <a:pt x="119420" y="67985"/>
                </a:cubicBezTo>
                <a:cubicBezTo>
                  <a:pt x="119420" y="68282"/>
                  <a:pt x="119170" y="68556"/>
                  <a:pt x="118860" y="68556"/>
                </a:cubicBezTo>
                <a:cubicBezTo>
                  <a:pt x="118539" y="68556"/>
                  <a:pt x="118289" y="68294"/>
                  <a:pt x="118289" y="67985"/>
                </a:cubicBezTo>
                <a:cubicBezTo>
                  <a:pt x="118289" y="67675"/>
                  <a:pt x="118539" y="67425"/>
                  <a:pt x="118860" y="67425"/>
                </a:cubicBezTo>
                <a:close/>
                <a:moveTo>
                  <a:pt x="122575" y="67425"/>
                </a:moveTo>
                <a:cubicBezTo>
                  <a:pt x="122873" y="67425"/>
                  <a:pt x="123146" y="67675"/>
                  <a:pt x="123146" y="67985"/>
                </a:cubicBezTo>
                <a:cubicBezTo>
                  <a:pt x="123146" y="68282"/>
                  <a:pt x="122885" y="68556"/>
                  <a:pt x="122575" y="68556"/>
                </a:cubicBezTo>
                <a:cubicBezTo>
                  <a:pt x="122265" y="68556"/>
                  <a:pt x="122015" y="68294"/>
                  <a:pt x="122015" y="67985"/>
                </a:cubicBezTo>
                <a:cubicBezTo>
                  <a:pt x="122027" y="67675"/>
                  <a:pt x="122277" y="67425"/>
                  <a:pt x="122575" y="67425"/>
                </a:cubicBezTo>
                <a:close/>
                <a:moveTo>
                  <a:pt x="126314" y="67425"/>
                </a:moveTo>
                <a:cubicBezTo>
                  <a:pt x="126611" y="67425"/>
                  <a:pt x="126873" y="67675"/>
                  <a:pt x="126873" y="67985"/>
                </a:cubicBezTo>
                <a:cubicBezTo>
                  <a:pt x="126873" y="68282"/>
                  <a:pt x="126623" y="68556"/>
                  <a:pt x="126314" y="68556"/>
                </a:cubicBezTo>
                <a:cubicBezTo>
                  <a:pt x="126004" y="68556"/>
                  <a:pt x="125742" y="68294"/>
                  <a:pt x="125742" y="67985"/>
                </a:cubicBezTo>
                <a:cubicBezTo>
                  <a:pt x="125742" y="67675"/>
                  <a:pt x="126004" y="67425"/>
                  <a:pt x="126314" y="67425"/>
                </a:cubicBezTo>
                <a:close/>
                <a:moveTo>
                  <a:pt x="130028" y="67425"/>
                </a:moveTo>
                <a:cubicBezTo>
                  <a:pt x="130326" y="67425"/>
                  <a:pt x="130600" y="67675"/>
                  <a:pt x="130600" y="67985"/>
                </a:cubicBezTo>
                <a:cubicBezTo>
                  <a:pt x="130600" y="68282"/>
                  <a:pt x="130350" y="68556"/>
                  <a:pt x="130028" y="68556"/>
                </a:cubicBezTo>
                <a:cubicBezTo>
                  <a:pt x="129731" y="68556"/>
                  <a:pt x="129469" y="68294"/>
                  <a:pt x="129469" y="67985"/>
                </a:cubicBezTo>
                <a:cubicBezTo>
                  <a:pt x="129469" y="67675"/>
                  <a:pt x="129719" y="67425"/>
                  <a:pt x="130028" y="67425"/>
                </a:cubicBezTo>
                <a:close/>
                <a:moveTo>
                  <a:pt x="133767" y="67425"/>
                </a:moveTo>
                <a:cubicBezTo>
                  <a:pt x="134065" y="67425"/>
                  <a:pt x="134326" y="67675"/>
                  <a:pt x="134326" y="67985"/>
                </a:cubicBezTo>
                <a:cubicBezTo>
                  <a:pt x="134326" y="68282"/>
                  <a:pt x="134076" y="68556"/>
                  <a:pt x="133767" y="68556"/>
                </a:cubicBezTo>
                <a:cubicBezTo>
                  <a:pt x="133469" y="68556"/>
                  <a:pt x="133207" y="68294"/>
                  <a:pt x="133207" y="67985"/>
                </a:cubicBezTo>
                <a:cubicBezTo>
                  <a:pt x="133207" y="67675"/>
                  <a:pt x="133457" y="67425"/>
                  <a:pt x="133767" y="67425"/>
                </a:cubicBezTo>
                <a:close/>
                <a:moveTo>
                  <a:pt x="137494" y="67425"/>
                </a:moveTo>
                <a:cubicBezTo>
                  <a:pt x="137791" y="67425"/>
                  <a:pt x="138053" y="67675"/>
                  <a:pt x="138053" y="67985"/>
                </a:cubicBezTo>
                <a:cubicBezTo>
                  <a:pt x="138053" y="68282"/>
                  <a:pt x="137803" y="68556"/>
                  <a:pt x="137494" y="68556"/>
                </a:cubicBezTo>
                <a:cubicBezTo>
                  <a:pt x="137196" y="68556"/>
                  <a:pt x="136922" y="68294"/>
                  <a:pt x="136922" y="67985"/>
                </a:cubicBezTo>
                <a:cubicBezTo>
                  <a:pt x="136934" y="67675"/>
                  <a:pt x="137172" y="67425"/>
                  <a:pt x="137494" y="67425"/>
                </a:cubicBezTo>
                <a:close/>
                <a:moveTo>
                  <a:pt x="141220" y="67425"/>
                </a:moveTo>
                <a:cubicBezTo>
                  <a:pt x="141518" y="67425"/>
                  <a:pt x="141792" y="67675"/>
                  <a:pt x="141792" y="67985"/>
                </a:cubicBezTo>
                <a:cubicBezTo>
                  <a:pt x="141792" y="68282"/>
                  <a:pt x="141530" y="68556"/>
                  <a:pt x="141220" y="68556"/>
                </a:cubicBezTo>
                <a:cubicBezTo>
                  <a:pt x="140911" y="68556"/>
                  <a:pt x="140661" y="68294"/>
                  <a:pt x="140661" y="67985"/>
                </a:cubicBezTo>
                <a:cubicBezTo>
                  <a:pt x="140661" y="67675"/>
                  <a:pt x="140911" y="67425"/>
                  <a:pt x="141220" y="67425"/>
                </a:cubicBezTo>
                <a:close/>
                <a:moveTo>
                  <a:pt x="144947" y="67425"/>
                </a:moveTo>
                <a:cubicBezTo>
                  <a:pt x="145244" y="67425"/>
                  <a:pt x="145506" y="67675"/>
                  <a:pt x="145506" y="67985"/>
                </a:cubicBezTo>
                <a:cubicBezTo>
                  <a:pt x="145506" y="68282"/>
                  <a:pt x="145256" y="68556"/>
                  <a:pt x="144947" y="68556"/>
                </a:cubicBezTo>
                <a:cubicBezTo>
                  <a:pt x="144637" y="68556"/>
                  <a:pt x="144375" y="68294"/>
                  <a:pt x="144375" y="67985"/>
                </a:cubicBezTo>
                <a:cubicBezTo>
                  <a:pt x="144399" y="67675"/>
                  <a:pt x="144637" y="67425"/>
                  <a:pt x="144947" y="67425"/>
                </a:cubicBezTo>
                <a:close/>
                <a:moveTo>
                  <a:pt x="148685" y="67425"/>
                </a:moveTo>
                <a:cubicBezTo>
                  <a:pt x="148983" y="67425"/>
                  <a:pt x="149245" y="67675"/>
                  <a:pt x="149245" y="67985"/>
                </a:cubicBezTo>
                <a:cubicBezTo>
                  <a:pt x="149245" y="68282"/>
                  <a:pt x="148995" y="68556"/>
                  <a:pt x="148685" y="68556"/>
                </a:cubicBezTo>
                <a:cubicBezTo>
                  <a:pt x="148364" y="68556"/>
                  <a:pt x="148114" y="68294"/>
                  <a:pt x="148114" y="67985"/>
                </a:cubicBezTo>
                <a:cubicBezTo>
                  <a:pt x="148114" y="67675"/>
                  <a:pt x="148364" y="67425"/>
                  <a:pt x="148685" y="67425"/>
                </a:cubicBezTo>
                <a:close/>
                <a:moveTo>
                  <a:pt x="152400" y="67425"/>
                </a:moveTo>
                <a:cubicBezTo>
                  <a:pt x="152698" y="67425"/>
                  <a:pt x="152972" y="67675"/>
                  <a:pt x="152972" y="67985"/>
                </a:cubicBezTo>
                <a:cubicBezTo>
                  <a:pt x="152972" y="68282"/>
                  <a:pt x="152710" y="68556"/>
                  <a:pt x="152400" y="68556"/>
                </a:cubicBezTo>
                <a:cubicBezTo>
                  <a:pt x="152091" y="68556"/>
                  <a:pt x="151841" y="68294"/>
                  <a:pt x="151841" y="67985"/>
                </a:cubicBezTo>
                <a:cubicBezTo>
                  <a:pt x="151852" y="67675"/>
                  <a:pt x="152091" y="67425"/>
                  <a:pt x="152400" y="67425"/>
                </a:cubicBezTo>
                <a:close/>
                <a:moveTo>
                  <a:pt x="156139" y="67425"/>
                </a:moveTo>
                <a:cubicBezTo>
                  <a:pt x="156436" y="67425"/>
                  <a:pt x="156698" y="67675"/>
                  <a:pt x="156698" y="67985"/>
                </a:cubicBezTo>
                <a:cubicBezTo>
                  <a:pt x="156698" y="68282"/>
                  <a:pt x="156448" y="68556"/>
                  <a:pt x="156139" y="68556"/>
                </a:cubicBezTo>
                <a:cubicBezTo>
                  <a:pt x="155829" y="68556"/>
                  <a:pt x="155567" y="68294"/>
                  <a:pt x="155567" y="67985"/>
                </a:cubicBezTo>
                <a:cubicBezTo>
                  <a:pt x="155567" y="67675"/>
                  <a:pt x="155829" y="67425"/>
                  <a:pt x="156139" y="67425"/>
                </a:cubicBezTo>
                <a:close/>
                <a:moveTo>
                  <a:pt x="159853" y="67425"/>
                </a:moveTo>
                <a:cubicBezTo>
                  <a:pt x="160151" y="67425"/>
                  <a:pt x="160425" y="67675"/>
                  <a:pt x="160425" y="67985"/>
                </a:cubicBezTo>
                <a:cubicBezTo>
                  <a:pt x="160425" y="68282"/>
                  <a:pt x="160163" y="68556"/>
                  <a:pt x="159853" y="68556"/>
                </a:cubicBezTo>
                <a:cubicBezTo>
                  <a:pt x="159544" y="68556"/>
                  <a:pt x="159294" y="68294"/>
                  <a:pt x="159294" y="67985"/>
                </a:cubicBezTo>
                <a:cubicBezTo>
                  <a:pt x="159306" y="67675"/>
                  <a:pt x="159544" y="67425"/>
                  <a:pt x="159853" y="67425"/>
                </a:cubicBezTo>
                <a:close/>
                <a:moveTo>
                  <a:pt x="1548" y="69294"/>
                </a:moveTo>
                <a:cubicBezTo>
                  <a:pt x="1846" y="69294"/>
                  <a:pt x="2119" y="69544"/>
                  <a:pt x="2119" y="69866"/>
                </a:cubicBezTo>
                <a:cubicBezTo>
                  <a:pt x="2119" y="70163"/>
                  <a:pt x="1858" y="70425"/>
                  <a:pt x="1548" y="70425"/>
                </a:cubicBezTo>
                <a:cubicBezTo>
                  <a:pt x="1238" y="70425"/>
                  <a:pt x="988" y="70175"/>
                  <a:pt x="988" y="69866"/>
                </a:cubicBezTo>
                <a:cubicBezTo>
                  <a:pt x="988" y="69544"/>
                  <a:pt x="1238" y="69294"/>
                  <a:pt x="1548" y="69294"/>
                </a:cubicBezTo>
                <a:close/>
                <a:moveTo>
                  <a:pt x="5287" y="69294"/>
                </a:moveTo>
                <a:cubicBezTo>
                  <a:pt x="5596" y="69294"/>
                  <a:pt x="5846" y="69544"/>
                  <a:pt x="5846" y="69866"/>
                </a:cubicBezTo>
                <a:cubicBezTo>
                  <a:pt x="5846" y="70175"/>
                  <a:pt x="5596" y="70425"/>
                  <a:pt x="5287" y="70425"/>
                </a:cubicBezTo>
                <a:cubicBezTo>
                  <a:pt x="4977" y="70425"/>
                  <a:pt x="4715" y="70175"/>
                  <a:pt x="4715" y="69866"/>
                </a:cubicBezTo>
                <a:cubicBezTo>
                  <a:pt x="4715" y="69532"/>
                  <a:pt x="4977" y="69294"/>
                  <a:pt x="5287" y="69294"/>
                </a:cubicBezTo>
                <a:close/>
                <a:moveTo>
                  <a:pt x="9001" y="69294"/>
                </a:moveTo>
                <a:cubicBezTo>
                  <a:pt x="9299" y="69294"/>
                  <a:pt x="9573" y="69544"/>
                  <a:pt x="9573" y="69866"/>
                </a:cubicBezTo>
                <a:cubicBezTo>
                  <a:pt x="9573" y="70163"/>
                  <a:pt x="9323" y="70425"/>
                  <a:pt x="9001" y="70425"/>
                </a:cubicBezTo>
                <a:cubicBezTo>
                  <a:pt x="8704" y="70425"/>
                  <a:pt x="8442" y="70175"/>
                  <a:pt x="8442" y="69866"/>
                </a:cubicBezTo>
                <a:cubicBezTo>
                  <a:pt x="8442" y="69544"/>
                  <a:pt x="8692" y="69294"/>
                  <a:pt x="9001" y="69294"/>
                </a:cubicBezTo>
                <a:close/>
                <a:moveTo>
                  <a:pt x="12728" y="69294"/>
                </a:moveTo>
                <a:cubicBezTo>
                  <a:pt x="13037" y="69294"/>
                  <a:pt x="13288" y="69544"/>
                  <a:pt x="13288" y="69866"/>
                </a:cubicBezTo>
                <a:cubicBezTo>
                  <a:pt x="13288" y="70175"/>
                  <a:pt x="13037" y="70425"/>
                  <a:pt x="12728" y="70425"/>
                </a:cubicBezTo>
                <a:cubicBezTo>
                  <a:pt x="12418" y="70425"/>
                  <a:pt x="12156" y="70175"/>
                  <a:pt x="12156" y="69866"/>
                </a:cubicBezTo>
                <a:cubicBezTo>
                  <a:pt x="12180" y="69532"/>
                  <a:pt x="12418" y="69294"/>
                  <a:pt x="12728" y="69294"/>
                </a:cubicBezTo>
                <a:close/>
                <a:moveTo>
                  <a:pt x="16466" y="69294"/>
                </a:moveTo>
                <a:cubicBezTo>
                  <a:pt x="16764" y="69294"/>
                  <a:pt x="17026" y="69544"/>
                  <a:pt x="17026" y="69866"/>
                </a:cubicBezTo>
                <a:cubicBezTo>
                  <a:pt x="17026" y="70163"/>
                  <a:pt x="16776" y="70425"/>
                  <a:pt x="16466" y="70425"/>
                </a:cubicBezTo>
                <a:cubicBezTo>
                  <a:pt x="16169" y="70425"/>
                  <a:pt x="15895" y="70175"/>
                  <a:pt x="15895" y="69866"/>
                </a:cubicBezTo>
                <a:cubicBezTo>
                  <a:pt x="15895" y="69544"/>
                  <a:pt x="16145" y="69294"/>
                  <a:pt x="16466" y="69294"/>
                </a:cubicBezTo>
                <a:close/>
                <a:moveTo>
                  <a:pt x="20181" y="69294"/>
                </a:moveTo>
                <a:cubicBezTo>
                  <a:pt x="20491" y="69294"/>
                  <a:pt x="20753" y="69544"/>
                  <a:pt x="20753" y="69866"/>
                </a:cubicBezTo>
                <a:cubicBezTo>
                  <a:pt x="20753" y="70175"/>
                  <a:pt x="20491" y="70425"/>
                  <a:pt x="20181" y="70425"/>
                </a:cubicBezTo>
                <a:cubicBezTo>
                  <a:pt x="19872" y="70425"/>
                  <a:pt x="19622" y="70175"/>
                  <a:pt x="19622" y="69866"/>
                </a:cubicBezTo>
                <a:cubicBezTo>
                  <a:pt x="19634" y="69532"/>
                  <a:pt x="19872" y="69294"/>
                  <a:pt x="20181" y="69294"/>
                </a:cubicBezTo>
                <a:close/>
                <a:moveTo>
                  <a:pt x="23920" y="69294"/>
                </a:moveTo>
                <a:cubicBezTo>
                  <a:pt x="24217" y="69294"/>
                  <a:pt x="24479" y="69544"/>
                  <a:pt x="24479" y="69866"/>
                </a:cubicBezTo>
                <a:cubicBezTo>
                  <a:pt x="24479" y="70163"/>
                  <a:pt x="24229" y="70425"/>
                  <a:pt x="23920" y="70425"/>
                </a:cubicBezTo>
                <a:cubicBezTo>
                  <a:pt x="23610" y="70425"/>
                  <a:pt x="23348" y="70175"/>
                  <a:pt x="23348" y="69866"/>
                </a:cubicBezTo>
                <a:cubicBezTo>
                  <a:pt x="23348" y="69544"/>
                  <a:pt x="23610" y="69294"/>
                  <a:pt x="23920" y="69294"/>
                </a:cubicBezTo>
                <a:close/>
                <a:moveTo>
                  <a:pt x="27635" y="69294"/>
                </a:moveTo>
                <a:cubicBezTo>
                  <a:pt x="27956" y="69294"/>
                  <a:pt x="28206" y="69544"/>
                  <a:pt x="28206" y="69866"/>
                </a:cubicBezTo>
                <a:cubicBezTo>
                  <a:pt x="28206" y="70175"/>
                  <a:pt x="27956" y="70425"/>
                  <a:pt x="27635" y="70425"/>
                </a:cubicBezTo>
                <a:cubicBezTo>
                  <a:pt x="27325" y="70425"/>
                  <a:pt x="27075" y="70175"/>
                  <a:pt x="27075" y="69866"/>
                </a:cubicBezTo>
                <a:cubicBezTo>
                  <a:pt x="27087" y="69532"/>
                  <a:pt x="27325" y="69294"/>
                  <a:pt x="27635" y="69294"/>
                </a:cubicBezTo>
                <a:close/>
                <a:moveTo>
                  <a:pt x="31373" y="69294"/>
                </a:moveTo>
                <a:cubicBezTo>
                  <a:pt x="31671" y="69294"/>
                  <a:pt x="31945" y="69544"/>
                  <a:pt x="31945" y="69866"/>
                </a:cubicBezTo>
                <a:cubicBezTo>
                  <a:pt x="31945" y="70163"/>
                  <a:pt x="31683" y="70425"/>
                  <a:pt x="31373" y="70425"/>
                </a:cubicBezTo>
                <a:cubicBezTo>
                  <a:pt x="31064" y="70425"/>
                  <a:pt x="30814" y="70175"/>
                  <a:pt x="30814" y="69866"/>
                </a:cubicBezTo>
                <a:cubicBezTo>
                  <a:pt x="30814" y="69544"/>
                  <a:pt x="31064" y="69294"/>
                  <a:pt x="31373" y="69294"/>
                </a:cubicBezTo>
                <a:close/>
                <a:moveTo>
                  <a:pt x="35100" y="69294"/>
                </a:moveTo>
                <a:cubicBezTo>
                  <a:pt x="35409" y="69294"/>
                  <a:pt x="35659" y="69544"/>
                  <a:pt x="35659" y="69866"/>
                </a:cubicBezTo>
                <a:cubicBezTo>
                  <a:pt x="35659" y="70175"/>
                  <a:pt x="35409" y="70425"/>
                  <a:pt x="35100" y="70425"/>
                </a:cubicBezTo>
                <a:cubicBezTo>
                  <a:pt x="34778" y="70425"/>
                  <a:pt x="34528" y="70175"/>
                  <a:pt x="34528" y="69866"/>
                </a:cubicBezTo>
                <a:cubicBezTo>
                  <a:pt x="34540" y="69532"/>
                  <a:pt x="34778" y="69294"/>
                  <a:pt x="35100" y="69294"/>
                </a:cubicBezTo>
                <a:close/>
                <a:moveTo>
                  <a:pt x="38815" y="69294"/>
                </a:moveTo>
                <a:cubicBezTo>
                  <a:pt x="39112" y="69294"/>
                  <a:pt x="39386" y="69544"/>
                  <a:pt x="39386" y="69866"/>
                </a:cubicBezTo>
                <a:cubicBezTo>
                  <a:pt x="39386" y="70163"/>
                  <a:pt x="39124" y="70425"/>
                  <a:pt x="38815" y="70425"/>
                </a:cubicBezTo>
                <a:cubicBezTo>
                  <a:pt x="38517" y="70425"/>
                  <a:pt x="38255" y="70175"/>
                  <a:pt x="38255" y="69866"/>
                </a:cubicBezTo>
                <a:cubicBezTo>
                  <a:pt x="38267" y="69544"/>
                  <a:pt x="38505" y="69294"/>
                  <a:pt x="38815" y="69294"/>
                </a:cubicBezTo>
                <a:close/>
                <a:moveTo>
                  <a:pt x="42553" y="69294"/>
                </a:moveTo>
                <a:cubicBezTo>
                  <a:pt x="42863" y="69294"/>
                  <a:pt x="43113" y="69544"/>
                  <a:pt x="43113" y="69866"/>
                </a:cubicBezTo>
                <a:cubicBezTo>
                  <a:pt x="43113" y="70175"/>
                  <a:pt x="42863" y="70425"/>
                  <a:pt x="42553" y="70425"/>
                </a:cubicBezTo>
                <a:cubicBezTo>
                  <a:pt x="42232" y="70425"/>
                  <a:pt x="41982" y="70175"/>
                  <a:pt x="41982" y="69866"/>
                </a:cubicBezTo>
                <a:cubicBezTo>
                  <a:pt x="41982" y="69532"/>
                  <a:pt x="42244" y="69294"/>
                  <a:pt x="42553" y="69294"/>
                </a:cubicBezTo>
                <a:close/>
                <a:moveTo>
                  <a:pt x="46268" y="69294"/>
                </a:moveTo>
                <a:cubicBezTo>
                  <a:pt x="46565" y="69294"/>
                  <a:pt x="46839" y="69544"/>
                  <a:pt x="46839" y="69866"/>
                </a:cubicBezTo>
                <a:cubicBezTo>
                  <a:pt x="46839" y="70163"/>
                  <a:pt x="46589" y="70425"/>
                  <a:pt x="46268" y="70425"/>
                </a:cubicBezTo>
                <a:cubicBezTo>
                  <a:pt x="45970" y="70425"/>
                  <a:pt x="45708" y="70175"/>
                  <a:pt x="45708" y="69866"/>
                </a:cubicBezTo>
                <a:cubicBezTo>
                  <a:pt x="45720" y="69544"/>
                  <a:pt x="45958" y="69294"/>
                  <a:pt x="46268" y="69294"/>
                </a:cubicBezTo>
                <a:close/>
                <a:moveTo>
                  <a:pt x="50006" y="69294"/>
                </a:moveTo>
                <a:cubicBezTo>
                  <a:pt x="50316" y="69294"/>
                  <a:pt x="50578" y="69544"/>
                  <a:pt x="50578" y="69866"/>
                </a:cubicBezTo>
                <a:cubicBezTo>
                  <a:pt x="50578" y="70175"/>
                  <a:pt x="50316" y="70425"/>
                  <a:pt x="50006" y="70425"/>
                </a:cubicBezTo>
                <a:cubicBezTo>
                  <a:pt x="49697" y="70425"/>
                  <a:pt x="49447" y="70175"/>
                  <a:pt x="49447" y="69866"/>
                </a:cubicBezTo>
                <a:cubicBezTo>
                  <a:pt x="49447" y="69532"/>
                  <a:pt x="49697" y="69294"/>
                  <a:pt x="50006" y="69294"/>
                </a:cubicBezTo>
                <a:close/>
                <a:moveTo>
                  <a:pt x="53733" y="69294"/>
                </a:moveTo>
                <a:cubicBezTo>
                  <a:pt x="54031" y="69294"/>
                  <a:pt x="54293" y="69544"/>
                  <a:pt x="54293" y="69866"/>
                </a:cubicBezTo>
                <a:cubicBezTo>
                  <a:pt x="54293" y="70163"/>
                  <a:pt x="54043" y="70425"/>
                  <a:pt x="53733" y="70425"/>
                </a:cubicBezTo>
                <a:cubicBezTo>
                  <a:pt x="53412" y="70425"/>
                  <a:pt x="53162" y="70175"/>
                  <a:pt x="53162" y="69866"/>
                </a:cubicBezTo>
                <a:cubicBezTo>
                  <a:pt x="53173" y="69544"/>
                  <a:pt x="53412" y="69294"/>
                  <a:pt x="53733" y="69294"/>
                </a:cubicBezTo>
                <a:close/>
                <a:moveTo>
                  <a:pt x="57460" y="69294"/>
                </a:moveTo>
                <a:cubicBezTo>
                  <a:pt x="57781" y="69294"/>
                  <a:pt x="58031" y="69544"/>
                  <a:pt x="58031" y="69866"/>
                </a:cubicBezTo>
                <a:cubicBezTo>
                  <a:pt x="58031" y="70175"/>
                  <a:pt x="57781" y="70425"/>
                  <a:pt x="57460" y="70425"/>
                </a:cubicBezTo>
                <a:cubicBezTo>
                  <a:pt x="57150" y="70425"/>
                  <a:pt x="56900" y="70175"/>
                  <a:pt x="56900" y="69866"/>
                </a:cubicBezTo>
                <a:cubicBezTo>
                  <a:pt x="56900" y="69532"/>
                  <a:pt x="57150" y="69294"/>
                  <a:pt x="57460" y="69294"/>
                </a:cubicBezTo>
                <a:close/>
                <a:moveTo>
                  <a:pt x="61186" y="69294"/>
                </a:moveTo>
                <a:cubicBezTo>
                  <a:pt x="61484" y="69294"/>
                  <a:pt x="61746" y="69544"/>
                  <a:pt x="61746" y="69866"/>
                </a:cubicBezTo>
                <a:cubicBezTo>
                  <a:pt x="61746" y="70163"/>
                  <a:pt x="61496" y="70425"/>
                  <a:pt x="61186" y="70425"/>
                </a:cubicBezTo>
                <a:cubicBezTo>
                  <a:pt x="60877" y="70425"/>
                  <a:pt x="60615" y="70175"/>
                  <a:pt x="60615" y="69866"/>
                </a:cubicBezTo>
                <a:cubicBezTo>
                  <a:pt x="60639" y="69544"/>
                  <a:pt x="60877" y="69294"/>
                  <a:pt x="61186" y="69294"/>
                </a:cubicBezTo>
                <a:close/>
                <a:moveTo>
                  <a:pt x="64925" y="69294"/>
                </a:moveTo>
                <a:cubicBezTo>
                  <a:pt x="65234" y="69294"/>
                  <a:pt x="65485" y="69544"/>
                  <a:pt x="65485" y="69866"/>
                </a:cubicBezTo>
                <a:cubicBezTo>
                  <a:pt x="65485" y="70175"/>
                  <a:pt x="65234" y="70425"/>
                  <a:pt x="64925" y="70425"/>
                </a:cubicBezTo>
                <a:cubicBezTo>
                  <a:pt x="64603" y="70425"/>
                  <a:pt x="64353" y="70175"/>
                  <a:pt x="64353" y="69866"/>
                </a:cubicBezTo>
                <a:cubicBezTo>
                  <a:pt x="64353" y="69532"/>
                  <a:pt x="64603" y="69294"/>
                  <a:pt x="64925" y="69294"/>
                </a:cubicBezTo>
                <a:close/>
                <a:moveTo>
                  <a:pt x="68640" y="69294"/>
                </a:moveTo>
                <a:cubicBezTo>
                  <a:pt x="68937" y="69294"/>
                  <a:pt x="69211" y="69544"/>
                  <a:pt x="69211" y="69866"/>
                </a:cubicBezTo>
                <a:cubicBezTo>
                  <a:pt x="69211" y="70163"/>
                  <a:pt x="68949" y="70425"/>
                  <a:pt x="68640" y="70425"/>
                </a:cubicBezTo>
                <a:cubicBezTo>
                  <a:pt x="68330" y="70425"/>
                  <a:pt x="68080" y="70175"/>
                  <a:pt x="68080" y="69866"/>
                </a:cubicBezTo>
                <a:cubicBezTo>
                  <a:pt x="68092" y="69544"/>
                  <a:pt x="68330" y="69294"/>
                  <a:pt x="68640" y="69294"/>
                </a:cubicBezTo>
                <a:close/>
                <a:moveTo>
                  <a:pt x="72366" y="69294"/>
                </a:moveTo>
                <a:cubicBezTo>
                  <a:pt x="72676" y="69294"/>
                  <a:pt x="72926" y="69544"/>
                  <a:pt x="72926" y="69866"/>
                </a:cubicBezTo>
                <a:cubicBezTo>
                  <a:pt x="72926" y="70175"/>
                  <a:pt x="72676" y="70425"/>
                  <a:pt x="72366" y="70425"/>
                </a:cubicBezTo>
                <a:cubicBezTo>
                  <a:pt x="72045" y="70425"/>
                  <a:pt x="71795" y="70175"/>
                  <a:pt x="71795" y="69866"/>
                </a:cubicBezTo>
                <a:cubicBezTo>
                  <a:pt x="71807" y="69532"/>
                  <a:pt x="72069" y="69294"/>
                  <a:pt x="72366" y="69294"/>
                </a:cubicBezTo>
                <a:close/>
                <a:moveTo>
                  <a:pt x="76093" y="69294"/>
                </a:moveTo>
                <a:cubicBezTo>
                  <a:pt x="76391" y="69294"/>
                  <a:pt x="76664" y="69544"/>
                  <a:pt x="76664" y="69866"/>
                </a:cubicBezTo>
                <a:cubicBezTo>
                  <a:pt x="76664" y="70163"/>
                  <a:pt x="76403" y="70425"/>
                  <a:pt x="76093" y="70425"/>
                </a:cubicBezTo>
                <a:cubicBezTo>
                  <a:pt x="75795" y="70425"/>
                  <a:pt x="75533" y="70175"/>
                  <a:pt x="75533" y="69866"/>
                </a:cubicBezTo>
                <a:cubicBezTo>
                  <a:pt x="75533" y="69544"/>
                  <a:pt x="75783" y="69294"/>
                  <a:pt x="76093" y="69294"/>
                </a:cubicBezTo>
                <a:close/>
                <a:moveTo>
                  <a:pt x="79712" y="69294"/>
                </a:moveTo>
                <a:cubicBezTo>
                  <a:pt x="80010" y="69294"/>
                  <a:pt x="80284" y="69544"/>
                  <a:pt x="80284" y="69866"/>
                </a:cubicBezTo>
                <a:cubicBezTo>
                  <a:pt x="80284" y="70163"/>
                  <a:pt x="80022" y="70425"/>
                  <a:pt x="79712" y="70425"/>
                </a:cubicBezTo>
                <a:cubicBezTo>
                  <a:pt x="79403" y="70425"/>
                  <a:pt x="79153" y="70175"/>
                  <a:pt x="79153" y="69866"/>
                </a:cubicBezTo>
                <a:cubicBezTo>
                  <a:pt x="79165" y="69544"/>
                  <a:pt x="79403" y="69294"/>
                  <a:pt x="79712" y="69294"/>
                </a:cubicBezTo>
                <a:close/>
                <a:moveTo>
                  <a:pt x="83451" y="69294"/>
                </a:moveTo>
                <a:cubicBezTo>
                  <a:pt x="83761" y="69294"/>
                  <a:pt x="84011" y="69544"/>
                  <a:pt x="84011" y="69866"/>
                </a:cubicBezTo>
                <a:cubicBezTo>
                  <a:pt x="84011" y="70175"/>
                  <a:pt x="83761" y="70425"/>
                  <a:pt x="83451" y="70425"/>
                </a:cubicBezTo>
                <a:cubicBezTo>
                  <a:pt x="83141" y="70425"/>
                  <a:pt x="82880" y="70175"/>
                  <a:pt x="82880" y="69866"/>
                </a:cubicBezTo>
                <a:cubicBezTo>
                  <a:pt x="82880" y="69532"/>
                  <a:pt x="83141" y="69294"/>
                  <a:pt x="83451" y="69294"/>
                </a:cubicBezTo>
                <a:close/>
                <a:moveTo>
                  <a:pt x="87166" y="69294"/>
                </a:moveTo>
                <a:cubicBezTo>
                  <a:pt x="87463" y="69294"/>
                  <a:pt x="87737" y="69544"/>
                  <a:pt x="87737" y="69866"/>
                </a:cubicBezTo>
                <a:cubicBezTo>
                  <a:pt x="87737" y="70163"/>
                  <a:pt x="87475" y="70425"/>
                  <a:pt x="87166" y="70425"/>
                </a:cubicBezTo>
                <a:cubicBezTo>
                  <a:pt x="86856" y="70425"/>
                  <a:pt x="86606" y="70175"/>
                  <a:pt x="86606" y="69866"/>
                </a:cubicBezTo>
                <a:cubicBezTo>
                  <a:pt x="86618" y="69544"/>
                  <a:pt x="86856" y="69294"/>
                  <a:pt x="87166" y="69294"/>
                </a:cubicBezTo>
                <a:close/>
                <a:moveTo>
                  <a:pt x="90904" y="69294"/>
                </a:moveTo>
                <a:cubicBezTo>
                  <a:pt x="91214" y="69294"/>
                  <a:pt x="91464" y="69544"/>
                  <a:pt x="91464" y="69866"/>
                </a:cubicBezTo>
                <a:cubicBezTo>
                  <a:pt x="91464" y="70175"/>
                  <a:pt x="91214" y="70425"/>
                  <a:pt x="90904" y="70425"/>
                </a:cubicBezTo>
                <a:cubicBezTo>
                  <a:pt x="90595" y="70425"/>
                  <a:pt x="90345" y="70175"/>
                  <a:pt x="90345" y="69866"/>
                </a:cubicBezTo>
                <a:cubicBezTo>
                  <a:pt x="90345" y="69532"/>
                  <a:pt x="90595" y="69294"/>
                  <a:pt x="90904" y="69294"/>
                </a:cubicBezTo>
                <a:close/>
                <a:moveTo>
                  <a:pt x="94631" y="69294"/>
                </a:moveTo>
                <a:cubicBezTo>
                  <a:pt x="94929" y="69294"/>
                  <a:pt x="95191" y="69544"/>
                  <a:pt x="95191" y="69866"/>
                </a:cubicBezTo>
                <a:cubicBezTo>
                  <a:pt x="95191" y="70163"/>
                  <a:pt x="94941" y="70425"/>
                  <a:pt x="94631" y="70425"/>
                </a:cubicBezTo>
                <a:cubicBezTo>
                  <a:pt x="94310" y="70425"/>
                  <a:pt x="94060" y="70175"/>
                  <a:pt x="94060" y="69866"/>
                </a:cubicBezTo>
                <a:cubicBezTo>
                  <a:pt x="94071" y="69544"/>
                  <a:pt x="94310" y="69294"/>
                  <a:pt x="94631" y="69294"/>
                </a:cubicBezTo>
                <a:close/>
                <a:moveTo>
                  <a:pt x="98346" y="69294"/>
                </a:moveTo>
                <a:cubicBezTo>
                  <a:pt x="98655" y="69294"/>
                  <a:pt x="98905" y="69544"/>
                  <a:pt x="98905" y="69866"/>
                </a:cubicBezTo>
                <a:cubicBezTo>
                  <a:pt x="98905" y="70175"/>
                  <a:pt x="98655" y="70425"/>
                  <a:pt x="98346" y="70425"/>
                </a:cubicBezTo>
                <a:cubicBezTo>
                  <a:pt x="98036" y="70425"/>
                  <a:pt x="97786" y="70175"/>
                  <a:pt x="97786" y="69866"/>
                </a:cubicBezTo>
                <a:cubicBezTo>
                  <a:pt x="97798" y="69532"/>
                  <a:pt x="98036" y="69294"/>
                  <a:pt x="98346" y="69294"/>
                </a:cubicBezTo>
                <a:close/>
                <a:moveTo>
                  <a:pt x="102084" y="69294"/>
                </a:moveTo>
                <a:cubicBezTo>
                  <a:pt x="102382" y="69294"/>
                  <a:pt x="102644" y="69544"/>
                  <a:pt x="102644" y="69866"/>
                </a:cubicBezTo>
                <a:cubicBezTo>
                  <a:pt x="102644" y="70163"/>
                  <a:pt x="102394" y="70425"/>
                  <a:pt x="102084" y="70425"/>
                </a:cubicBezTo>
                <a:cubicBezTo>
                  <a:pt x="101787" y="70425"/>
                  <a:pt x="101513" y="70175"/>
                  <a:pt x="101513" y="69866"/>
                </a:cubicBezTo>
                <a:cubicBezTo>
                  <a:pt x="101513" y="69544"/>
                  <a:pt x="101775" y="69294"/>
                  <a:pt x="102084" y="69294"/>
                </a:cubicBezTo>
                <a:close/>
                <a:moveTo>
                  <a:pt x="105799" y="69294"/>
                </a:moveTo>
                <a:cubicBezTo>
                  <a:pt x="106121" y="69294"/>
                  <a:pt x="106371" y="69544"/>
                  <a:pt x="106371" y="69866"/>
                </a:cubicBezTo>
                <a:cubicBezTo>
                  <a:pt x="106371" y="70175"/>
                  <a:pt x="106109" y="70425"/>
                  <a:pt x="105799" y="70425"/>
                </a:cubicBezTo>
                <a:cubicBezTo>
                  <a:pt x="105490" y="70425"/>
                  <a:pt x="105239" y="70175"/>
                  <a:pt x="105239" y="69866"/>
                </a:cubicBezTo>
                <a:cubicBezTo>
                  <a:pt x="105251" y="69532"/>
                  <a:pt x="105490" y="69294"/>
                  <a:pt x="105799" y="69294"/>
                </a:cubicBezTo>
                <a:close/>
                <a:moveTo>
                  <a:pt x="109538" y="69294"/>
                </a:moveTo>
                <a:cubicBezTo>
                  <a:pt x="109835" y="69294"/>
                  <a:pt x="110109" y="69544"/>
                  <a:pt x="110109" y="69866"/>
                </a:cubicBezTo>
                <a:cubicBezTo>
                  <a:pt x="110109" y="70163"/>
                  <a:pt x="109847" y="70425"/>
                  <a:pt x="109538" y="70425"/>
                </a:cubicBezTo>
                <a:cubicBezTo>
                  <a:pt x="109228" y="70425"/>
                  <a:pt x="108978" y="70175"/>
                  <a:pt x="108978" y="69866"/>
                </a:cubicBezTo>
                <a:cubicBezTo>
                  <a:pt x="108978" y="69544"/>
                  <a:pt x="109228" y="69294"/>
                  <a:pt x="109538" y="69294"/>
                </a:cubicBezTo>
                <a:close/>
                <a:moveTo>
                  <a:pt x="113264" y="69294"/>
                </a:moveTo>
                <a:cubicBezTo>
                  <a:pt x="113574" y="69294"/>
                  <a:pt x="113824" y="69544"/>
                  <a:pt x="113824" y="69866"/>
                </a:cubicBezTo>
                <a:cubicBezTo>
                  <a:pt x="113824" y="70175"/>
                  <a:pt x="113574" y="70425"/>
                  <a:pt x="113264" y="70425"/>
                </a:cubicBezTo>
                <a:cubicBezTo>
                  <a:pt x="112943" y="70425"/>
                  <a:pt x="112693" y="70175"/>
                  <a:pt x="112693" y="69866"/>
                </a:cubicBezTo>
                <a:cubicBezTo>
                  <a:pt x="112705" y="69532"/>
                  <a:pt x="112943" y="69294"/>
                  <a:pt x="113264" y="69294"/>
                </a:cubicBezTo>
                <a:close/>
                <a:moveTo>
                  <a:pt x="116991" y="69294"/>
                </a:moveTo>
                <a:cubicBezTo>
                  <a:pt x="117289" y="69294"/>
                  <a:pt x="117562" y="69544"/>
                  <a:pt x="117562" y="69866"/>
                </a:cubicBezTo>
                <a:cubicBezTo>
                  <a:pt x="117562" y="70163"/>
                  <a:pt x="117312" y="70425"/>
                  <a:pt x="116991" y="70425"/>
                </a:cubicBezTo>
                <a:cubicBezTo>
                  <a:pt x="116681" y="70425"/>
                  <a:pt x="116431" y="70175"/>
                  <a:pt x="116431" y="69866"/>
                </a:cubicBezTo>
                <a:cubicBezTo>
                  <a:pt x="116431" y="69544"/>
                  <a:pt x="116681" y="69294"/>
                  <a:pt x="116991" y="69294"/>
                </a:cubicBezTo>
                <a:close/>
                <a:moveTo>
                  <a:pt x="120718" y="69294"/>
                </a:moveTo>
                <a:cubicBezTo>
                  <a:pt x="121027" y="69294"/>
                  <a:pt x="121277" y="69544"/>
                  <a:pt x="121277" y="69866"/>
                </a:cubicBezTo>
                <a:cubicBezTo>
                  <a:pt x="121277" y="70175"/>
                  <a:pt x="121027" y="70425"/>
                  <a:pt x="120718" y="70425"/>
                </a:cubicBezTo>
                <a:cubicBezTo>
                  <a:pt x="120408" y="70425"/>
                  <a:pt x="120146" y="70175"/>
                  <a:pt x="120146" y="69866"/>
                </a:cubicBezTo>
                <a:cubicBezTo>
                  <a:pt x="120170" y="69532"/>
                  <a:pt x="120420" y="69294"/>
                  <a:pt x="120718" y="69294"/>
                </a:cubicBezTo>
                <a:close/>
                <a:moveTo>
                  <a:pt x="124456" y="69294"/>
                </a:moveTo>
                <a:cubicBezTo>
                  <a:pt x="124754" y="69294"/>
                  <a:pt x="125016" y="69544"/>
                  <a:pt x="125016" y="69866"/>
                </a:cubicBezTo>
                <a:cubicBezTo>
                  <a:pt x="125016" y="70163"/>
                  <a:pt x="124766" y="70425"/>
                  <a:pt x="124456" y="70425"/>
                </a:cubicBezTo>
                <a:cubicBezTo>
                  <a:pt x="124135" y="70425"/>
                  <a:pt x="123885" y="70175"/>
                  <a:pt x="123885" y="69866"/>
                </a:cubicBezTo>
                <a:cubicBezTo>
                  <a:pt x="123885" y="69544"/>
                  <a:pt x="124135" y="69294"/>
                  <a:pt x="124456" y="69294"/>
                </a:cubicBezTo>
                <a:close/>
                <a:moveTo>
                  <a:pt x="128171" y="69294"/>
                </a:moveTo>
                <a:cubicBezTo>
                  <a:pt x="128480" y="69294"/>
                  <a:pt x="128742" y="69544"/>
                  <a:pt x="128742" y="69866"/>
                </a:cubicBezTo>
                <a:cubicBezTo>
                  <a:pt x="128742" y="70175"/>
                  <a:pt x="128480" y="70425"/>
                  <a:pt x="128171" y="70425"/>
                </a:cubicBezTo>
                <a:cubicBezTo>
                  <a:pt x="127861" y="70425"/>
                  <a:pt x="127611" y="70175"/>
                  <a:pt x="127611" y="69866"/>
                </a:cubicBezTo>
                <a:cubicBezTo>
                  <a:pt x="127611" y="69532"/>
                  <a:pt x="127861" y="69294"/>
                  <a:pt x="128171" y="69294"/>
                </a:cubicBezTo>
                <a:close/>
                <a:moveTo>
                  <a:pt x="131898" y="69294"/>
                </a:moveTo>
                <a:cubicBezTo>
                  <a:pt x="132195" y="69294"/>
                  <a:pt x="132457" y="69544"/>
                  <a:pt x="132457" y="69866"/>
                </a:cubicBezTo>
                <a:cubicBezTo>
                  <a:pt x="132457" y="70163"/>
                  <a:pt x="132207" y="70425"/>
                  <a:pt x="131898" y="70425"/>
                </a:cubicBezTo>
                <a:cubicBezTo>
                  <a:pt x="131600" y="70425"/>
                  <a:pt x="131326" y="70175"/>
                  <a:pt x="131326" y="69866"/>
                </a:cubicBezTo>
                <a:cubicBezTo>
                  <a:pt x="131338" y="69544"/>
                  <a:pt x="131576" y="69294"/>
                  <a:pt x="131898" y="69294"/>
                </a:cubicBezTo>
                <a:close/>
                <a:moveTo>
                  <a:pt x="135624" y="69294"/>
                </a:moveTo>
                <a:cubicBezTo>
                  <a:pt x="135946" y="69294"/>
                  <a:pt x="136196" y="69544"/>
                  <a:pt x="136196" y="69866"/>
                </a:cubicBezTo>
                <a:cubicBezTo>
                  <a:pt x="136196" y="70175"/>
                  <a:pt x="135934" y="70425"/>
                  <a:pt x="135624" y="70425"/>
                </a:cubicBezTo>
                <a:cubicBezTo>
                  <a:pt x="135315" y="70425"/>
                  <a:pt x="135065" y="70175"/>
                  <a:pt x="135065" y="69866"/>
                </a:cubicBezTo>
                <a:cubicBezTo>
                  <a:pt x="135065" y="69532"/>
                  <a:pt x="135315" y="69294"/>
                  <a:pt x="135624" y="69294"/>
                </a:cubicBezTo>
                <a:close/>
                <a:moveTo>
                  <a:pt x="139351" y="69294"/>
                </a:moveTo>
                <a:cubicBezTo>
                  <a:pt x="139649" y="69294"/>
                  <a:pt x="139910" y="69544"/>
                  <a:pt x="139910" y="69866"/>
                </a:cubicBezTo>
                <a:cubicBezTo>
                  <a:pt x="139910" y="70163"/>
                  <a:pt x="139660" y="70425"/>
                  <a:pt x="139351" y="70425"/>
                </a:cubicBezTo>
                <a:cubicBezTo>
                  <a:pt x="139053" y="70425"/>
                  <a:pt x="138779" y="70175"/>
                  <a:pt x="138779" y="69866"/>
                </a:cubicBezTo>
                <a:cubicBezTo>
                  <a:pt x="138803" y="69544"/>
                  <a:pt x="139041" y="69294"/>
                  <a:pt x="139351" y="69294"/>
                </a:cubicBezTo>
                <a:close/>
                <a:moveTo>
                  <a:pt x="143089" y="69294"/>
                </a:moveTo>
                <a:cubicBezTo>
                  <a:pt x="143399" y="69294"/>
                  <a:pt x="143649" y="69544"/>
                  <a:pt x="143649" y="69866"/>
                </a:cubicBezTo>
                <a:cubicBezTo>
                  <a:pt x="143649" y="70175"/>
                  <a:pt x="143399" y="70425"/>
                  <a:pt x="143089" y="70425"/>
                </a:cubicBezTo>
                <a:cubicBezTo>
                  <a:pt x="142768" y="70425"/>
                  <a:pt x="142518" y="70175"/>
                  <a:pt x="142518" y="69866"/>
                </a:cubicBezTo>
                <a:cubicBezTo>
                  <a:pt x="142518" y="69532"/>
                  <a:pt x="142768" y="69294"/>
                  <a:pt x="143089" y="69294"/>
                </a:cubicBezTo>
                <a:close/>
                <a:moveTo>
                  <a:pt x="146804" y="69294"/>
                </a:moveTo>
                <a:cubicBezTo>
                  <a:pt x="147102" y="69294"/>
                  <a:pt x="147376" y="69544"/>
                  <a:pt x="147376" y="69866"/>
                </a:cubicBezTo>
                <a:cubicBezTo>
                  <a:pt x="147376" y="70163"/>
                  <a:pt x="147114" y="70425"/>
                  <a:pt x="146804" y="70425"/>
                </a:cubicBezTo>
                <a:cubicBezTo>
                  <a:pt x="146495" y="70425"/>
                  <a:pt x="146245" y="70175"/>
                  <a:pt x="146245" y="69866"/>
                </a:cubicBezTo>
                <a:cubicBezTo>
                  <a:pt x="146257" y="69544"/>
                  <a:pt x="146495" y="69294"/>
                  <a:pt x="146804" y="69294"/>
                </a:cubicBezTo>
                <a:close/>
                <a:moveTo>
                  <a:pt x="150543" y="69294"/>
                </a:moveTo>
                <a:cubicBezTo>
                  <a:pt x="150852" y="69294"/>
                  <a:pt x="151102" y="69544"/>
                  <a:pt x="151102" y="69866"/>
                </a:cubicBezTo>
                <a:cubicBezTo>
                  <a:pt x="151102" y="70175"/>
                  <a:pt x="150852" y="70425"/>
                  <a:pt x="150543" y="70425"/>
                </a:cubicBezTo>
                <a:cubicBezTo>
                  <a:pt x="150233" y="70425"/>
                  <a:pt x="149971" y="70175"/>
                  <a:pt x="149971" y="69866"/>
                </a:cubicBezTo>
                <a:cubicBezTo>
                  <a:pt x="149971" y="69532"/>
                  <a:pt x="150233" y="69294"/>
                  <a:pt x="150543" y="69294"/>
                </a:cubicBezTo>
                <a:close/>
                <a:moveTo>
                  <a:pt x="154258" y="69294"/>
                </a:moveTo>
                <a:cubicBezTo>
                  <a:pt x="154555" y="69294"/>
                  <a:pt x="154829" y="69544"/>
                  <a:pt x="154829" y="69866"/>
                </a:cubicBezTo>
                <a:cubicBezTo>
                  <a:pt x="154829" y="70163"/>
                  <a:pt x="154567" y="70425"/>
                  <a:pt x="154258" y="70425"/>
                </a:cubicBezTo>
                <a:cubicBezTo>
                  <a:pt x="153948" y="70425"/>
                  <a:pt x="153698" y="70175"/>
                  <a:pt x="153698" y="69866"/>
                </a:cubicBezTo>
                <a:cubicBezTo>
                  <a:pt x="153710" y="69544"/>
                  <a:pt x="153948" y="69294"/>
                  <a:pt x="154258" y="69294"/>
                </a:cubicBezTo>
                <a:close/>
                <a:moveTo>
                  <a:pt x="157996" y="69294"/>
                </a:moveTo>
                <a:cubicBezTo>
                  <a:pt x="158306" y="69294"/>
                  <a:pt x="158556" y="69544"/>
                  <a:pt x="158556" y="69866"/>
                </a:cubicBezTo>
                <a:cubicBezTo>
                  <a:pt x="158556" y="70175"/>
                  <a:pt x="158306" y="70425"/>
                  <a:pt x="157996" y="70425"/>
                </a:cubicBezTo>
                <a:cubicBezTo>
                  <a:pt x="157687" y="70425"/>
                  <a:pt x="157436" y="70175"/>
                  <a:pt x="157436" y="69866"/>
                </a:cubicBezTo>
                <a:cubicBezTo>
                  <a:pt x="157436" y="69532"/>
                  <a:pt x="157687" y="69294"/>
                  <a:pt x="157996" y="69294"/>
                </a:cubicBezTo>
                <a:close/>
                <a:moveTo>
                  <a:pt x="3405" y="71152"/>
                </a:moveTo>
                <a:cubicBezTo>
                  <a:pt x="3703" y="71152"/>
                  <a:pt x="3977" y="71414"/>
                  <a:pt x="3977" y="71723"/>
                </a:cubicBezTo>
                <a:cubicBezTo>
                  <a:pt x="3977" y="72021"/>
                  <a:pt x="3727" y="72283"/>
                  <a:pt x="3405" y="72283"/>
                </a:cubicBezTo>
                <a:cubicBezTo>
                  <a:pt x="3096" y="72283"/>
                  <a:pt x="2846" y="72033"/>
                  <a:pt x="2846" y="71723"/>
                </a:cubicBezTo>
                <a:cubicBezTo>
                  <a:pt x="2858" y="71414"/>
                  <a:pt x="3096" y="71152"/>
                  <a:pt x="3405" y="71152"/>
                </a:cubicBezTo>
                <a:close/>
                <a:moveTo>
                  <a:pt x="7132" y="71152"/>
                </a:moveTo>
                <a:cubicBezTo>
                  <a:pt x="7430" y="71152"/>
                  <a:pt x="7692" y="71414"/>
                  <a:pt x="7692" y="71723"/>
                </a:cubicBezTo>
                <a:cubicBezTo>
                  <a:pt x="7692" y="72021"/>
                  <a:pt x="7442" y="72283"/>
                  <a:pt x="7132" y="72283"/>
                </a:cubicBezTo>
                <a:cubicBezTo>
                  <a:pt x="6834" y="72283"/>
                  <a:pt x="6560" y="72033"/>
                  <a:pt x="6560" y="71723"/>
                </a:cubicBezTo>
                <a:cubicBezTo>
                  <a:pt x="6560" y="71414"/>
                  <a:pt x="6822" y="71152"/>
                  <a:pt x="7132" y="71152"/>
                </a:cubicBezTo>
                <a:close/>
                <a:moveTo>
                  <a:pt x="10871" y="71152"/>
                </a:moveTo>
                <a:cubicBezTo>
                  <a:pt x="11168" y="71152"/>
                  <a:pt x="11430" y="71414"/>
                  <a:pt x="11430" y="71723"/>
                </a:cubicBezTo>
                <a:cubicBezTo>
                  <a:pt x="11430" y="72021"/>
                  <a:pt x="11180" y="72283"/>
                  <a:pt x="10871" y="72283"/>
                </a:cubicBezTo>
                <a:cubicBezTo>
                  <a:pt x="10573" y="72283"/>
                  <a:pt x="10299" y="72033"/>
                  <a:pt x="10299" y="71723"/>
                </a:cubicBezTo>
                <a:cubicBezTo>
                  <a:pt x="10299" y="71414"/>
                  <a:pt x="10549" y="71152"/>
                  <a:pt x="10871" y="71152"/>
                </a:cubicBezTo>
                <a:close/>
                <a:moveTo>
                  <a:pt x="14585" y="71152"/>
                </a:moveTo>
                <a:cubicBezTo>
                  <a:pt x="14883" y="71152"/>
                  <a:pt x="15157" y="71414"/>
                  <a:pt x="15157" y="71723"/>
                </a:cubicBezTo>
                <a:cubicBezTo>
                  <a:pt x="15157" y="72021"/>
                  <a:pt x="14895" y="72283"/>
                  <a:pt x="14585" y="72283"/>
                </a:cubicBezTo>
                <a:cubicBezTo>
                  <a:pt x="14288" y="72283"/>
                  <a:pt x="14014" y="72033"/>
                  <a:pt x="14014" y="71723"/>
                </a:cubicBezTo>
                <a:cubicBezTo>
                  <a:pt x="14014" y="71414"/>
                  <a:pt x="14276" y="71152"/>
                  <a:pt x="14585" y="71152"/>
                </a:cubicBezTo>
                <a:close/>
                <a:moveTo>
                  <a:pt x="18324" y="71152"/>
                </a:moveTo>
                <a:cubicBezTo>
                  <a:pt x="18622" y="71152"/>
                  <a:pt x="18883" y="71414"/>
                  <a:pt x="18883" y="71723"/>
                </a:cubicBezTo>
                <a:cubicBezTo>
                  <a:pt x="18883" y="72021"/>
                  <a:pt x="18633" y="72283"/>
                  <a:pt x="18324" y="72283"/>
                </a:cubicBezTo>
                <a:cubicBezTo>
                  <a:pt x="18026" y="72283"/>
                  <a:pt x="17752" y="72033"/>
                  <a:pt x="17752" y="71723"/>
                </a:cubicBezTo>
                <a:cubicBezTo>
                  <a:pt x="17752" y="71414"/>
                  <a:pt x="18014" y="71152"/>
                  <a:pt x="18324" y="71152"/>
                </a:cubicBezTo>
                <a:close/>
                <a:moveTo>
                  <a:pt x="22039" y="71152"/>
                </a:moveTo>
                <a:cubicBezTo>
                  <a:pt x="22336" y="71152"/>
                  <a:pt x="22610" y="71414"/>
                  <a:pt x="22610" y="71723"/>
                </a:cubicBezTo>
                <a:cubicBezTo>
                  <a:pt x="22610" y="72021"/>
                  <a:pt x="22360" y="72283"/>
                  <a:pt x="22039" y="72283"/>
                </a:cubicBezTo>
                <a:cubicBezTo>
                  <a:pt x="21729" y="72283"/>
                  <a:pt x="21479" y="72033"/>
                  <a:pt x="21479" y="71723"/>
                </a:cubicBezTo>
                <a:cubicBezTo>
                  <a:pt x="21479" y="71414"/>
                  <a:pt x="21729" y="71152"/>
                  <a:pt x="22039" y="71152"/>
                </a:cubicBezTo>
                <a:close/>
                <a:moveTo>
                  <a:pt x="25777" y="71152"/>
                </a:moveTo>
                <a:cubicBezTo>
                  <a:pt x="26075" y="71152"/>
                  <a:pt x="26349" y="71414"/>
                  <a:pt x="26349" y="71723"/>
                </a:cubicBezTo>
                <a:cubicBezTo>
                  <a:pt x="26349" y="72021"/>
                  <a:pt x="26087" y="72283"/>
                  <a:pt x="25777" y="72283"/>
                </a:cubicBezTo>
                <a:cubicBezTo>
                  <a:pt x="25468" y="72283"/>
                  <a:pt x="25206" y="72033"/>
                  <a:pt x="25206" y="71723"/>
                </a:cubicBezTo>
                <a:cubicBezTo>
                  <a:pt x="25206" y="71414"/>
                  <a:pt x="25468" y="71152"/>
                  <a:pt x="25777" y="71152"/>
                </a:cubicBezTo>
                <a:close/>
                <a:moveTo>
                  <a:pt x="29504" y="71152"/>
                </a:moveTo>
                <a:cubicBezTo>
                  <a:pt x="29801" y="71152"/>
                  <a:pt x="30063" y="71414"/>
                  <a:pt x="30063" y="71723"/>
                </a:cubicBezTo>
                <a:cubicBezTo>
                  <a:pt x="30063" y="72021"/>
                  <a:pt x="29813" y="72283"/>
                  <a:pt x="29504" y="72283"/>
                </a:cubicBezTo>
                <a:cubicBezTo>
                  <a:pt x="29182" y="72283"/>
                  <a:pt x="28932" y="72033"/>
                  <a:pt x="28932" y="71723"/>
                </a:cubicBezTo>
                <a:cubicBezTo>
                  <a:pt x="28932" y="71414"/>
                  <a:pt x="29182" y="71152"/>
                  <a:pt x="29504" y="71152"/>
                </a:cubicBezTo>
                <a:close/>
                <a:moveTo>
                  <a:pt x="33230" y="71152"/>
                </a:moveTo>
                <a:cubicBezTo>
                  <a:pt x="33528" y="71152"/>
                  <a:pt x="33802" y="71414"/>
                  <a:pt x="33802" y="71723"/>
                </a:cubicBezTo>
                <a:cubicBezTo>
                  <a:pt x="33802" y="72021"/>
                  <a:pt x="33552" y="72283"/>
                  <a:pt x="33230" y="72283"/>
                </a:cubicBezTo>
                <a:cubicBezTo>
                  <a:pt x="32921" y="72283"/>
                  <a:pt x="32671" y="72033"/>
                  <a:pt x="32671" y="71723"/>
                </a:cubicBezTo>
                <a:cubicBezTo>
                  <a:pt x="32671" y="71414"/>
                  <a:pt x="32921" y="71152"/>
                  <a:pt x="33230" y="71152"/>
                </a:cubicBezTo>
                <a:close/>
                <a:moveTo>
                  <a:pt x="36957" y="71152"/>
                </a:moveTo>
                <a:cubicBezTo>
                  <a:pt x="37255" y="71152"/>
                  <a:pt x="37517" y="71414"/>
                  <a:pt x="37517" y="71723"/>
                </a:cubicBezTo>
                <a:cubicBezTo>
                  <a:pt x="37517" y="72021"/>
                  <a:pt x="37267" y="72283"/>
                  <a:pt x="36957" y="72283"/>
                </a:cubicBezTo>
                <a:cubicBezTo>
                  <a:pt x="36648" y="72283"/>
                  <a:pt x="36386" y="72033"/>
                  <a:pt x="36386" y="71723"/>
                </a:cubicBezTo>
                <a:cubicBezTo>
                  <a:pt x="36409" y="71414"/>
                  <a:pt x="36648" y="71152"/>
                  <a:pt x="36957" y="71152"/>
                </a:cubicBezTo>
                <a:close/>
                <a:moveTo>
                  <a:pt x="40672" y="71152"/>
                </a:moveTo>
                <a:cubicBezTo>
                  <a:pt x="40970" y="71152"/>
                  <a:pt x="41243" y="71414"/>
                  <a:pt x="41243" y="71723"/>
                </a:cubicBezTo>
                <a:cubicBezTo>
                  <a:pt x="41243" y="72021"/>
                  <a:pt x="40993" y="72283"/>
                  <a:pt x="40672" y="72283"/>
                </a:cubicBezTo>
                <a:cubicBezTo>
                  <a:pt x="40374" y="72283"/>
                  <a:pt x="40112" y="72033"/>
                  <a:pt x="40112" y="71723"/>
                </a:cubicBezTo>
                <a:cubicBezTo>
                  <a:pt x="40112" y="71414"/>
                  <a:pt x="40362" y="71152"/>
                  <a:pt x="40672" y="71152"/>
                </a:cubicBezTo>
                <a:close/>
                <a:moveTo>
                  <a:pt x="44410" y="71152"/>
                </a:moveTo>
                <a:cubicBezTo>
                  <a:pt x="44708" y="71152"/>
                  <a:pt x="44982" y="71414"/>
                  <a:pt x="44982" y="71723"/>
                </a:cubicBezTo>
                <a:cubicBezTo>
                  <a:pt x="44982" y="72021"/>
                  <a:pt x="44720" y="72283"/>
                  <a:pt x="44410" y="72283"/>
                </a:cubicBezTo>
                <a:cubicBezTo>
                  <a:pt x="44113" y="72283"/>
                  <a:pt x="43851" y="72033"/>
                  <a:pt x="43851" y="71723"/>
                </a:cubicBezTo>
                <a:cubicBezTo>
                  <a:pt x="43851" y="71414"/>
                  <a:pt x="44101" y="71152"/>
                  <a:pt x="44410" y="71152"/>
                </a:cubicBezTo>
                <a:close/>
                <a:moveTo>
                  <a:pt x="48137" y="71152"/>
                </a:moveTo>
                <a:cubicBezTo>
                  <a:pt x="48435" y="71152"/>
                  <a:pt x="48697" y="71414"/>
                  <a:pt x="48697" y="71723"/>
                </a:cubicBezTo>
                <a:cubicBezTo>
                  <a:pt x="48697" y="72021"/>
                  <a:pt x="48447" y="72283"/>
                  <a:pt x="48137" y="72283"/>
                </a:cubicBezTo>
                <a:cubicBezTo>
                  <a:pt x="47839" y="72283"/>
                  <a:pt x="47566" y="72033"/>
                  <a:pt x="47566" y="71723"/>
                </a:cubicBezTo>
                <a:cubicBezTo>
                  <a:pt x="47566" y="71414"/>
                  <a:pt x="47839" y="71152"/>
                  <a:pt x="48137" y="71152"/>
                </a:cubicBezTo>
                <a:close/>
                <a:moveTo>
                  <a:pt x="51864" y="71152"/>
                </a:moveTo>
                <a:cubicBezTo>
                  <a:pt x="52161" y="71152"/>
                  <a:pt x="52435" y="71414"/>
                  <a:pt x="52435" y="71723"/>
                </a:cubicBezTo>
                <a:cubicBezTo>
                  <a:pt x="52435" y="72021"/>
                  <a:pt x="52185" y="72283"/>
                  <a:pt x="51864" y="72283"/>
                </a:cubicBezTo>
                <a:cubicBezTo>
                  <a:pt x="51566" y="72283"/>
                  <a:pt x="51304" y="72033"/>
                  <a:pt x="51304" y="71723"/>
                </a:cubicBezTo>
                <a:cubicBezTo>
                  <a:pt x="51304" y="71414"/>
                  <a:pt x="51554" y="71152"/>
                  <a:pt x="51864" y="71152"/>
                </a:cubicBezTo>
                <a:close/>
                <a:moveTo>
                  <a:pt x="55602" y="71152"/>
                </a:moveTo>
                <a:cubicBezTo>
                  <a:pt x="55900" y="71152"/>
                  <a:pt x="56174" y="71414"/>
                  <a:pt x="56174" y="71723"/>
                </a:cubicBezTo>
                <a:cubicBezTo>
                  <a:pt x="56174" y="72021"/>
                  <a:pt x="55912" y="72283"/>
                  <a:pt x="55602" y="72283"/>
                </a:cubicBezTo>
                <a:cubicBezTo>
                  <a:pt x="55293" y="72283"/>
                  <a:pt x="55043" y="72033"/>
                  <a:pt x="55043" y="71723"/>
                </a:cubicBezTo>
                <a:cubicBezTo>
                  <a:pt x="55043" y="71414"/>
                  <a:pt x="55293" y="71152"/>
                  <a:pt x="55602" y="71152"/>
                </a:cubicBezTo>
                <a:close/>
                <a:moveTo>
                  <a:pt x="59329" y="71152"/>
                </a:moveTo>
                <a:cubicBezTo>
                  <a:pt x="59627" y="71152"/>
                  <a:pt x="59889" y="71414"/>
                  <a:pt x="59889" y="71723"/>
                </a:cubicBezTo>
                <a:cubicBezTo>
                  <a:pt x="59889" y="72021"/>
                  <a:pt x="59639" y="72283"/>
                  <a:pt x="59329" y="72283"/>
                </a:cubicBezTo>
                <a:cubicBezTo>
                  <a:pt x="59008" y="72283"/>
                  <a:pt x="58757" y="72033"/>
                  <a:pt x="58757" y="71723"/>
                </a:cubicBezTo>
                <a:cubicBezTo>
                  <a:pt x="58757" y="71414"/>
                  <a:pt x="59008" y="71152"/>
                  <a:pt x="59329" y="71152"/>
                </a:cubicBezTo>
                <a:close/>
                <a:moveTo>
                  <a:pt x="63056" y="71152"/>
                </a:moveTo>
                <a:cubicBezTo>
                  <a:pt x="63353" y="71152"/>
                  <a:pt x="63627" y="71414"/>
                  <a:pt x="63627" y="71723"/>
                </a:cubicBezTo>
                <a:cubicBezTo>
                  <a:pt x="63627" y="72021"/>
                  <a:pt x="63377" y="72283"/>
                  <a:pt x="63056" y="72283"/>
                </a:cubicBezTo>
                <a:cubicBezTo>
                  <a:pt x="62746" y="72283"/>
                  <a:pt x="62496" y="72033"/>
                  <a:pt x="62496" y="71723"/>
                </a:cubicBezTo>
                <a:cubicBezTo>
                  <a:pt x="62496" y="71414"/>
                  <a:pt x="62746" y="71152"/>
                  <a:pt x="63056" y="71152"/>
                </a:cubicBezTo>
                <a:close/>
                <a:moveTo>
                  <a:pt x="66782" y="71152"/>
                </a:moveTo>
                <a:cubicBezTo>
                  <a:pt x="67080" y="71152"/>
                  <a:pt x="67342" y="71414"/>
                  <a:pt x="67342" y="71723"/>
                </a:cubicBezTo>
                <a:cubicBezTo>
                  <a:pt x="67342" y="72021"/>
                  <a:pt x="67092" y="72283"/>
                  <a:pt x="66782" y="72283"/>
                </a:cubicBezTo>
                <a:cubicBezTo>
                  <a:pt x="66473" y="72283"/>
                  <a:pt x="66211" y="72033"/>
                  <a:pt x="66211" y="71723"/>
                </a:cubicBezTo>
                <a:cubicBezTo>
                  <a:pt x="66211" y="71414"/>
                  <a:pt x="66473" y="71152"/>
                  <a:pt x="66782" y="71152"/>
                </a:cubicBezTo>
                <a:close/>
                <a:moveTo>
                  <a:pt x="70509" y="71152"/>
                </a:moveTo>
                <a:cubicBezTo>
                  <a:pt x="70807" y="71152"/>
                  <a:pt x="71080" y="71414"/>
                  <a:pt x="71080" y="71723"/>
                </a:cubicBezTo>
                <a:cubicBezTo>
                  <a:pt x="71080" y="72021"/>
                  <a:pt x="70830" y="72283"/>
                  <a:pt x="70509" y="72283"/>
                </a:cubicBezTo>
                <a:cubicBezTo>
                  <a:pt x="70199" y="72283"/>
                  <a:pt x="69949" y="72033"/>
                  <a:pt x="69949" y="71723"/>
                </a:cubicBezTo>
                <a:cubicBezTo>
                  <a:pt x="69949" y="71414"/>
                  <a:pt x="70199" y="71152"/>
                  <a:pt x="70509" y="71152"/>
                </a:cubicBezTo>
                <a:close/>
                <a:moveTo>
                  <a:pt x="74236" y="71152"/>
                </a:moveTo>
                <a:cubicBezTo>
                  <a:pt x="74533" y="71152"/>
                  <a:pt x="74795" y="71414"/>
                  <a:pt x="74795" y="71723"/>
                </a:cubicBezTo>
                <a:cubicBezTo>
                  <a:pt x="74795" y="72021"/>
                  <a:pt x="74545" y="72283"/>
                  <a:pt x="74236" y="72283"/>
                </a:cubicBezTo>
                <a:cubicBezTo>
                  <a:pt x="73938" y="72283"/>
                  <a:pt x="73676" y="72033"/>
                  <a:pt x="73676" y="71723"/>
                </a:cubicBezTo>
                <a:cubicBezTo>
                  <a:pt x="73676" y="71414"/>
                  <a:pt x="73926" y="71152"/>
                  <a:pt x="74236" y="71152"/>
                </a:cubicBezTo>
                <a:close/>
                <a:moveTo>
                  <a:pt x="77855" y="71152"/>
                </a:moveTo>
                <a:cubicBezTo>
                  <a:pt x="78153" y="71152"/>
                  <a:pt x="78415" y="71414"/>
                  <a:pt x="78415" y="71723"/>
                </a:cubicBezTo>
                <a:cubicBezTo>
                  <a:pt x="78415" y="72021"/>
                  <a:pt x="78165" y="72283"/>
                  <a:pt x="77855" y="72283"/>
                </a:cubicBezTo>
                <a:cubicBezTo>
                  <a:pt x="77546" y="72283"/>
                  <a:pt x="77284" y="72033"/>
                  <a:pt x="77284" y="71723"/>
                </a:cubicBezTo>
                <a:cubicBezTo>
                  <a:pt x="77284" y="71414"/>
                  <a:pt x="77546" y="71152"/>
                  <a:pt x="77855" y="71152"/>
                </a:cubicBezTo>
                <a:close/>
                <a:moveTo>
                  <a:pt x="81570" y="71152"/>
                </a:moveTo>
                <a:cubicBezTo>
                  <a:pt x="81868" y="71152"/>
                  <a:pt x="82141" y="71414"/>
                  <a:pt x="82141" y="71723"/>
                </a:cubicBezTo>
                <a:cubicBezTo>
                  <a:pt x="82141" y="72021"/>
                  <a:pt x="81879" y="72283"/>
                  <a:pt x="81570" y="72283"/>
                </a:cubicBezTo>
                <a:cubicBezTo>
                  <a:pt x="81260" y="72283"/>
                  <a:pt x="81010" y="72033"/>
                  <a:pt x="81010" y="71723"/>
                </a:cubicBezTo>
                <a:cubicBezTo>
                  <a:pt x="81010" y="71414"/>
                  <a:pt x="81260" y="71152"/>
                  <a:pt x="81570" y="71152"/>
                </a:cubicBezTo>
                <a:close/>
                <a:moveTo>
                  <a:pt x="85308" y="71152"/>
                </a:moveTo>
                <a:cubicBezTo>
                  <a:pt x="85606" y="71152"/>
                  <a:pt x="85880" y="71414"/>
                  <a:pt x="85880" y="71723"/>
                </a:cubicBezTo>
                <a:cubicBezTo>
                  <a:pt x="85880" y="72021"/>
                  <a:pt x="85618" y="72283"/>
                  <a:pt x="85308" y="72283"/>
                </a:cubicBezTo>
                <a:cubicBezTo>
                  <a:pt x="84999" y="72283"/>
                  <a:pt x="84749" y="72033"/>
                  <a:pt x="84749" y="71723"/>
                </a:cubicBezTo>
                <a:cubicBezTo>
                  <a:pt x="84749" y="71414"/>
                  <a:pt x="84999" y="71152"/>
                  <a:pt x="85308" y="71152"/>
                </a:cubicBezTo>
                <a:close/>
                <a:moveTo>
                  <a:pt x="89035" y="71152"/>
                </a:moveTo>
                <a:cubicBezTo>
                  <a:pt x="89333" y="71152"/>
                  <a:pt x="89595" y="71414"/>
                  <a:pt x="89595" y="71723"/>
                </a:cubicBezTo>
                <a:cubicBezTo>
                  <a:pt x="89595" y="72021"/>
                  <a:pt x="89345" y="72283"/>
                  <a:pt x="89035" y="72283"/>
                </a:cubicBezTo>
                <a:cubicBezTo>
                  <a:pt x="88714" y="72283"/>
                  <a:pt x="88464" y="72033"/>
                  <a:pt x="88464" y="71723"/>
                </a:cubicBezTo>
                <a:cubicBezTo>
                  <a:pt x="88464" y="71414"/>
                  <a:pt x="88714" y="71152"/>
                  <a:pt x="89035" y="71152"/>
                </a:cubicBezTo>
                <a:close/>
                <a:moveTo>
                  <a:pt x="92762" y="71152"/>
                </a:moveTo>
                <a:cubicBezTo>
                  <a:pt x="93059" y="71152"/>
                  <a:pt x="93333" y="71414"/>
                  <a:pt x="93333" y="71723"/>
                </a:cubicBezTo>
                <a:cubicBezTo>
                  <a:pt x="93333" y="72021"/>
                  <a:pt x="93071" y="72283"/>
                  <a:pt x="92762" y="72283"/>
                </a:cubicBezTo>
                <a:cubicBezTo>
                  <a:pt x="92452" y="72283"/>
                  <a:pt x="92202" y="72033"/>
                  <a:pt x="92202" y="71723"/>
                </a:cubicBezTo>
                <a:cubicBezTo>
                  <a:pt x="92202" y="71414"/>
                  <a:pt x="92452" y="71152"/>
                  <a:pt x="92762" y="71152"/>
                </a:cubicBezTo>
                <a:close/>
                <a:moveTo>
                  <a:pt x="96488" y="71152"/>
                </a:moveTo>
                <a:cubicBezTo>
                  <a:pt x="96786" y="71152"/>
                  <a:pt x="97048" y="71414"/>
                  <a:pt x="97048" y="71723"/>
                </a:cubicBezTo>
                <a:cubicBezTo>
                  <a:pt x="97048" y="72021"/>
                  <a:pt x="96798" y="72283"/>
                  <a:pt x="96488" y="72283"/>
                </a:cubicBezTo>
                <a:cubicBezTo>
                  <a:pt x="96191" y="72283"/>
                  <a:pt x="95917" y="72033"/>
                  <a:pt x="95917" y="71723"/>
                </a:cubicBezTo>
                <a:cubicBezTo>
                  <a:pt x="95917" y="71414"/>
                  <a:pt x="96179" y="71152"/>
                  <a:pt x="96488" y="71152"/>
                </a:cubicBezTo>
                <a:close/>
                <a:moveTo>
                  <a:pt x="100203" y="71152"/>
                </a:moveTo>
                <a:cubicBezTo>
                  <a:pt x="100501" y="71152"/>
                  <a:pt x="100775" y="71414"/>
                  <a:pt x="100775" y="71723"/>
                </a:cubicBezTo>
                <a:cubicBezTo>
                  <a:pt x="100775" y="72021"/>
                  <a:pt x="100513" y="72283"/>
                  <a:pt x="100203" y="72283"/>
                </a:cubicBezTo>
                <a:cubicBezTo>
                  <a:pt x="99905" y="72283"/>
                  <a:pt x="99644" y="72033"/>
                  <a:pt x="99644" y="71723"/>
                </a:cubicBezTo>
                <a:cubicBezTo>
                  <a:pt x="99644" y="71414"/>
                  <a:pt x="99894" y="71152"/>
                  <a:pt x="100203" y="71152"/>
                </a:cubicBezTo>
                <a:close/>
                <a:moveTo>
                  <a:pt x="103942" y="71152"/>
                </a:moveTo>
                <a:cubicBezTo>
                  <a:pt x="104239" y="71152"/>
                  <a:pt x="104513" y="71414"/>
                  <a:pt x="104513" y="71723"/>
                </a:cubicBezTo>
                <a:cubicBezTo>
                  <a:pt x="104513" y="72021"/>
                  <a:pt x="104251" y="72283"/>
                  <a:pt x="103942" y="72283"/>
                </a:cubicBezTo>
                <a:cubicBezTo>
                  <a:pt x="103644" y="72283"/>
                  <a:pt x="103382" y="72033"/>
                  <a:pt x="103382" y="71723"/>
                </a:cubicBezTo>
                <a:cubicBezTo>
                  <a:pt x="103382" y="71414"/>
                  <a:pt x="103632" y="71152"/>
                  <a:pt x="103942" y="71152"/>
                </a:cubicBezTo>
                <a:close/>
                <a:moveTo>
                  <a:pt x="107668" y="71152"/>
                </a:moveTo>
                <a:cubicBezTo>
                  <a:pt x="107966" y="71152"/>
                  <a:pt x="108228" y="71414"/>
                  <a:pt x="108228" y="71723"/>
                </a:cubicBezTo>
                <a:cubicBezTo>
                  <a:pt x="108228" y="72021"/>
                  <a:pt x="107978" y="72283"/>
                  <a:pt x="107668" y="72283"/>
                </a:cubicBezTo>
                <a:cubicBezTo>
                  <a:pt x="107371" y="72283"/>
                  <a:pt x="107097" y="72033"/>
                  <a:pt x="107097" y="71723"/>
                </a:cubicBezTo>
                <a:cubicBezTo>
                  <a:pt x="107097" y="71414"/>
                  <a:pt x="107347" y="71152"/>
                  <a:pt x="107668" y="71152"/>
                </a:cubicBezTo>
                <a:close/>
                <a:moveTo>
                  <a:pt x="111395" y="71152"/>
                </a:moveTo>
                <a:cubicBezTo>
                  <a:pt x="111693" y="71152"/>
                  <a:pt x="111967" y="71414"/>
                  <a:pt x="111967" y="71723"/>
                </a:cubicBezTo>
                <a:cubicBezTo>
                  <a:pt x="111967" y="72021"/>
                  <a:pt x="111705" y="72283"/>
                  <a:pt x="111395" y="72283"/>
                </a:cubicBezTo>
                <a:cubicBezTo>
                  <a:pt x="111085" y="72283"/>
                  <a:pt x="110835" y="72033"/>
                  <a:pt x="110835" y="71723"/>
                </a:cubicBezTo>
                <a:cubicBezTo>
                  <a:pt x="110835" y="71414"/>
                  <a:pt x="111085" y="71152"/>
                  <a:pt x="111395" y="71152"/>
                </a:cubicBezTo>
                <a:close/>
                <a:moveTo>
                  <a:pt x="115122" y="71152"/>
                </a:moveTo>
                <a:cubicBezTo>
                  <a:pt x="115419" y="71152"/>
                  <a:pt x="115681" y="71414"/>
                  <a:pt x="115681" y="71723"/>
                </a:cubicBezTo>
                <a:cubicBezTo>
                  <a:pt x="115681" y="72021"/>
                  <a:pt x="115431" y="72283"/>
                  <a:pt x="115122" y="72283"/>
                </a:cubicBezTo>
                <a:cubicBezTo>
                  <a:pt x="114812" y="72283"/>
                  <a:pt x="114550" y="72033"/>
                  <a:pt x="114550" y="71723"/>
                </a:cubicBezTo>
                <a:cubicBezTo>
                  <a:pt x="114550" y="71414"/>
                  <a:pt x="114812" y="71152"/>
                  <a:pt x="115122" y="71152"/>
                </a:cubicBezTo>
                <a:close/>
                <a:moveTo>
                  <a:pt x="118860" y="71152"/>
                </a:moveTo>
                <a:cubicBezTo>
                  <a:pt x="119158" y="71152"/>
                  <a:pt x="119420" y="71414"/>
                  <a:pt x="119420" y="71723"/>
                </a:cubicBezTo>
                <a:cubicBezTo>
                  <a:pt x="119420" y="72021"/>
                  <a:pt x="119170" y="72283"/>
                  <a:pt x="118860" y="72283"/>
                </a:cubicBezTo>
                <a:cubicBezTo>
                  <a:pt x="118539" y="72283"/>
                  <a:pt x="118289" y="72033"/>
                  <a:pt x="118289" y="71723"/>
                </a:cubicBezTo>
                <a:cubicBezTo>
                  <a:pt x="118289" y="71414"/>
                  <a:pt x="118539" y="71152"/>
                  <a:pt x="118860" y="71152"/>
                </a:cubicBezTo>
                <a:close/>
                <a:moveTo>
                  <a:pt x="122575" y="71152"/>
                </a:moveTo>
                <a:cubicBezTo>
                  <a:pt x="122873" y="71152"/>
                  <a:pt x="123146" y="71414"/>
                  <a:pt x="123146" y="71723"/>
                </a:cubicBezTo>
                <a:cubicBezTo>
                  <a:pt x="123146" y="72021"/>
                  <a:pt x="122885" y="72283"/>
                  <a:pt x="122575" y="72283"/>
                </a:cubicBezTo>
                <a:cubicBezTo>
                  <a:pt x="122265" y="72283"/>
                  <a:pt x="122015" y="72033"/>
                  <a:pt x="122015" y="71723"/>
                </a:cubicBezTo>
                <a:cubicBezTo>
                  <a:pt x="122027" y="71414"/>
                  <a:pt x="122277" y="71152"/>
                  <a:pt x="122575" y="71152"/>
                </a:cubicBezTo>
                <a:close/>
                <a:moveTo>
                  <a:pt x="126314" y="71152"/>
                </a:moveTo>
                <a:cubicBezTo>
                  <a:pt x="126611" y="71152"/>
                  <a:pt x="126873" y="71414"/>
                  <a:pt x="126873" y="71723"/>
                </a:cubicBezTo>
                <a:cubicBezTo>
                  <a:pt x="126873" y="72021"/>
                  <a:pt x="126623" y="72283"/>
                  <a:pt x="126314" y="72283"/>
                </a:cubicBezTo>
                <a:cubicBezTo>
                  <a:pt x="126004" y="72283"/>
                  <a:pt x="125742" y="72033"/>
                  <a:pt x="125742" y="71723"/>
                </a:cubicBezTo>
                <a:cubicBezTo>
                  <a:pt x="125742" y="71414"/>
                  <a:pt x="126004" y="71152"/>
                  <a:pt x="126314" y="71152"/>
                </a:cubicBezTo>
                <a:close/>
                <a:moveTo>
                  <a:pt x="130028" y="71152"/>
                </a:moveTo>
                <a:cubicBezTo>
                  <a:pt x="130326" y="71152"/>
                  <a:pt x="130600" y="71414"/>
                  <a:pt x="130600" y="71723"/>
                </a:cubicBezTo>
                <a:cubicBezTo>
                  <a:pt x="130600" y="72021"/>
                  <a:pt x="130350" y="72283"/>
                  <a:pt x="130028" y="72283"/>
                </a:cubicBezTo>
                <a:cubicBezTo>
                  <a:pt x="129731" y="72283"/>
                  <a:pt x="129469" y="72033"/>
                  <a:pt x="129469" y="71723"/>
                </a:cubicBezTo>
                <a:cubicBezTo>
                  <a:pt x="129469" y="71414"/>
                  <a:pt x="129719" y="71152"/>
                  <a:pt x="130028" y="71152"/>
                </a:cubicBezTo>
                <a:close/>
                <a:moveTo>
                  <a:pt x="133767" y="71152"/>
                </a:moveTo>
                <a:cubicBezTo>
                  <a:pt x="134065" y="71152"/>
                  <a:pt x="134326" y="71414"/>
                  <a:pt x="134326" y="71723"/>
                </a:cubicBezTo>
                <a:cubicBezTo>
                  <a:pt x="134326" y="72021"/>
                  <a:pt x="134076" y="72283"/>
                  <a:pt x="133767" y="72283"/>
                </a:cubicBezTo>
                <a:cubicBezTo>
                  <a:pt x="133469" y="72283"/>
                  <a:pt x="133207" y="72033"/>
                  <a:pt x="133207" y="71723"/>
                </a:cubicBezTo>
                <a:cubicBezTo>
                  <a:pt x="133207" y="71414"/>
                  <a:pt x="133457" y="71152"/>
                  <a:pt x="133767" y="71152"/>
                </a:cubicBezTo>
                <a:close/>
                <a:moveTo>
                  <a:pt x="137494" y="71152"/>
                </a:moveTo>
                <a:cubicBezTo>
                  <a:pt x="137791" y="71152"/>
                  <a:pt x="138053" y="71414"/>
                  <a:pt x="138053" y="71723"/>
                </a:cubicBezTo>
                <a:cubicBezTo>
                  <a:pt x="138053" y="72021"/>
                  <a:pt x="137803" y="72283"/>
                  <a:pt x="137494" y="72283"/>
                </a:cubicBezTo>
                <a:cubicBezTo>
                  <a:pt x="137196" y="72283"/>
                  <a:pt x="136922" y="72033"/>
                  <a:pt x="136922" y="71723"/>
                </a:cubicBezTo>
                <a:cubicBezTo>
                  <a:pt x="136934" y="71414"/>
                  <a:pt x="137172" y="71152"/>
                  <a:pt x="137494" y="71152"/>
                </a:cubicBezTo>
                <a:close/>
                <a:moveTo>
                  <a:pt x="141220" y="71152"/>
                </a:moveTo>
                <a:cubicBezTo>
                  <a:pt x="141518" y="71152"/>
                  <a:pt x="141792" y="71414"/>
                  <a:pt x="141792" y="71723"/>
                </a:cubicBezTo>
                <a:cubicBezTo>
                  <a:pt x="141792" y="72021"/>
                  <a:pt x="141530" y="72283"/>
                  <a:pt x="141220" y="72283"/>
                </a:cubicBezTo>
                <a:cubicBezTo>
                  <a:pt x="140911" y="72283"/>
                  <a:pt x="140661" y="72033"/>
                  <a:pt x="140661" y="71723"/>
                </a:cubicBezTo>
                <a:cubicBezTo>
                  <a:pt x="140661" y="71414"/>
                  <a:pt x="140911" y="71152"/>
                  <a:pt x="141220" y="71152"/>
                </a:cubicBezTo>
                <a:close/>
                <a:moveTo>
                  <a:pt x="144947" y="71152"/>
                </a:moveTo>
                <a:cubicBezTo>
                  <a:pt x="145244" y="71152"/>
                  <a:pt x="145506" y="71414"/>
                  <a:pt x="145506" y="71723"/>
                </a:cubicBezTo>
                <a:cubicBezTo>
                  <a:pt x="145506" y="72021"/>
                  <a:pt x="145256" y="72283"/>
                  <a:pt x="144947" y="72283"/>
                </a:cubicBezTo>
                <a:cubicBezTo>
                  <a:pt x="144637" y="72283"/>
                  <a:pt x="144375" y="72033"/>
                  <a:pt x="144375" y="71723"/>
                </a:cubicBezTo>
                <a:cubicBezTo>
                  <a:pt x="144375" y="71414"/>
                  <a:pt x="144637" y="71152"/>
                  <a:pt x="144947" y="71152"/>
                </a:cubicBezTo>
                <a:close/>
                <a:moveTo>
                  <a:pt x="148685" y="71152"/>
                </a:moveTo>
                <a:cubicBezTo>
                  <a:pt x="148983" y="71152"/>
                  <a:pt x="149245" y="71414"/>
                  <a:pt x="149245" y="71723"/>
                </a:cubicBezTo>
                <a:cubicBezTo>
                  <a:pt x="149245" y="72021"/>
                  <a:pt x="148995" y="72283"/>
                  <a:pt x="148685" y="72283"/>
                </a:cubicBezTo>
                <a:cubicBezTo>
                  <a:pt x="148364" y="72283"/>
                  <a:pt x="148114" y="72033"/>
                  <a:pt x="148114" y="71723"/>
                </a:cubicBezTo>
                <a:cubicBezTo>
                  <a:pt x="148114" y="71414"/>
                  <a:pt x="148364" y="71152"/>
                  <a:pt x="148685" y="71152"/>
                </a:cubicBezTo>
                <a:close/>
                <a:moveTo>
                  <a:pt x="152400" y="71152"/>
                </a:moveTo>
                <a:cubicBezTo>
                  <a:pt x="152698" y="71152"/>
                  <a:pt x="152972" y="71414"/>
                  <a:pt x="152972" y="71723"/>
                </a:cubicBezTo>
                <a:cubicBezTo>
                  <a:pt x="152972" y="72021"/>
                  <a:pt x="152710" y="72283"/>
                  <a:pt x="152400" y="72283"/>
                </a:cubicBezTo>
                <a:cubicBezTo>
                  <a:pt x="152091" y="72283"/>
                  <a:pt x="151841" y="72033"/>
                  <a:pt x="151841" y="71723"/>
                </a:cubicBezTo>
                <a:cubicBezTo>
                  <a:pt x="151841" y="71414"/>
                  <a:pt x="152091" y="71152"/>
                  <a:pt x="152400" y="71152"/>
                </a:cubicBezTo>
                <a:close/>
                <a:moveTo>
                  <a:pt x="156139" y="71152"/>
                </a:moveTo>
                <a:cubicBezTo>
                  <a:pt x="156436" y="71152"/>
                  <a:pt x="156698" y="71414"/>
                  <a:pt x="156698" y="71723"/>
                </a:cubicBezTo>
                <a:cubicBezTo>
                  <a:pt x="156698" y="72021"/>
                  <a:pt x="156448" y="72283"/>
                  <a:pt x="156139" y="72283"/>
                </a:cubicBezTo>
                <a:cubicBezTo>
                  <a:pt x="155829" y="72283"/>
                  <a:pt x="155567" y="72033"/>
                  <a:pt x="155567" y="71723"/>
                </a:cubicBezTo>
                <a:cubicBezTo>
                  <a:pt x="155567" y="71414"/>
                  <a:pt x="155829" y="71152"/>
                  <a:pt x="156139" y="71152"/>
                </a:cubicBezTo>
                <a:close/>
                <a:moveTo>
                  <a:pt x="159853" y="71152"/>
                </a:moveTo>
                <a:cubicBezTo>
                  <a:pt x="160151" y="71152"/>
                  <a:pt x="160425" y="71414"/>
                  <a:pt x="160425" y="71723"/>
                </a:cubicBezTo>
                <a:cubicBezTo>
                  <a:pt x="160425" y="72021"/>
                  <a:pt x="160163" y="72283"/>
                  <a:pt x="159853" y="72283"/>
                </a:cubicBezTo>
                <a:cubicBezTo>
                  <a:pt x="159544" y="72283"/>
                  <a:pt x="159294" y="72033"/>
                  <a:pt x="159294" y="71723"/>
                </a:cubicBezTo>
                <a:cubicBezTo>
                  <a:pt x="159306" y="71414"/>
                  <a:pt x="159544" y="71152"/>
                  <a:pt x="159853" y="71152"/>
                </a:cubicBezTo>
                <a:close/>
                <a:moveTo>
                  <a:pt x="0" y="0"/>
                </a:moveTo>
                <a:lnTo>
                  <a:pt x="0" y="631"/>
                </a:lnTo>
                <a:cubicBezTo>
                  <a:pt x="155" y="726"/>
                  <a:pt x="238" y="893"/>
                  <a:pt x="238" y="1084"/>
                </a:cubicBezTo>
                <a:cubicBezTo>
                  <a:pt x="238" y="1274"/>
                  <a:pt x="155" y="1441"/>
                  <a:pt x="0" y="1548"/>
                </a:cubicBezTo>
                <a:lnTo>
                  <a:pt x="0" y="4346"/>
                </a:lnTo>
                <a:cubicBezTo>
                  <a:pt x="155" y="4453"/>
                  <a:pt x="238" y="4608"/>
                  <a:pt x="238" y="4810"/>
                </a:cubicBezTo>
                <a:cubicBezTo>
                  <a:pt x="238" y="5001"/>
                  <a:pt x="155" y="5167"/>
                  <a:pt x="0" y="5263"/>
                </a:cubicBezTo>
                <a:lnTo>
                  <a:pt x="0" y="8084"/>
                </a:lnTo>
                <a:cubicBezTo>
                  <a:pt x="155" y="8180"/>
                  <a:pt x="238" y="8346"/>
                  <a:pt x="238" y="8537"/>
                </a:cubicBezTo>
                <a:cubicBezTo>
                  <a:pt x="238" y="8739"/>
                  <a:pt x="155" y="8894"/>
                  <a:pt x="0" y="9001"/>
                </a:cubicBezTo>
                <a:lnTo>
                  <a:pt x="0" y="11811"/>
                </a:lnTo>
                <a:cubicBezTo>
                  <a:pt x="155" y="11918"/>
                  <a:pt x="238" y="12085"/>
                  <a:pt x="238" y="12275"/>
                </a:cubicBezTo>
                <a:cubicBezTo>
                  <a:pt x="238" y="12466"/>
                  <a:pt x="155" y="12633"/>
                  <a:pt x="0" y="12740"/>
                </a:cubicBezTo>
                <a:lnTo>
                  <a:pt x="0" y="15550"/>
                </a:lnTo>
                <a:cubicBezTo>
                  <a:pt x="155" y="15657"/>
                  <a:pt x="238" y="15823"/>
                  <a:pt x="238" y="16014"/>
                </a:cubicBezTo>
                <a:cubicBezTo>
                  <a:pt x="238" y="16204"/>
                  <a:pt x="155" y="16371"/>
                  <a:pt x="0" y="16478"/>
                </a:cubicBezTo>
                <a:lnTo>
                  <a:pt x="0" y="19288"/>
                </a:lnTo>
                <a:cubicBezTo>
                  <a:pt x="155" y="19395"/>
                  <a:pt x="238" y="19550"/>
                  <a:pt x="238" y="19753"/>
                </a:cubicBezTo>
                <a:cubicBezTo>
                  <a:pt x="238" y="19943"/>
                  <a:pt x="155" y="20110"/>
                  <a:pt x="0" y="20205"/>
                </a:cubicBezTo>
                <a:lnTo>
                  <a:pt x="0" y="23027"/>
                </a:lnTo>
                <a:cubicBezTo>
                  <a:pt x="155" y="23122"/>
                  <a:pt x="238" y="23289"/>
                  <a:pt x="238" y="23479"/>
                </a:cubicBezTo>
                <a:cubicBezTo>
                  <a:pt x="238" y="23682"/>
                  <a:pt x="155" y="23836"/>
                  <a:pt x="0" y="23944"/>
                </a:cubicBezTo>
                <a:lnTo>
                  <a:pt x="0" y="26753"/>
                </a:lnTo>
                <a:cubicBezTo>
                  <a:pt x="155" y="26861"/>
                  <a:pt x="238" y="27027"/>
                  <a:pt x="238" y="27218"/>
                </a:cubicBezTo>
                <a:cubicBezTo>
                  <a:pt x="238" y="27408"/>
                  <a:pt x="155" y="27575"/>
                  <a:pt x="0" y="27682"/>
                </a:cubicBezTo>
                <a:lnTo>
                  <a:pt x="0" y="30492"/>
                </a:lnTo>
                <a:cubicBezTo>
                  <a:pt x="155" y="30599"/>
                  <a:pt x="238" y="30766"/>
                  <a:pt x="238" y="30956"/>
                </a:cubicBezTo>
                <a:cubicBezTo>
                  <a:pt x="238" y="31147"/>
                  <a:pt x="155" y="31313"/>
                  <a:pt x="0" y="31421"/>
                </a:cubicBezTo>
                <a:lnTo>
                  <a:pt x="0" y="34219"/>
                </a:lnTo>
                <a:cubicBezTo>
                  <a:pt x="155" y="34314"/>
                  <a:pt x="238" y="34481"/>
                  <a:pt x="238" y="34671"/>
                </a:cubicBezTo>
                <a:cubicBezTo>
                  <a:pt x="238" y="34873"/>
                  <a:pt x="155" y="35028"/>
                  <a:pt x="0" y="35135"/>
                </a:cubicBezTo>
                <a:lnTo>
                  <a:pt x="0" y="37945"/>
                </a:lnTo>
                <a:cubicBezTo>
                  <a:pt x="155" y="38052"/>
                  <a:pt x="238" y="38219"/>
                  <a:pt x="238" y="38410"/>
                </a:cubicBezTo>
                <a:cubicBezTo>
                  <a:pt x="238" y="38600"/>
                  <a:pt x="155" y="38767"/>
                  <a:pt x="0" y="38874"/>
                </a:cubicBezTo>
                <a:lnTo>
                  <a:pt x="0" y="41684"/>
                </a:lnTo>
                <a:cubicBezTo>
                  <a:pt x="155" y="41791"/>
                  <a:pt x="238" y="41958"/>
                  <a:pt x="238" y="42148"/>
                </a:cubicBezTo>
                <a:cubicBezTo>
                  <a:pt x="238" y="42339"/>
                  <a:pt x="155" y="42505"/>
                  <a:pt x="0" y="42612"/>
                </a:cubicBezTo>
                <a:lnTo>
                  <a:pt x="0" y="45422"/>
                </a:lnTo>
                <a:cubicBezTo>
                  <a:pt x="155" y="45529"/>
                  <a:pt x="238" y="45684"/>
                  <a:pt x="238" y="45887"/>
                </a:cubicBezTo>
                <a:cubicBezTo>
                  <a:pt x="238" y="46077"/>
                  <a:pt x="155" y="46244"/>
                  <a:pt x="0" y="46339"/>
                </a:cubicBezTo>
                <a:lnTo>
                  <a:pt x="0" y="49161"/>
                </a:lnTo>
                <a:cubicBezTo>
                  <a:pt x="155" y="49256"/>
                  <a:pt x="238" y="49423"/>
                  <a:pt x="238" y="49613"/>
                </a:cubicBezTo>
                <a:cubicBezTo>
                  <a:pt x="238" y="49816"/>
                  <a:pt x="155" y="49971"/>
                  <a:pt x="0" y="50078"/>
                </a:cubicBezTo>
                <a:lnTo>
                  <a:pt x="0" y="52888"/>
                </a:lnTo>
                <a:cubicBezTo>
                  <a:pt x="155" y="52995"/>
                  <a:pt x="238" y="53161"/>
                  <a:pt x="238" y="53352"/>
                </a:cubicBezTo>
                <a:cubicBezTo>
                  <a:pt x="238" y="53542"/>
                  <a:pt x="155" y="53709"/>
                  <a:pt x="0" y="53816"/>
                </a:cubicBezTo>
                <a:lnTo>
                  <a:pt x="0" y="56626"/>
                </a:lnTo>
                <a:cubicBezTo>
                  <a:pt x="155" y="56733"/>
                  <a:pt x="238" y="56900"/>
                  <a:pt x="238" y="57090"/>
                </a:cubicBezTo>
                <a:cubicBezTo>
                  <a:pt x="238" y="57281"/>
                  <a:pt x="155" y="57448"/>
                  <a:pt x="0" y="57555"/>
                </a:cubicBezTo>
                <a:lnTo>
                  <a:pt x="0" y="60365"/>
                </a:lnTo>
                <a:cubicBezTo>
                  <a:pt x="155" y="60472"/>
                  <a:pt x="238" y="60627"/>
                  <a:pt x="238" y="60829"/>
                </a:cubicBezTo>
                <a:cubicBezTo>
                  <a:pt x="238" y="61019"/>
                  <a:pt x="155" y="61186"/>
                  <a:pt x="0" y="61281"/>
                </a:cubicBezTo>
                <a:lnTo>
                  <a:pt x="0" y="63901"/>
                </a:lnTo>
                <a:cubicBezTo>
                  <a:pt x="155" y="64008"/>
                  <a:pt x="238" y="64175"/>
                  <a:pt x="238" y="64365"/>
                </a:cubicBezTo>
                <a:cubicBezTo>
                  <a:pt x="238" y="64556"/>
                  <a:pt x="155" y="64722"/>
                  <a:pt x="0" y="64829"/>
                </a:cubicBezTo>
                <a:lnTo>
                  <a:pt x="0" y="67639"/>
                </a:lnTo>
                <a:cubicBezTo>
                  <a:pt x="155" y="67747"/>
                  <a:pt x="238" y="67913"/>
                  <a:pt x="238" y="68104"/>
                </a:cubicBezTo>
                <a:cubicBezTo>
                  <a:pt x="238" y="68294"/>
                  <a:pt x="155" y="68461"/>
                  <a:pt x="0" y="68568"/>
                </a:cubicBezTo>
                <a:lnTo>
                  <a:pt x="0" y="71378"/>
                </a:lnTo>
                <a:cubicBezTo>
                  <a:pt x="155" y="71485"/>
                  <a:pt x="238" y="71640"/>
                  <a:pt x="238" y="71842"/>
                </a:cubicBezTo>
                <a:cubicBezTo>
                  <a:pt x="238" y="72033"/>
                  <a:pt x="155" y="72199"/>
                  <a:pt x="0" y="72295"/>
                </a:cubicBezTo>
                <a:lnTo>
                  <a:pt x="0" y="73057"/>
                </a:lnTo>
                <a:lnTo>
                  <a:pt x="163116" y="73057"/>
                </a:lnTo>
                <a:lnTo>
                  <a:pt x="161937" y="70497"/>
                </a:lnTo>
                <a:cubicBezTo>
                  <a:pt x="161866" y="70533"/>
                  <a:pt x="161806" y="70544"/>
                  <a:pt x="161711" y="70544"/>
                </a:cubicBezTo>
                <a:cubicBezTo>
                  <a:pt x="161413" y="70544"/>
                  <a:pt x="161151" y="70294"/>
                  <a:pt x="161151" y="69973"/>
                </a:cubicBezTo>
                <a:cubicBezTo>
                  <a:pt x="161151" y="69759"/>
                  <a:pt x="161270" y="69580"/>
                  <a:pt x="161461" y="69485"/>
                </a:cubicBezTo>
                <a:lnTo>
                  <a:pt x="158413" y="62877"/>
                </a:lnTo>
                <a:cubicBezTo>
                  <a:pt x="158306" y="62996"/>
                  <a:pt x="158163" y="63091"/>
                  <a:pt x="157984" y="63091"/>
                </a:cubicBezTo>
                <a:cubicBezTo>
                  <a:pt x="157663" y="63091"/>
                  <a:pt x="157413" y="62829"/>
                  <a:pt x="157413" y="62520"/>
                </a:cubicBezTo>
                <a:cubicBezTo>
                  <a:pt x="157413" y="62210"/>
                  <a:pt x="157663" y="61960"/>
                  <a:pt x="157984" y="61960"/>
                </a:cubicBezTo>
                <a:lnTo>
                  <a:pt x="157996" y="61960"/>
                </a:lnTo>
                <a:lnTo>
                  <a:pt x="156020" y="57674"/>
                </a:lnTo>
                <a:cubicBezTo>
                  <a:pt x="155746" y="57626"/>
                  <a:pt x="155555" y="57388"/>
                  <a:pt x="155555" y="57114"/>
                </a:cubicBezTo>
                <a:cubicBezTo>
                  <a:pt x="155555" y="57019"/>
                  <a:pt x="155579" y="56924"/>
                  <a:pt x="155627" y="56840"/>
                </a:cubicBezTo>
                <a:lnTo>
                  <a:pt x="154828" y="55103"/>
                </a:lnTo>
                <a:lnTo>
                  <a:pt x="154828" y="55103"/>
                </a:lnTo>
                <a:cubicBezTo>
                  <a:pt x="154829" y="55114"/>
                  <a:pt x="154829" y="55126"/>
                  <a:pt x="154829" y="55138"/>
                </a:cubicBezTo>
                <a:cubicBezTo>
                  <a:pt x="154829" y="55435"/>
                  <a:pt x="154567" y="55709"/>
                  <a:pt x="154258" y="55709"/>
                </a:cubicBezTo>
                <a:cubicBezTo>
                  <a:pt x="153948" y="55709"/>
                  <a:pt x="153698" y="55459"/>
                  <a:pt x="153698" y="55138"/>
                </a:cubicBezTo>
                <a:cubicBezTo>
                  <a:pt x="153698" y="54828"/>
                  <a:pt x="153948" y="54578"/>
                  <a:pt x="154258" y="54578"/>
                </a:cubicBezTo>
                <a:cubicBezTo>
                  <a:pt x="154413" y="54578"/>
                  <a:pt x="154561" y="54646"/>
                  <a:pt x="154668" y="54755"/>
                </a:cubicBezTo>
                <a:lnTo>
                  <a:pt x="154668" y="54755"/>
                </a:lnTo>
                <a:lnTo>
                  <a:pt x="152567" y="50185"/>
                </a:lnTo>
                <a:cubicBezTo>
                  <a:pt x="152507" y="50197"/>
                  <a:pt x="152448" y="50209"/>
                  <a:pt x="152388" y="50209"/>
                </a:cubicBezTo>
                <a:cubicBezTo>
                  <a:pt x="152079" y="50209"/>
                  <a:pt x="151817" y="49959"/>
                  <a:pt x="151817" y="49649"/>
                </a:cubicBezTo>
                <a:cubicBezTo>
                  <a:pt x="151817" y="49435"/>
                  <a:pt x="151924" y="49256"/>
                  <a:pt x="152102" y="49173"/>
                </a:cubicBezTo>
                <a:lnTo>
                  <a:pt x="149066" y="42577"/>
                </a:lnTo>
                <a:cubicBezTo>
                  <a:pt x="148959" y="42684"/>
                  <a:pt x="148828" y="42755"/>
                  <a:pt x="148662" y="42755"/>
                </a:cubicBezTo>
                <a:cubicBezTo>
                  <a:pt x="148352" y="42755"/>
                  <a:pt x="148102" y="42505"/>
                  <a:pt x="148102" y="42196"/>
                </a:cubicBezTo>
                <a:cubicBezTo>
                  <a:pt x="148102" y="41898"/>
                  <a:pt x="148340" y="41660"/>
                  <a:pt x="148638" y="41636"/>
                </a:cubicBezTo>
                <a:lnTo>
                  <a:pt x="146530" y="37100"/>
                </a:lnTo>
                <a:cubicBezTo>
                  <a:pt x="146352" y="37017"/>
                  <a:pt x="146221" y="36814"/>
                  <a:pt x="146221" y="36612"/>
                </a:cubicBezTo>
                <a:cubicBezTo>
                  <a:pt x="146221" y="36564"/>
                  <a:pt x="146221" y="36516"/>
                  <a:pt x="146233" y="36481"/>
                </a:cubicBezTo>
                <a:lnTo>
                  <a:pt x="145459" y="34814"/>
                </a:lnTo>
                <a:cubicBezTo>
                  <a:pt x="145435" y="35088"/>
                  <a:pt x="145197" y="35302"/>
                  <a:pt x="144911" y="35302"/>
                </a:cubicBezTo>
                <a:cubicBezTo>
                  <a:pt x="144602" y="35302"/>
                  <a:pt x="144352" y="35052"/>
                  <a:pt x="144352" y="34731"/>
                </a:cubicBezTo>
                <a:cubicBezTo>
                  <a:pt x="144352" y="34421"/>
                  <a:pt x="144602" y="34171"/>
                  <a:pt x="144911" y="34171"/>
                </a:cubicBezTo>
                <a:cubicBezTo>
                  <a:pt x="145030" y="34171"/>
                  <a:pt x="145137" y="34195"/>
                  <a:pt x="145221" y="34254"/>
                </a:cubicBezTo>
                <a:lnTo>
                  <a:pt x="143125" y="29694"/>
                </a:lnTo>
                <a:lnTo>
                  <a:pt x="143054" y="29694"/>
                </a:lnTo>
                <a:cubicBezTo>
                  <a:pt x="142744" y="29694"/>
                  <a:pt x="142482" y="29432"/>
                  <a:pt x="142482" y="29123"/>
                </a:cubicBezTo>
                <a:cubicBezTo>
                  <a:pt x="142482" y="28956"/>
                  <a:pt x="142566" y="28813"/>
                  <a:pt x="142661" y="28706"/>
                </a:cubicBezTo>
                <a:lnTo>
                  <a:pt x="139637" y="22110"/>
                </a:lnTo>
                <a:cubicBezTo>
                  <a:pt x="139541" y="22169"/>
                  <a:pt x="139434" y="22217"/>
                  <a:pt x="139315" y="22217"/>
                </a:cubicBezTo>
                <a:cubicBezTo>
                  <a:pt x="139018" y="22217"/>
                  <a:pt x="138756" y="21967"/>
                  <a:pt x="138756" y="21658"/>
                </a:cubicBezTo>
                <a:cubicBezTo>
                  <a:pt x="138756" y="21396"/>
                  <a:pt x="138934" y="21181"/>
                  <a:pt x="139172" y="21122"/>
                </a:cubicBezTo>
                <a:lnTo>
                  <a:pt x="136982" y="16383"/>
                </a:lnTo>
                <a:cubicBezTo>
                  <a:pt x="136946" y="16335"/>
                  <a:pt x="136922" y="16276"/>
                  <a:pt x="136910" y="16216"/>
                </a:cubicBezTo>
                <a:lnTo>
                  <a:pt x="136089" y="14430"/>
                </a:lnTo>
                <a:cubicBezTo>
                  <a:pt x="135993" y="14633"/>
                  <a:pt x="135803" y="14764"/>
                  <a:pt x="135577" y="14764"/>
                </a:cubicBezTo>
                <a:cubicBezTo>
                  <a:pt x="135267" y="14764"/>
                  <a:pt x="135017" y="14514"/>
                  <a:pt x="135017" y="14192"/>
                </a:cubicBezTo>
                <a:cubicBezTo>
                  <a:pt x="135017" y="13883"/>
                  <a:pt x="135267" y="13633"/>
                  <a:pt x="135577" y="13633"/>
                </a:cubicBezTo>
                <a:cubicBezTo>
                  <a:pt x="135636" y="13633"/>
                  <a:pt x="135684" y="13645"/>
                  <a:pt x="135731" y="13657"/>
                </a:cubicBezTo>
                <a:lnTo>
                  <a:pt x="133660" y="9156"/>
                </a:lnTo>
                <a:cubicBezTo>
                  <a:pt x="133386" y="9120"/>
                  <a:pt x="133160" y="8882"/>
                  <a:pt x="133160" y="8596"/>
                </a:cubicBezTo>
                <a:cubicBezTo>
                  <a:pt x="133160" y="8477"/>
                  <a:pt x="133183" y="8382"/>
                  <a:pt x="133267" y="8287"/>
                </a:cubicBezTo>
                <a:lnTo>
                  <a:pt x="130207" y="1667"/>
                </a:lnTo>
                <a:cubicBezTo>
                  <a:pt x="130135" y="1691"/>
                  <a:pt x="130064" y="1715"/>
                  <a:pt x="129993" y="1715"/>
                </a:cubicBezTo>
                <a:cubicBezTo>
                  <a:pt x="129695" y="1715"/>
                  <a:pt x="129421" y="1453"/>
                  <a:pt x="129421" y="1143"/>
                </a:cubicBezTo>
                <a:cubicBezTo>
                  <a:pt x="129421" y="917"/>
                  <a:pt x="129552" y="738"/>
                  <a:pt x="129731" y="643"/>
                </a:cubicBezTo>
                <a:lnTo>
                  <a:pt x="129433" y="12"/>
                </a:lnTo>
                <a:lnTo>
                  <a:pt x="0" y="0"/>
                </a:lnTo>
                <a:close/>
              </a:path>
            </a:pathLst>
          </a:custGeom>
          <a:solidFill>
            <a:srgbClr val="CC1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2"/>
          <p:cNvSpPr/>
          <p:nvPr/>
        </p:nvSpPr>
        <p:spPr>
          <a:xfrm>
            <a:off x="5208952" y="2043611"/>
            <a:ext cx="38896" cy="38896"/>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2"/>
          <p:cNvSpPr/>
          <p:nvPr/>
        </p:nvSpPr>
        <p:spPr>
          <a:xfrm>
            <a:off x="5208952" y="1925382"/>
            <a:ext cx="15977" cy="28244"/>
          </a:xfrm>
          <a:custGeom>
            <a:avLst/>
            <a:gdLst/>
            <a:ahLst/>
            <a:cxnLst/>
            <a:rect l="l" t="t" r="r" b="b"/>
            <a:pathLst>
              <a:path w="465" h="822" extrusionOk="0">
                <a:moveTo>
                  <a:pt x="84" y="0"/>
                </a:moveTo>
                <a:cubicBezTo>
                  <a:pt x="36" y="84"/>
                  <a:pt x="0" y="179"/>
                  <a:pt x="0" y="286"/>
                </a:cubicBezTo>
                <a:cubicBezTo>
                  <a:pt x="0" y="548"/>
                  <a:pt x="191" y="774"/>
                  <a:pt x="465" y="822"/>
                </a:cubicBezTo>
                <a:lnTo>
                  <a:pt x="84" y="0"/>
                </a:ln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2"/>
          <p:cNvSpPr/>
          <p:nvPr/>
        </p:nvSpPr>
        <p:spPr>
          <a:xfrm>
            <a:off x="4952840" y="1531009"/>
            <a:ext cx="38896" cy="38896"/>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p2"/>
          <p:cNvSpPr/>
          <p:nvPr/>
        </p:nvSpPr>
        <p:spPr>
          <a:xfrm>
            <a:off x="4952840" y="1403365"/>
            <a:ext cx="33192" cy="38105"/>
          </a:xfrm>
          <a:custGeom>
            <a:avLst/>
            <a:gdLst/>
            <a:ahLst/>
            <a:cxnLst/>
            <a:rect l="l" t="t" r="r" b="b"/>
            <a:pathLst>
              <a:path w="966" h="1109" extrusionOk="0">
                <a:moveTo>
                  <a:pt x="537" y="1"/>
                </a:moveTo>
                <a:cubicBezTo>
                  <a:pt x="239" y="13"/>
                  <a:pt x="1" y="263"/>
                  <a:pt x="1" y="549"/>
                </a:cubicBezTo>
                <a:cubicBezTo>
                  <a:pt x="1" y="858"/>
                  <a:pt x="251" y="1108"/>
                  <a:pt x="572" y="1108"/>
                </a:cubicBezTo>
                <a:cubicBezTo>
                  <a:pt x="727" y="1108"/>
                  <a:pt x="870" y="1037"/>
                  <a:pt x="965" y="930"/>
                </a:cubicBezTo>
                <a:lnTo>
                  <a:pt x="537" y="1"/>
                </a:ln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2"/>
          <p:cNvSpPr/>
          <p:nvPr/>
        </p:nvSpPr>
        <p:spPr>
          <a:xfrm>
            <a:off x="5016679" y="1723282"/>
            <a:ext cx="38896" cy="38896"/>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2"/>
          <p:cNvSpPr/>
          <p:nvPr/>
        </p:nvSpPr>
        <p:spPr>
          <a:xfrm>
            <a:off x="4952840" y="1787121"/>
            <a:ext cx="38896" cy="38896"/>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2"/>
          <p:cNvSpPr/>
          <p:nvPr/>
        </p:nvSpPr>
        <p:spPr>
          <a:xfrm>
            <a:off x="5080896" y="1787121"/>
            <a:ext cx="38896" cy="38896"/>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p2"/>
          <p:cNvSpPr/>
          <p:nvPr/>
        </p:nvSpPr>
        <p:spPr>
          <a:xfrm>
            <a:off x="4952840" y="1659065"/>
            <a:ext cx="38896" cy="38896"/>
          </a:xfrm>
          <a:custGeom>
            <a:avLst/>
            <a:gdLst/>
            <a:ahLst/>
            <a:cxnLst/>
            <a:rect l="l" t="t" r="r" b="b"/>
            <a:pathLst>
              <a:path w="1132" h="1132" extrusionOk="0">
                <a:moveTo>
                  <a:pt x="572" y="0"/>
                </a:moveTo>
                <a:cubicBezTo>
                  <a:pt x="251" y="0"/>
                  <a:pt x="1" y="250"/>
                  <a:pt x="1" y="560"/>
                </a:cubicBezTo>
                <a:cubicBezTo>
                  <a:pt x="1" y="870"/>
                  <a:pt x="251" y="1131"/>
                  <a:pt x="572" y="1131"/>
                </a:cubicBezTo>
                <a:cubicBezTo>
                  <a:pt x="882" y="1131"/>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58;p2"/>
          <p:cNvSpPr/>
          <p:nvPr/>
        </p:nvSpPr>
        <p:spPr>
          <a:xfrm>
            <a:off x="5081309" y="1661917"/>
            <a:ext cx="25392" cy="36044"/>
          </a:xfrm>
          <a:custGeom>
            <a:avLst/>
            <a:gdLst/>
            <a:ahLst/>
            <a:cxnLst/>
            <a:rect l="l" t="t" r="r" b="b"/>
            <a:pathLst>
              <a:path w="739" h="1049" extrusionOk="0">
                <a:moveTo>
                  <a:pt x="286" y="1"/>
                </a:moveTo>
                <a:cubicBezTo>
                  <a:pt x="108" y="108"/>
                  <a:pt x="0" y="286"/>
                  <a:pt x="0" y="477"/>
                </a:cubicBezTo>
                <a:cubicBezTo>
                  <a:pt x="0" y="775"/>
                  <a:pt x="250" y="1048"/>
                  <a:pt x="560" y="1048"/>
                </a:cubicBezTo>
                <a:cubicBezTo>
                  <a:pt x="620" y="1048"/>
                  <a:pt x="679" y="1025"/>
                  <a:pt x="739" y="1013"/>
                </a:cubicBezTo>
                <a:lnTo>
                  <a:pt x="286" y="1"/>
                </a:ln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59;p2"/>
          <p:cNvSpPr/>
          <p:nvPr/>
        </p:nvSpPr>
        <p:spPr>
          <a:xfrm>
            <a:off x="5016679" y="1594848"/>
            <a:ext cx="38896" cy="38896"/>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p2"/>
          <p:cNvSpPr/>
          <p:nvPr/>
        </p:nvSpPr>
        <p:spPr>
          <a:xfrm>
            <a:off x="5144701" y="1978982"/>
            <a:ext cx="38896" cy="38896"/>
          </a:xfrm>
          <a:custGeom>
            <a:avLst/>
            <a:gdLst/>
            <a:ahLst/>
            <a:cxnLst/>
            <a:rect l="l" t="t" r="r" b="b"/>
            <a:pathLst>
              <a:path w="1132" h="1132" extrusionOk="0">
                <a:moveTo>
                  <a:pt x="561" y="0"/>
                </a:moveTo>
                <a:cubicBezTo>
                  <a:pt x="251" y="0"/>
                  <a:pt x="1" y="250"/>
                  <a:pt x="1" y="572"/>
                </a:cubicBezTo>
                <a:cubicBezTo>
                  <a:pt x="1" y="881"/>
                  <a:pt x="251" y="1131"/>
                  <a:pt x="561" y="1131"/>
                </a:cubicBezTo>
                <a:cubicBezTo>
                  <a:pt x="870" y="1131"/>
                  <a:pt x="1132" y="881"/>
                  <a:pt x="1132" y="572"/>
                </a:cubicBezTo>
                <a:cubicBezTo>
                  <a:pt x="1132" y="250"/>
                  <a:pt x="870" y="0"/>
                  <a:pt x="561"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61;p2"/>
          <p:cNvSpPr/>
          <p:nvPr/>
        </p:nvSpPr>
        <p:spPr>
          <a:xfrm>
            <a:off x="5016679" y="1979359"/>
            <a:ext cx="38896" cy="38930"/>
          </a:xfrm>
          <a:custGeom>
            <a:avLst/>
            <a:gdLst/>
            <a:ahLst/>
            <a:cxnLst/>
            <a:rect l="l" t="t" r="r" b="b"/>
            <a:pathLst>
              <a:path w="1132" h="1133"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2"/>
          <p:cNvSpPr/>
          <p:nvPr/>
        </p:nvSpPr>
        <p:spPr>
          <a:xfrm>
            <a:off x="4952840" y="2043611"/>
            <a:ext cx="38896" cy="38896"/>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3;p2"/>
          <p:cNvSpPr/>
          <p:nvPr/>
        </p:nvSpPr>
        <p:spPr>
          <a:xfrm>
            <a:off x="5080896" y="2043611"/>
            <a:ext cx="38896" cy="38896"/>
          </a:xfrm>
          <a:custGeom>
            <a:avLst/>
            <a:gdLst/>
            <a:ahLst/>
            <a:cxnLst/>
            <a:rect l="l" t="t" r="r" b="b"/>
            <a:pathLst>
              <a:path w="1132" h="1132" extrusionOk="0">
                <a:moveTo>
                  <a:pt x="560" y="0"/>
                </a:moveTo>
                <a:cubicBezTo>
                  <a:pt x="251" y="0"/>
                  <a:pt x="1" y="250"/>
                  <a:pt x="1" y="560"/>
                </a:cubicBezTo>
                <a:cubicBezTo>
                  <a:pt x="12" y="869"/>
                  <a:pt x="251" y="1131"/>
                  <a:pt x="560" y="1131"/>
                </a:cubicBezTo>
                <a:cubicBezTo>
                  <a:pt x="870"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2"/>
          <p:cNvSpPr/>
          <p:nvPr/>
        </p:nvSpPr>
        <p:spPr>
          <a:xfrm>
            <a:off x="4952840" y="1915143"/>
            <a:ext cx="38896" cy="38896"/>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2"/>
          <p:cNvSpPr/>
          <p:nvPr/>
        </p:nvSpPr>
        <p:spPr>
          <a:xfrm>
            <a:off x="5080896" y="1915143"/>
            <a:ext cx="38896" cy="38896"/>
          </a:xfrm>
          <a:custGeom>
            <a:avLst/>
            <a:gdLst/>
            <a:ahLst/>
            <a:cxnLst/>
            <a:rect l="l" t="t" r="r" b="b"/>
            <a:pathLst>
              <a:path w="1132" h="1132" extrusionOk="0">
                <a:moveTo>
                  <a:pt x="560" y="1"/>
                </a:moveTo>
                <a:cubicBezTo>
                  <a:pt x="251" y="1"/>
                  <a:pt x="1" y="251"/>
                  <a:pt x="1" y="560"/>
                </a:cubicBezTo>
                <a:cubicBezTo>
                  <a:pt x="12" y="882"/>
                  <a:pt x="251" y="1132"/>
                  <a:pt x="560" y="1132"/>
                </a:cubicBezTo>
                <a:cubicBezTo>
                  <a:pt x="870" y="1132"/>
                  <a:pt x="1132" y="882"/>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2"/>
          <p:cNvSpPr/>
          <p:nvPr/>
        </p:nvSpPr>
        <p:spPr>
          <a:xfrm>
            <a:off x="5144701" y="1851338"/>
            <a:ext cx="38896" cy="38896"/>
          </a:xfrm>
          <a:custGeom>
            <a:avLst/>
            <a:gdLst/>
            <a:ahLst/>
            <a:cxnLst/>
            <a:rect l="l" t="t" r="r" b="b"/>
            <a:pathLst>
              <a:path w="1132" h="1132" extrusionOk="0">
                <a:moveTo>
                  <a:pt x="561" y="0"/>
                </a:moveTo>
                <a:cubicBezTo>
                  <a:pt x="251" y="0"/>
                  <a:pt x="1" y="250"/>
                  <a:pt x="1" y="560"/>
                </a:cubicBezTo>
                <a:cubicBezTo>
                  <a:pt x="1" y="869"/>
                  <a:pt x="251" y="1131"/>
                  <a:pt x="561" y="1131"/>
                </a:cubicBezTo>
                <a:cubicBezTo>
                  <a:pt x="870" y="1131"/>
                  <a:pt x="1132" y="869"/>
                  <a:pt x="1132" y="560"/>
                </a:cubicBezTo>
                <a:cubicBezTo>
                  <a:pt x="1132" y="250"/>
                  <a:pt x="870" y="0"/>
                  <a:pt x="561"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2"/>
          <p:cNvSpPr/>
          <p:nvPr/>
        </p:nvSpPr>
        <p:spPr>
          <a:xfrm>
            <a:off x="5016679" y="1851338"/>
            <a:ext cx="38896" cy="38896"/>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2"/>
          <p:cNvSpPr/>
          <p:nvPr/>
        </p:nvSpPr>
        <p:spPr>
          <a:xfrm>
            <a:off x="4760568" y="960340"/>
            <a:ext cx="22128" cy="33157"/>
          </a:xfrm>
          <a:custGeom>
            <a:avLst/>
            <a:gdLst/>
            <a:ahLst/>
            <a:cxnLst/>
            <a:rect l="l" t="t" r="r" b="b"/>
            <a:pathLst>
              <a:path w="644" h="965" extrusionOk="0">
                <a:moveTo>
                  <a:pt x="191" y="1"/>
                </a:moveTo>
                <a:cubicBezTo>
                  <a:pt x="72" y="96"/>
                  <a:pt x="1" y="239"/>
                  <a:pt x="1" y="405"/>
                </a:cubicBezTo>
                <a:cubicBezTo>
                  <a:pt x="1" y="715"/>
                  <a:pt x="251" y="965"/>
                  <a:pt x="572" y="965"/>
                </a:cubicBezTo>
                <a:lnTo>
                  <a:pt x="644" y="965"/>
                </a:lnTo>
                <a:lnTo>
                  <a:pt x="191" y="1"/>
                </a:ln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2"/>
          <p:cNvSpPr/>
          <p:nvPr/>
        </p:nvSpPr>
        <p:spPr>
          <a:xfrm>
            <a:off x="4696763" y="1018854"/>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2"/>
          <p:cNvSpPr/>
          <p:nvPr/>
        </p:nvSpPr>
        <p:spPr>
          <a:xfrm>
            <a:off x="4696763" y="890386"/>
            <a:ext cx="38896" cy="38896"/>
          </a:xfrm>
          <a:custGeom>
            <a:avLst/>
            <a:gdLst/>
            <a:ahLst/>
            <a:cxnLst/>
            <a:rect l="l" t="t" r="r" b="b"/>
            <a:pathLst>
              <a:path w="1132" h="1132" extrusionOk="0">
                <a:moveTo>
                  <a:pt x="560" y="1"/>
                </a:moveTo>
                <a:cubicBezTo>
                  <a:pt x="251" y="1"/>
                  <a:pt x="1" y="251"/>
                  <a:pt x="1" y="560"/>
                </a:cubicBezTo>
                <a:cubicBezTo>
                  <a:pt x="1" y="882"/>
                  <a:pt x="251" y="1132"/>
                  <a:pt x="560" y="1132"/>
                </a:cubicBezTo>
                <a:cubicBezTo>
                  <a:pt x="882" y="1132"/>
                  <a:pt x="1132" y="882"/>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2"/>
          <p:cNvSpPr/>
          <p:nvPr/>
        </p:nvSpPr>
        <p:spPr>
          <a:xfrm>
            <a:off x="4889036" y="1225832"/>
            <a:ext cx="10274" cy="21303"/>
          </a:xfrm>
          <a:custGeom>
            <a:avLst/>
            <a:gdLst/>
            <a:ahLst/>
            <a:cxnLst/>
            <a:rect l="l" t="t" r="r" b="b"/>
            <a:pathLst>
              <a:path w="299" h="620" extrusionOk="0">
                <a:moveTo>
                  <a:pt x="12" y="1"/>
                </a:moveTo>
                <a:cubicBezTo>
                  <a:pt x="1" y="48"/>
                  <a:pt x="1" y="84"/>
                  <a:pt x="1" y="132"/>
                </a:cubicBezTo>
                <a:cubicBezTo>
                  <a:pt x="1" y="346"/>
                  <a:pt x="120" y="536"/>
                  <a:pt x="298" y="620"/>
                </a:cubicBezTo>
                <a:lnTo>
                  <a:pt x="12" y="1"/>
                </a:ln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p2"/>
          <p:cNvSpPr/>
          <p:nvPr/>
        </p:nvSpPr>
        <p:spPr>
          <a:xfrm>
            <a:off x="4760568" y="1210714"/>
            <a:ext cx="38930" cy="38896"/>
          </a:xfrm>
          <a:custGeom>
            <a:avLst/>
            <a:gdLst/>
            <a:ahLst/>
            <a:cxnLst/>
            <a:rect l="l" t="t" r="r" b="b"/>
            <a:pathLst>
              <a:path w="1133"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2"/>
          <p:cNvSpPr/>
          <p:nvPr/>
        </p:nvSpPr>
        <p:spPr>
          <a:xfrm>
            <a:off x="4696763" y="1274519"/>
            <a:ext cx="38896" cy="38896"/>
          </a:xfrm>
          <a:custGeom>
            <a:avLst/>
            <a:gdLst/>
            <a:ahLst/>
            <a:cxnLst/>
            <a:rect l="l" t="t" r="r" b="b"/>
            <a:pathLst>
              <a:path w="1132" h="1132" extrusionOk="0">
                <a:moveTo>
                  <a:pt x="560" y="1"/>
                </a:moveTo>
                <a:cubicBezTo>
                  <a:pt x="251" y="1"/>
                  <a:pt x="1" y="251"/>
                  <a:pt x="1" y="560"/>
                </a:cubicBezTo>
                <a:cubicBezTo>
                  <a:pt x="1" y="894"/>
                  <a:pt x="251" y="1132"/>
                  <a:pt x="560" y="1132"/>
                </a:cubicBezTo>
                <a:cubicBezTo>
                  <a:pt x="882" y="1132"/>
                  <a:pt x="1132" y="870"/>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2"/>
          <p:cNvSpPr/>
          <p:nvPr/>
        </p:nvSpPr>
        <p:spPr>
          <a:xfrm>
            <a:off x="4824407" y="1274519"/>
            <a:ext cx="38896" cy="38896"/>
          </a:xfrm>
          <a:custGeom>
            <a:avLst/>
            <a:gdLst/>
            <a:ahLst/>
            <a:cxnLst/>
            <a:rect l="l" t="t" r="r" b="b"/>
            <a:pathLst>
              <a:path w="1132" h="1132" extrusionOk="0">
                <a:moveTo>
                  <a:pt x="572" y="1"/>
                </a:moveTo>
                <a:cubicBezTo>
                  <a:pt x="262" y="1"/>
                  <a:pt x="0" y="251"/>
                  <a:pt x="0" y="560"/>
                </a:cubicBezTo>
                <a:cubicBezTo>
                  <a:pt x="24" y="894"/>
                  <a:pt x="262" y="1132"/>
                  <a:pt x="572" y="1132"/>
                </a:cubicBezTo>
                <a:cubicBezTo>
                  <a:pt x="881" y="1132"/>
                  <a:pt x="1131" y="870"/>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2"/>
          <p:cNvSpPr/>
          <p:nvPr/>
        </p:nvSpPr>
        <p:spPr>
          <a:xfrm>
            <a:off x="4696763" y="1146463"/>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2"/>
          <p:cNvSpPr/>
          <p:nvPr/>
        </p:nvSpPr>
        <p:spPr>
          <a:xfrm>
            <a:off x="4825231" y="1147631"/>
            <a:ext cx="38071" cy="37727"/>
          </a:xfrm>
          <a:custGeom>
            <a:avLst/>
            <a:gdLst/>
            <a:ahLst/>
            <a:cxnLst/>
            <a:rect l="l" t="t" r="r" b="b"/>
            <a:pathLst>
              <a:path w="1108" h="1098" extrusionOk="0">
                <a:moveTo>
                  <a:pt x="516" y="1"/>
                </a:moveTo>
                <a:cubicBezTo>
                  <a:pt x="217" y="1"/>
                  <a:pt x="0" y="232"/>
                  <a:pt x="0" y="538"/>
                </a:cubicBezTo>
                <a:cubicBezTo>
                  <a:pt x="0" y="848"/>
                  <a:pt x="250" y="1098"/>
                  <a:pt x="560" y="1098"/>
                </a:cubicBezTo>
                <a:cubicBezTo>
                  <a:pt x="845" y="1098"/>
                  <a:pt x="1084" y="872"/>
                  <a:pt x="1107" y="610"/>
                </a:cubicBezTo>
                <a:lnTo>
                  <a:pt x="869" y="86"/>
                </a:lnTo>
                <a:cubicBezTo>
                  <a:pt x="786" y="26"/>
                  <a:pt x="679" y="3"/>
                  <a:pt x="560" y="3"/>
                </a:cubicBezTo>
                <a:cubicBezTo>
                  <a:pt x="545" y="2"/>
                  <a:pt x="530" y="1"/>
                  <a:pt x="516"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77;p2"/>
          <p:cNvSpPr/>
          <p:nvPr/>
        </p:nvSpPr>
        <p:spPr>
          <a:xfrm>
            <a:off x="4760568" y="1082659"/>
            <a:ext cx="38930" cy="38896"/>
          </a:xfrm>
          <a:custGeom>
            <a:avLst/>
            <a:gdLst/>
            <a:ahLst/>
            <a:cxnLst/>
            <a:rect l="l" t="t" r="r" b="b"/>
            <a:pathLst>
              <a:path w="1133" h="1132" extrusionOk="0">
                <a:moveTo>
                  <a:pt x="572" y="1"/>
                </a:moveTo>
                <a:cubicBezTo>
                  <a:pt x="251" y="1"/>
                  <a:pt x="1" y="251"/>
                  <a:pt x="1" y="560"/>
                </a:cubicBezTo>
                <a:cubicBezTo>
                  <a:pt x="1" y="870"/>
                  <a:pt x="251" y="1132"/>
                  <a:pt x="572" y="1132"/>
                </a:cubicBezTo>
                <a:cubicBezTo>
                  <a:pt x="882" y="1132"/>
                  <a:pt x="1132" y="870"/>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2"/>
          <p:cNvSpPr/>
          <p:nvPr/>
        </p:nvSpPr>
        <p:spPr>
          <a:xfrm>
            <a:off x="4888624" y="1466792"/>
            <a:ext cx="38896" cy="38896"/>
          </a:xfrm>
          <a:custGeom>
            <a:avLst/>
            <a:gdLst/>
            <a:ahLst/>
            <a:cxnLst/>
            <a:rect l="l" t="t" r="r" b="b"/>
            <a:pathLst>
              <a:path w="1132" h="1132" extrusionOk="0">
                <a:moveTo>
                  <a:pt x="560" y="0"/>
                </a:moveTo>
                <a:cubicBezTo>
                  <a:pt x="251" y="0"/>
                  <a:pt x="1" y="250"/>
                  <a:pt x="1" y="560"/>
                </a:cubicBezTo>
                <a:cubicBezTo>
                  <a:pt x="13" y="893"/>
                  <a:pt x="251" y="1132"/>
                  <a:pt x="560" y="1132"/>
                </a:cubicBezTo>
                <a:cubicBezTo>
                  <a:pt x="870" y="1132"/>
                  <a:pt x="1132" y="870"/>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2"/>
          <p:cNvSpPr/>
          <p:nvPr/>
        </p:nvSpPr>
        <p:spPr>
          <a:xfrm>
            <a:off x="4760568" y="1467204"/>
            <a:ext cx="38930" cy="38896"/>
          </a:xfrm>
          <a:custGeom>
            <a:avLst/>
            <a:gdLst/>
            <a:ahLst/>
            <a:cxnLst/>
            <a:rect l="l" t="t" r="r" b="b"/>
            <a:pathLst>
              <a:path w="1133" h="1132" extrusionOk="0">
                <a:moveTo>
                  <a:pt x="572" y="0"/>
                </a:moveTo>
                <a:cubicBezTo>
                  <a:pt x="251" y="0"/>
                  <a:pt x="1" y="250"/>
                  <a:pt x="1" y="560"/>
                </a:cubicBezTo>
                <a:cubicBezTo>
                  <a:pt x="1" y="870"/>
                  <a:pt x="251" y="1131"/>
                  <a:pt x="572" y="1131"/>
                </a:cubicBezTo>
                <a:cubicBezTo>
                  <a:pt x="882" y="1131"/>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80;p2"/>
          <p:cNvSpPr/>
          <p:nvPr/>
        </p:nvSpPr>
        <p:spPr>
          <a:xfrm>
            <a:off x="4696763" y="1531009"/>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81;p2"/>
          <p:cNvSpPr/>
          <p:nvPr/>
        </p:nvSpPr>
        <p:spPr>
          <a:xfrm>
            <a:off x="4824407" y="1531009"/>
            <a:ext cx="38896" cy="38896"/>
          </a:xfrm>
          <a:custGeom>
            <a:avLst/>
            <a:gdLst/>
            <a:ahLst/>
            <a:cxnLst/>
            <a:rect l="l" t="t" r="r" b="b"/>
            <a:pathLst>
              <a:path w="1132" h="1132" extrusionOk="0">
                <a:moveTo>
                  <a:pt x="572" y="1"/>
                </a:moveTo>
                <a:cubicBezTo>
                  <a:pt x="262" y="1"/>
                  <a:pt x="0" y="251"/>
                  <a:pt x="0" y="572"/>
                </a:cubicBezTo>
                <a:cubicBezTo>
                  <a:pt x="24" y="882"/>
                  <a:pt x="262"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2"/>
          <p:cNvSpPr/>
          <p:nvPr/>
        </p:nvSpPr>
        <p:spPr>
          <a:xfrm>
            <a:off x="4696763" y="1402575"/>
            <a:ext cx="38896" cy="38896"/>
          </a:xfrm>
          <a:custGeom>
            <a:avLst/>
            <a:gdLst/>
            <a:ahLst/>
            <a:cxnLst/>
            <a:rect l="l" t="t" r="r" b="b"/>
            <a:pathLst>
              <a:path w="1132" h="1132" extrusionOk="0">
                <a:moveTo>
                  <a:pt x="560" y="0"/>
                </a:moveTo>
                <a:cubicBezTo>
                  <a:pt x="251" y="0"/>
                  <a:pt x="1" y="262"/>
                  <a:pt x="1" y="572"/>
                </a:cubicBezTo>
                <a:cubicBezTo>
                  <a:pt x="1" y="881"/>
                  <a:pt x="251" y="1131"/>
                  <a:pt x="560" y="1131"/>
                </a:cubicBezTo>
                <a:cubicBezTo>
                  <a:pt x="882"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83;p2"/>
          <p:cNvSpPr/>
          <p:nvPr/>
        </p:nvSpPr>
        <p:spPr>
          <a:xfrm>
            <a:off x="4824407" y="1402575"/>
            <a:ext cx="38896" cy="38896"/>
          </a:xfrm>
          <a:custGeom>
            <a:avLst/>
            <a:gdLst/>
            <a:ahLst/>
            <a:cxnLst/>
            <a:rect l="l" t="t" r="r" b="b"/>
            <a:pathLst>
              <a:path w="1132" h="1132" extrusionOk="0">
                <a:moveTo>
                  <a:pt x="572" y="0"/>
                </a:moveTo>
                <a:cubicBezTo>
                  <a:pt x="262" y="0"/>
                  <a:pt x="0" y="262"/>
                  <a:pt x="0" y="572"/>
                </a:cubicBezTo>
                <a:cubicBezTo>
                  <a:pt x="24" y="881"/>
                  <a:pt x="262"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84;p2"/>
          <p:cNvSpPr/>
          <p:nvPr/>
        </p:nvSpPr>
        <p:spPr>
          <a:xfrm>
            <a:off x="4888624" y="1338736"/>
            <a:ext cx="38896" cy="38896"/>
          </a:xfrm>
          <a:custGeom>
            <a:avLst/>
            <a:gdLst/>
            <a:ahLst/>
            <a:cxnLst/>
            <a:rect l="l" t="t" r="r" b="b"/>
            <a:pathLst>
              <a:path w="1132" h="1132" extrusionOk="0">
                <a:moveTo>
                  <a:pt x="560" y="1"/>
                </a:moveTo>
                <a:cubicBezTo>
                  <a:pt x="251" y="1"/>
                  <a:pt x="1" y="251"/>
                  <a:pt x="1" y="572"/>
                </a:cubicBezTo>
                <a:cubicBezTo>
                  <a:pt x="13" y="882"/>
                  <a:pt x="251" y="1132"/>
                  <a:pt x="560" y="1132"/>
                </a:cubicBezTo>
                <a:cubicBezTo>
                  <a:pt x="870" y="1132"/>
                  <a:pt x="1132" y="882"/>
                  <a:pt x="1132" y="572"/>
                </a:cubicBezTo>
                <a:cubicBezTo>
                  <a:pt x="1132" y="275"/>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85;p2"/>
          <p:cNvSpPr/>
          <p:nvPr/>
        </p:nvSpPr>
        <p:spPr>
          <a:xfrm>
            <a:off x="4760568" y="1338736"/>
            <a:ext cx="38930" cy="38896"/>
          </a:xfrm>
          <a:custGeom>
            <a:avLst/>
            <a:gdLst/>
            <a:ahLst/>
            <a:cxnLst/>
            <a:rect l="l" t="t" r="r" b="b"/>
            <a:pathLst>
              <a:path w="1133"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2"/>
          <p:cNvSpPr/>
          <p:nvPr/>
        </p:nvSpPr>
        <p:spPr>
          <a:xfrm>
            <a:off x="4888624" y="1722870"/>
            <a:ext cx="38896" cy="38896"/>
          </a:xfrm>
          <a:custGeom>
            <a:avLst/>
            <a:gdLst/>
            <a:ahLst/>
            <a:cxnLst/>
            <a:rect l="l" t="t" r="r" b="b"/>
            <a:pathLst>
              <a:path w="1132" h="1132" extrusionOk="0">
                <a:moveTo>
                  <a:pt x="560" y="1"/>
                </a:moveTo>
                <a:cubicBezTo>
                  <a:pt x="251" y="1"/>
                  <a:pt x="1" y="251"/>
                  <a:pt x="1" y="560"/>
                </a:cubicBezTo>
                <a:cubicBezTo>
                  <a:pt x="13" y="882"/>
                  <a:pt x="251" y="1132"/>
                  <a:pt x="560" y="1132"/>
                </a:cubicBezTo>
                <a:cubicBezTo>
                  <a:pt x="870" y="1132"/>
                  <a:pt x="1132" y="882"/>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87;p2"/>
          <p:cNvSpPr/>
          <p:nvPr/>
        </p:nvSpPr>
        <p:spPr>
          <a:xfrm>
            <a:off x="4760568" y="1723282"/>
            <a:ext cx="38930" cy="38896"/>
          </a:xfrm>
          <a:custGeom>
            <a:avLst/>
            <a:gdLst/>
            <a:ahLst/>
            <a:cxnLst/>
            <a:rect l="l" t="t" r="r" b="b"/>
            <a:pathLst>
              <a:path w="1133"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88;p2"/>
          <p:cNvSpPr/>
          <p:nvPr/>
        </p:nvSpPr>
        <p:spPr>
          <a:xfrm>
            <a:off x="4696763" y="1787121"/>
            <a:ext cx="38896" cy="38896"/>
          </a:xfrm>
          <a:custGeom>
            <a:avLst/>
            <a:gdLst/>
            <a:ahLst/>
            <a:cxnLst/>
            <a:rect l="l" t="t" r="r" b="b"/>
            <a:pathLst>
              <a:path w="1132" h="1132" extrusionOk="0">
                <a:moveTo>
                  <a:pt x="560" y="0"/>
                </a:moveTo>
                <a:cubicBezTo>
                  <a:pt x="251" y="0"/>
                  <a:pt x="1" y="262"/>
                  <a:pt x="1" y="572"/>
                </a:cubicBezTo>
                <a:cubicBezTo>
                  <a:pt x="1" y="869"/>
                  <a:pt x="251" y="1131"/>
                  <a:pt x="560" y="1131"/>
                </a:cubicBezTo>
                <a:cubicBezTo>
                  <a:pt x="882"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89;p2"/>
          <p:cNvSpPr/>
          <p:nvPr/>
        </p:nvSpPr>
        <p:spPr>
          <a:xfrm>
            <a:off x="4824407" y="1787121"/>
            <a:ext cx="38896" cy="38896"/>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90;p2"/>
          <p:cNvSpPr/>
          <p:nvPr/>
        </p:nvSpPr>
        <p:spPr>
          <a:xfrm>
            <a:off x="4696763" y="1659065"/>
            <a:ext cx="38896" cy="38896"/>
          </a:xfrm>
          <a:custGeom>
            <a:avLst/>
            <a:gdLst/>
            <a:ahLst/>
            <a:cxnLst/>
            <a:rect l="l" t="t" r="r" b="b"/>
            <a:pathLst>
              <a:path w="1132" h="1132" extrusionOk="0">
                <a:moveTo>
                  <a:pt x="560" y="0"/>
                </a:moveTo>
                <a:cubicBezTo>
                  <a:pt x="251" y="0"/>
                  <a:pt x="1" y="250"/>
                  <a:pt x="1" y="560"/>
                </a:cubicBezTo>
                <a:cubicBezTo>
                  <a:pt x="1" y="870"/>
                  <a:pt x="251" y="1131"/>
                  <a:pt x="560" y="1131"/>
                </a:cubicBezTo>
                <a:cubicBezTo>
                  <a:pt x="882" y="1131"/>
                  <a:pt x="1132" y="870"/>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2"/>
          <p:cNvSpPr/>
          <p:nvPr/>
        </p:nvSpPr>
        <p:spPr>
          <a:xfrm>
            <a:off x="4824407" y="1659065"/>
            <a:ext cx="38896" cy="38896"/>
          </a:xfrm>
          <a:custGeom>
            <a:avLst/>
            <a:gdLst/>
            <a:ahLst/>
            <a:cxnLst/>
            <a:rect l="l" t="t" r="r" b="b"/>
            <a:pathLst>
              <a:path w="1132" h="1132" extrusionOk="0">
                <a:moveTo>
                  <a:pt x="572" y="0"/>
                </a:moveTo>
                <a:cubicBezTo>
                  <a:pt x="262" y="0"/>
                  <a:pt x="0" y="250"/>
                  <a:pt x="0" y="560"/>
                </a:cubicBezTo>
                <a:cubicBezTo>
                  <a:pt x="24" y="870"/>
                  <a:pt x="262" y="1131"/>
                  <a:pt x="572" y="1131"/>
                </a:cubicBezTo>
                <a:cubicBezTo>
                  <a:pt x="881" y="1131"/>
                  <a:pt x="1131" y="870"/>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92;p2"/>
          <p:cNvSpPr/>
          <p:nvPr/>
        </p:nvSpPr>
        <p:spPr>
          <a:xfrm>
            <a:off x="4888624" y="1594848"/>
            <a:ext cx="38896" cy="38896"/>
          </a:xfrm>
          <a:custGeom>
            <a:avLst/>
            <a:gdLst/>
            <a:ahLst/>
            <a:cxnLst/>
            <a:rect l="l" t="t" r="r" b="b"/>
            <a:pathLst>
              <a:path w="1132" h="1132" extrusionOk="0">
                <a:moveTo>
                  <a:pt x="560" y="0"/>
                </a:moveTo>
                <a:cubicBezTo>
                  <a:pt x="251" y="0"/>
                  <a:pt x="1" y="262"/>
                  <a:pt x="1" y="572"/>
                </a:cubicBezTo>
                <a:cubicBezTo>
                  <a:pt x="13" y="881"/>
                  <a:pt x="251" y="1131"/>
                  <a:pt x="560" y="1131"/>
                </a:cubicBezTo>
                <a:cubicBezTo>
                  <a:pt x="870"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93;p2"/>
          <p:cNvSpPr/>
          <p:nvPr/>
        </p:nvSpPr>
        <p:spPr>
          <a:xfrm>
            <a:off x="4760568" y="1594848"/>
            <a:ext cx="38930" cy="38896"/>
          </a:xfrm>
          <a:custGeom>
            <a:avLst/>
            <a:gdLst/>
            <a:ahLst/>
            <a:cxnLst/>
            <a:rect l="l" t="t" r="r" b="b"/>
            <a:pathLst>
              <a:path w="1133"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94;p2"/>
          <p:cNvSpPr/>
          <p:nvPr/>
        </p:nvSpPr>
        <p:spPr>
          <a:xfrm>
            <a:off x="4888624" y="1978982"/>
            <a:ext cx="38896" cy="38896"/>
          </a:xfrm>
          <a:custGeom>
            <a:avLst/>
            <a:gdLst/>
            <a:ahLst/>
            <a:cxnLst/>
            <a:rect l="l" t="t" r="r" b="b"/>
            <a:pathLst>
              <a:path w="1132" h="1132" extrusionOk="0">
                <a:moveTo>
                  <a:pt x="560" y="0"/>
                </a:moveTo>
                <a:cubicBezTo>
                  <a:pt x="251" y="0"/>
                  <a:pt x="1" y="250"/>
                  <a:pt x="1" y="572"/>
                </a:cubicBezTo>
                <a:cubicBezTo>
                  <a:pt x="1" y="881"/>
                  <a:pt x="251" y="1131"/>
                  <a:pt x="560" y="1131"/>
                </a:cubicBezTo>
                <a:cubicBezTo>
                  <a:pt x="870" y="1131"/>
                  <a:pt x="1132" y="881"/>
                  <a:pt x="1132" y="572"/>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95;p2"/>
          <p:cNvSpPr/>
          <p:nvPr/>
        </p:nvSpPr>
        <p:spPr>
          <a:xfrm>
            <a:off x="4760568" y="1979359"/>
            <a:ext cx="38930" cy="38930"/>
          </a:xfrm>
          <a:custGeom>
            <a:avLst/>
            <a:gdLst/>
            <a:ahLst/>
            <a:cxnLst/>
            <a:rect l="l" t="t" r="r" b="b"/>
            <a:pathLst>
              <a:path w="1133" h="1133"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96;p2"/>
          <p:cNvSpPr/>
          <p:nvPr/>
        </p:nvSpPr>
        <p:spPr>
          <a:xfrm>
            <a:off x="4696763" y="2043611"/>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2"/>
          <p:cNvSpPr/>
          <p:nvPr/>
        </p:nvSpPr>
        <p:spPr>
          <a:xfrm>
            <a:off x="4824407" y="2043611"/>
            <a:ext cx="38896" cy="38896"/>
          </a:xfrm>
          <a:custGeom>
            <a:avLst/>
            <a:gdLst/>
            <a:ahLst/>
            <a:cxnLst/>
            <a:rect l="l" t="t" r="r" b="b"/>
            <a:pathLst>
              <a:path w="1132" h="1132" extrusionOk="0">
                <a:moveTo>
                  <a:pt x="572" y="0"/>
                </a:moveTo>
                <a:cubicBezTo>
                  <a:pt x="262" y="0"/>
                  <a:pt x="0" y="250"/>
                  <a:pt x="0" y="560"/>
                </a:cubicBezTo>
                <a:cubicBezTo>
                  <a:pt x="24" y="869"/>
                  <a:pt x="262"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98;p2"/>
          <p:cNvSpPr/>
          <p:nvPr/>
        </p:nvSpPr>
        <p:spPr>
          <a:xfrm>
            <a:off x="4696763" y="1915143"/>
            <a:ext cx="38896" cy="38896"/>
          </a:xfrm>
          <a:custGeom>
            <a:avLst/>
            <a:gdLst/>
            <a:ahLst/>
            <a:cxnLst/>
            <a:rect l="l" t="t" r="r" b="b"/>
            <a:pathLst>
              <a:path w="1132" h="1132" extrusionOk="0">
                <a:moveTo>
                  <a:pt x="560" y="1"/>
                </a:moveTo>
                <a:cubicBezTo>
                  <a:pt x="251" y="1"/>
                  <a:pt x="1" y="251"/>
                  <a:pt x="1" y="560"/>
                </a:cubicBezTo>
                <a:cubicBezTo>
                  <a:pt x="1" y="882"/>
                  <a:pt x="251" y="1132"/>
                  <a:pt x="560" y="1132"/>
                </a:cubicBezTo>
                <a:cubicBezTo>
                  <a:pt x="882" y="1132"/>
                  <a:pt x="1132" y="882"/>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99;p2"/>
          <p:cNvSpPr/>
          <p:nvPr/>
        </p:nvSpPr>
        <p:spPr>
          <a:xfrm>
            <a:off x="4824407" y="1915143"/>
            <a:ext cx="38896" cy="38896"/>
          </a:xfrm>
          <a:custGeom>
            <a:avLst/>
            <a:gdLst/>
            <a:ahLst/>
            <a:cxnLst/>
            <a:rect l="l" t="t" r="r" b="b"/>
            <a:pathLst>
              <a:path w="1132" h="1132" extrusionOk="0">
                <a:moveTo>
                  <a:pt x="572" y="1"/>
                </a:moveTo>
                <a:cubicBezTo>
                  <a:pt x="262" y="1"/>
                  <a:pt x="0" y="251"/>
                  <a:pt x="0" y="560"/>
                </a:cubicBezTo>
                <a:cubicBezTo>
                  <a:pt x="24" y="882"/>
                  <a:pt x="262" y="1132"/>
                  <a:pt x="572" y="1132"/>
                </a:cubicBezTo>
                <a:cubicBezTo>
                  <a:pt x="881" y="1132"/>
                  <a:pt x="1131" y="882"/>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0;p2"/>
          <p:cNvSpPr/>
          <p:nvPr/>
        </p:nvSpPr>
        <p:spPr>
          <a:xfrm>
            <a:off x="4888624" y="1851338"/>
            <a:ext cx="38896" cy="38896"/>
          </a:xfrm>
          <a:custGeom>
            <a:avLst/>
            <a:gdLst/>
            <a:ahLst/>
            <a:cxnLst/>
            <a:rect l="l" t="t" r="r" b="b"/>
            <a:pathLst>
              <a:path w="1132" h="1132" extrusionOk="0">
                <a:moveTo>
                  <a:pt x="560" y="0"/>
                </a:moveTo>
                <a:cubicBezTo>
                  <a:pt x="251" y="0"/>
                  <a:pt x="1" y="250"/>
                  <a:pt x="1" y="560"/>
                </a:cubicBezTo>
                <a:cubicBezTo>
                  <a:pt x="13" y="869"/>
                  <a:pt x="251" y="1131"/>
                  <a:pt x="560" y="1131"/>
                </a:cubicBezTo>
                <a:cubicBezTo>
                  <a:pt x="870"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01;p2"/>
          <p:cNvSpPr/>
          <p:nvPr/>
        </p:nvSpPr>
        <p:spPr>
          <a:xfrm>
            <a:off x="4760568" y="1851338"/>
            <a:ext cx="38930" cy="38896"/>
          </a:xfrm>
          <a:custGeom>
            <a:avLst/>
            <a:gdLst/>
            <a:ahLst/>
            <a:cxnLst/>
            <a:rect l="l" t="t" r="r" b="b"/>
            <a:pathLst>
              <a:path w="1133"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2;p2"/>
          <p:cNvSpPr/>
          <p:nvPr/>
        </p:nvSpPr>
        <p:spPr>
          <a:xfrm>
            <a:off x="4440273" y="258352"/>
            <a:ext cx="17627" cy="30306"/>
          </a:xfrm>
          <a:custGeom>
            <a:avLst/>
            <a:gdLst/>
            <a:ahLst/>
            <a:cxnLst/>
            <a:rect l="l" t="t" r="r" b="b"/>
            <a:pathLst>
              <a:path w="513" h="882" extrusionOk="0">
                <a:moveTo>
                  <a:pt x="108" y="0"/>
                </a:moveTo>
                <a:cubicBezTo>
                  <a:pt x="48" y="84"/>
                  <a:pt x="0" y="191"/>
                  <a:pt x="0" y="310"/>
                </a:cubicBezTo>
                <a:cubicBezTo>
                  <a:pt x="12" y="620"/>
                  <a:pt x="227" y="846"/>
                  <a:pt x="512" y="882"/>
                </a:cubicBezTo>
                <a:lnTo>
                  <a:pt x="108" y="0"/>
                </a:ln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3;p2"/>
          <p:cNvSpPr/>
          <p:nvPr/>
        </p:nvSpPr>
        <p:spPr>
          <a:xfrm>
            <a:off x="4504490" y="442860"/>
            <a:ext cx="36868" cy="38483"/>
          </a:xfrm>
          <a:custGeom>
            <a:avLst/>
            <a:gdLst/>
            <a:ahLst/>
            <a:cxnLst/>
            <a:rect l="l" t="t" r="r" b="b"/>
            <a:pathLst>
              <a:path w="1073" h="1120" extrusionOk="0">
                <a:moveTo>
                  <a:pt x="560" y="0"/>
                </a:moveTo>
                <a:cubicBezTo>
                  <a:pt x="251" y="0"/>
                  <a:pt x="1" y="238"/>
                  <a:pt x="1" y="548"/>
                </a:cubicBezTo>
                <a:cubicBezTo>
                  <a:pt x="1" y="869"/>
                  <a:pt x="251" y="1119"/>
                  <a:pt x="560" y="1119"/>
                </a:cubicBezTo>
                <a:cubicBezTo>
                  <a:pt x="786" y="1119"/>
                  <a:pt x="977" y="988"/>
                  <a:pt x="1072" y="786"/>
                </a:cubicBezTo>
                <a:lnTo>
                  <a:pt x="715" y="36"/>
                </a:lnTo>
                <a:cubicBezTo>
                  <a:pt x="667" y="12"/>
                  <a:pt x="608"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4;p2"/>
          <p:cNvSpPr/>
          <p:nvPr/>
        </p:nvSpPr>
        <p:spPr>
          <a:xfrm>
            <a:off x="4440685" y="506252"/>
            <a:ext cx="38483" cy="38896"/>
          </a:xfrm>
          <a:custGeom>
            <a:avLst/>
            <a:gdLst/>
            <a:ahLst/>
            <a:cxnLst/>
            <a:rect l="l" t="t" r="r" b="b"/>
            <a:pathLst>
              <a:path w="1120" h="1132" extrusionOk="0">
                <a:moveTo>
                  <a:pt x="560" y="1"/>
                </a:moveTo>
                <a:cubicBezTo>
                  <a:pt x="250" y="1"/>
                  <a:pt x="0" y="251"/>
                  <a:pt x="0" y="572"/>
                </a:cubicBezTo>
                <a:cubicBezTo>
                  <a:pt x="0" y="882"/>
                  <a:pt x="250" y="1132"/>
                  <a:pt x="560" y="1132"/>
                </a:cubicBezTo>
                <a:cubicBezTo>
                  <a:pt x="869" y="1132"/>
                  <a:pt x="1119" y="882"/>
                  <a:pt x="1119" y="572"/>
                </a:cubicBezTo>
                <a:cubicBezTo>
                  <a:pt x="1119"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5;p2"/>
          <p:cNvSpPr/>
          <p:nvPr/>
        </p:nvSpPr>
        <p:spPr>
          <a:xfrm>
            <a:off x="4569532" y="531197"/>
            <a:ext cx="2508" cy="5772"/>
          </a:xfrm>
          <a:custGeom>
            <a:avLst/>
            <a:gdLst/>
            <a:ahLst/>
            <a:cxnLst/>
            <a:rect l="l" t="t" r="r" b="b"/>
            <a:pathLst>
              <a:path w="73" h="168" extrusionOk="0">
                <a:moveTo>
                  <a:pt x="1" y="1"/>
                </a:moveTo>
                <a:cubicBezTo>
                  <a:pt x="13" y="60"/>
                  <a:pt x="36" y="120"/>
                  <a:pt x="72" y="168"/>
                </a:cubicBezTo>
                <a:lnTo>
                  <a:pt x="1" y="1"/>
                </a:ln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6;p2"/>
          <p:cNvSpPr/>
          <p:nvPr/>
        </p:nvSpPr>
        <p:spPr>
          <a:xfrm>
            <a:off x="4440685" y="377818"/>
            <a:ext cx="38483" cy="38896"/>
          </a:xfrm>
          <a:custGeom>
            <a:avLst/>
            <a:gdLst/>
            <a:ahLst/>
            <a:cxnLst/>
            <a:rect l="l" t="t" r="r" b="b"/>
            <a:pathLst>
              <a:path w="1120" h="1132" extrusionOk="0">
                <a:moveTo>
                  <a:pt x="560" y="0"/>
                </a:moveTo>
                <a:cubicBezTo>
                  <a:pt x="250" y="0"/>
                  <a:pt x="0" y="262"/>
                  <a:pt x="0" y="572"/>
                </a:cubicBezTo>
                <a:cubicBezTo>
                  <a:pt x="0" y="893"/>
                  <a:pt x="250" y="1131"/>
                  <a:pt x="560" y="1131"/>
                </a:cubicBezTo>
                <a:cubicBezTo>
                  <a:pt x="869" y="1131"/>
                  <a:pt x="1119" y="881"/>
                  <a:pt x="1119" y="572"/>
                </a:cubicBezTo>
                <a:cubicBezTo>
                  <a:pt x="1119"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7;p2"/>
          <p:cNvSpPr/>
          <p:nvPr/>
        </p:nvSpPr>
        <p:spPr>
          <a:xfrm>
            <a:off x="4632958" y="699350"/>
            <a:ext cx="29893" cy="38071"/>
          </a:xfrm>
          <a:custGeom>
            <a:avLst/>
            <a:gdLst/>
            <a:ahLst/>
            <a:cxnLst/>
            <a:rect l="l" t="t" r="r" b="b"/>
            <a:pathLst>
              <a:path w="870" h="1108" extrusionOk="0">
                <a:moveTo>
                  <a:pt x="417" y="0"/>
                </a:moveTo>
                <a:cubicBezTo>
                  <a:pt x="179" y="72"/>
                  <a:pt x="0" y="286"/>
                  <a:pt x="0" y="548"/>
                </a:cubicBezTo>
                <a:cubicBezTo>
                  <a:pt x="0" y="846"/>
                  <a:pt x="250" y="1108"/>
                  <a:pt x="560" y="1108"/>
                </a:cubicBezTo>
                <a:cubicBezTo>
                  <a:pt x="679" y="1108"/>
                  <a:pt x="786" y="1060"/>
                  <a:pt x="869" y="1001"/>
                </a:cubicBezTo>
                <a:lnTo>
                  <a:pt x="417" y="0"/>
                </a:ln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p2"/>
          <p:cNvSpPr/>
          <p:nvPr/>
        </p:nvSpPr>
        <p:spPr>
          <a:xfrm>
            <a:off x="4504490" y="698525"/>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2"/>
          <p:cNvSpPr/>
          <p:nvPr/>
        </p:nvSpPr>
        <p:spPr>
          <a:xfrm>
            <a:off x="4440685" y="762330"/>
            <a:ext cx="38483" cy="38930"/>
          </a:xfrm>
          <a:custGeom>
            <a:avLst/>
            <a:gdLst/>
            <a:ahLst/>
            <a:cxnLst/>
            <a:rect l="l" t="t" r="r" b="b"/>
            <a:pathLst>
              <a:path w="1120" h="1133" extrusionOk="0">
                <a:moveTo>
                  <a:pt x="560" y="1"/>
                </a:moveTo>
                <a:cubicBezTo>
                  <a:pt x="250" y="1"/>
                  <a:pt x="0" y="263"/>
                  <a:pt x="0" y="572"/>
                </a:cubicBezTo>
                <a:cubicBezTo>
                  <a:pt x="0" y="882"/>
                  <a:pt x="250" y="1132"/>
                  <a:pt x="560" y="1132"/>
                </a:cubicBezTo>
                <a:cubicBezTo>
                  <a:pt x="869" y="1132"/>
                  <a:pt x="1119" y="882"/>
                  <a:pt x="1119" y="572"/>
                </a:cubicBezTo>
                <a:cubicBezTo>
                  <a:pt x="1119" y="263"/>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10;p2"/>
          <p:cNvSpPr/>
          <p:nvPr/>
        </p:nvSpPr>
        <p:spPr>
          <a:xfrm>
            <a:off x="4568329" y="762330"/>
            <a:ext cx="38896" cy="38930"/>
          </a:xfrm>
          <a:custGeom>
            <a:avLst/>
            <a:gdLst/>
            <a:ahLst/>
            <a:cxnLst/>
            <a:rect l="l" t="t" r="r" b="b"/>
            <a:pathLst>
              <a:path w="1132" h="1133" extrusionOk="0">
                <a:moveTo>
                  <a:pt x="572" y="1"/>
                </a:moveTo>
                <a:cubicBezTo>
                  <a:pt x="250" y="1"/>
                  <a:pt x="0" y="263"/>
                  <a:pt x="0" y="572"/>
                </a:cubicBezTo>
                <a:cubicBezTo>
                  <a:pt x="12" y="882"/>
                  <a:pt x="274" y="1132"/>
                  <a:pt x="572" y="1132"/>
                </a:cubicBezTo>
                <a:cubicBezTo>
                  <a:pt x="881" y="1132"/>
                  <a:pt x="1131" y="882"/>
                  <a:pt x="1131" y="572"/>
                </a:cubicBezTo>
                <a:cubicBezTo>
                  <a:pt x="1131" y="263"/>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11;p2"/>
          <p:cNvSpPr/>
          <p:nvPr/>
        </p:nvSpPr>
        <p:spPr>
          <a:xfrm>
            <a:off x="4440685" y="634308"/>
            <a:ext cx="38483" cy="38896"/>
          </a:xfrm>
          <a:custGeom>
            <a:avLst/>
            <a:gdLst/>
            <a:ahLst/>
            <a:cxnLst/>
            <a:rect l="l" t="t" r="r" b="b"/>
            <a:pathLst>
              <a:path w="1120" h="1132" extrusionOk="0">
                <a:moveTo>
                  <a:pt x="560" y="0"/>
                </a:moveTo>
                <a:cubicBezTo>
                  <a:pt x="250" y="0"/>
                  <a:pt x="0" y="250"/>
                  <a:pt x="0" y="560"/>
                </a:cubicBezTo>
                <a:cubicBezTo>
                  <a:pt x="0" y="869"/>
                  <a:pt x="250" y="1131"/>
                  <a:pt x="560" y="1131"/>
                </a:cubicBezTo>
                <a:cubicBezTo>
                  <a:pt x="869" y="1131"/>
                  <a:pt x="1119" y="869"/>
                  <a:pt x="1119" y="560"/>
                </a:cubicBezTo>
                <a:cubicBezTo>
                  <a:pt x="1119"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12;p2"/>
          <p:cNvSpPr/>
          <p:nvPr/>
        </p:nvSpPr>
        <p:spPr>
          <a:xfrm>
            <a:off x="4568329" y="634308"/>
            <a:ext cx="38896" cy="38896"/>
          </a:xfrm>
          <a:custGeom>
            <a:avLst/>
            <a:gdLst/>
            <a:ahLst/>
            <a:cxnLst/>
            <a:rect l="l" t="t" r="r" b="b"/>
            <a:pathLst>
              <a:path w="1132" h="1132" extrusionOk="0">
                <a:moveTo>
                  <a:pt x="572" y="0"/>
                </a:moveTo>
                <a:cubicBezTo>
                  <a:pt x="250" y="0"/>
                  <a:pt x="0" y="250"/>
                  <a:pt x="0" y="560"/>
                </a:cubicBezTo>
                <a:cubicBezTo>
                  <a:pt x="12" y="869"/>
                  <a:pt x="274"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13;p2"/>
          <p:cNvSpPr/>
          <p:nvPr/>
        </p:nvSpPr>
        <p:spPr>
          <a:xfrm>
            <a:off x="4504490" y="570881"/>
            <a:ext cx="38896" cy="38483"/>
          </a:xfrm>
          <a:custGeom>
            <a:avLst/>
            <a:gdLst/>
            <a:ahLst/>
            <a:cxnLst/>
            <a:rect l="l" t="t" r="r" b="b"/>
            <a:pathLst>
              <a:path w="1132" h="1120" extrusionOk="0">
                <a:moveTo>
                  <a:pt x="560" y="1"/>
                </a:moveTo>
                <a:cubicBezTo>
                  <a:pt x="251" y="1"/>
                  <a:pt x="1" y="251"/>
                  <a:pt x="1" y="560"/>
                </a:cubicBezTo>
                <a:cubicBezTo>
                  <a:pt x="1" y="870"/>
                  <a:pt x="251" y="1120"/>
                  <a:pt x="560" y="1120"/>
                </a:cubicBezTo>
                <a:cubicBezTo>
                  <a:pt x="870" y="1120"/>
                  <a:pt x="1132" y="870"/>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14;p2"/>
          <p:cNvSpPr/>
          <p:nvPr/>
        </p:nvSpPr>
        <p:spPr>
          <a:xfrm>
            <a:off x="4632134" y="954603"/>
            <a:ext cx="38896" cy="38896"/>
          </a:xfrm>
          <a:custGeom>
            <a:avLst/>
            <a:gdLst/>
            <a:ahLst/>
            <a:cxnLst/>
            <a:rect l="l" t="t" r="r" b="b"/>
            <a:pathLst>
              <a:path w="1132" h="1132" extrusionOk="0">
                <a:moveTo>
                  <a:pt x="572" y="1"/>
                </a:moveTo>
                <a:cubicBezTo>
                  <a:pt x="262" y="1"/>
                  <a:pt x="0" y="263"/>
                  <a:pt x="0" y="572"/>
                </a:cubicBezTo>
                <a:cubicBezTo>
                  <a:pt x="24" y="882"/>
                  <a:pt x="274" y="1132"/>
                  <a:pt x="572" y="1132"/>
                </a:cubicBezTo>
                <a:cubicBezTo>
                  <a:pt x="881" y="1132"/>
                  <a:pt x="1131" y="882"/>
                  <a:pt x="1131" y="572"/>
                </a:cubicBezTo>
                <a:cubicBezTo>
                  <a:pt x="1131" y="263"/>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p2"/>
          <p:cNvSpPr/>
          <p:nvPr/>
        </p:nvSpPr>
        <p:spPr>
          <a:xfrm>
            <a:off x="4504490" y="954603"/>
            <a:ext cx="38896" cy="38896"/>
          </a:xfrm>
          <a:custGeom>
            <a:avLst/>
            <a:gdLst/>
            <a:ahLst/>
            <a:cxnLst/>
            <a:rect l="l" t="t" r="r" b="b"/>
            <a:pathLst>
              <a:path w="1132" h="1132"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16;p2"/>
          <p:cNvSpPr/>
          <p:nvPr/>
        </p:nvSpPr>
        <p:spPr>
          <a:xfrm>
            <a:off x="4440685" y="1018854"/>
            <a:ext cx="38483" cy="38896"/>
          </a:xfrm>
          <a:custGeom>
            <a:avLst/>
            <a:gdLst/>
            <a:ahLst/>
            <a:cxnLst/>
            <a:rect l="l" t="t" r="r" b="b"/>
            <a:pathLst>
              <a:path w="1120" h="1132" extrusionOk="0">
                <a:moveTo>
                  <a:pt x="560" y="0"/>
                </a:moveTo>
                <a:cubicBezTo>
                  <a:pt x="250" y="0"/>
                  <a:pt x="0" y="250"/>
                  <a:pt x="0" y="560"/>
                </a:cubicBezTo>
                <a:cubicBezTo>
                  <a:pt x="0" y="869"/>
                  <a:pt x="250" y="1131"/>
                  <a:pt x="560" y="1131"/>
                </a:cubicBezTo>
                <a:cubicBezTo>
                  <a:pt x="869" y="1131"/>
                  <a:pt x="1119" y="869"/>
                  <a:pt x="1119" y="560"/>
                </a:cubicBezTo>
                <a:cubicBezTo>
                  <a:pt x="1119"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2"/>
          <p:cNvSpPr/>
          <p:nvPr/>
        </p:nvSpPr>
        <p:spPr>
          <a:xfrm>
            <a:off x="4568329" y="1018854"/>
            <a:ext cx="38896" cy="38896"/>
          </a:xfrm>
          <a:custGeom>
            <a:avLst/>
            <a:gdLst/>
            <a:ahLst/>
            <a:cxnLst/>
            <a:rect l="l" t="t" r="r" b="b"/>
            <a:pathLst>
              <a:path w="1132" h="1132" extrusionOk="0">
                <a:moveTo>
                  <a:pt x="572" y="0"/>
                </a:moveTo>
                <a:cubicBezTo>
                  <a:pt x="250" y="0"/>
                  <a:pt x="0" y="250"/>
                  <a:pt x="0" y="560"/>
                </a:cubicBezTo>
                <a:cubicBezTo>
                  <a:pt x="12" y="869"/>
                  <a:pt x="274"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2"/>
          <p:cNvSpPr/>
          <p:nvPr/>
        </p:nvSpPr>
        <p:spPr>
          <a:xfrm>
            <a:off x="4440685" y="890386"/>
            <a:ext cx="38483" cy="38896"/>
          </a:xfrm>
          <a:custGeom>
            <a:avLst/>
            <a:gdLst/>
            <a:ahLst/>
            <a:cxnLst/>
            <a:rect l="l" t="t" r="r" b="b"/>
            <a:pathLst>
              <a:path w="1120" h="1132" extrusionOk="0">
                <a:moveTo>
                  <a:pt x="560" y="1"/>
                </a:moveTo>
                <a:cubicBezTo>
                  <a:pt x="250" y="1"/>
                  <a:pt x="0" y="251"/>
                  <a:pt x="0" y="560"/>
                </a:cubicBezTo>
                <a:cubicBezTo>
                  <a:pt x="0" y="882"/>
                  <a:pt x="250" y="1132"/>
                  <a:pt x="560" y="1132"/>
                </a:cubicBezTo>
                <a:cubicBezTo>
                  <a:pt x="869" y="1132"/>
                  <a:pt x="1119" y="882"/>
                  <a:pt x="1119" y="560"/>
                </a:cubicBezTo>
                <a:cubicBezTo>
                  <a:pt x="1119"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19;p2"/>
          <p:cNvSpPr/>
          <p:nvPr/>
        </p:nvSpPr>
        <p:spPr>
          <a:xfrm>
            <a:off x="4568329" y="890386"/>
            <a:ext cx="38896" cy="38896"/>
          </a:xfrm>
          <a:custGeom>
            <a:avLst/>
            <a:gdLst/>
            <a:ahLst/>
            <a:cxnLst/>
            <a:rect l="l" t="t" r="r" b="b"/>
            <a:pathLst>
              <a:path w="1132" h="1132" extrusionOk="0">
                <a:moveTo>
                  <a:pt x="572" y="1"/>
                </a:moveTo>
                <a:cubicBezTo>
                  <a:pt x="250" y="1"/>
                  <a:pt x="0" y="251"/>
                  <a:pt x="0" y="560"/>
                </a:cubicBezTo>
                <a:cubicBezTo>
                  <a:pt x="12" y="882"/>
                  <a:pt x="274" y="1132"/>
                  <a:pt x="572" y="1132"/>
                </a:cubicBezTo>
                <a:cubicBezTo>
                  <a:pt x="881" y="1132"/>
                  <a:pt x="1131" y="882"/>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20;p2"/>
          <p:cNvSpPr/>
          <p:nvPr/>
        </p:nvSpPr>
        <p:spPr>
          <a:xfrm>
            <a:off x="4632134" y="826581"/>
            <a:ext cx="38896" cy="38896"/>
          </a:xfrm>
          <a:custGeom>
            <a:avLst/>
            <a:gdLst/>
            <a:ahLst/>
            <a:cxnLst/>
            <a:rect l="l" t="t" r="r" b="b"/>
            <a:pathLst>
              <a:path w="1132" h="1132" extrusionOk="0">
                <a:moveTo>
                  <a:pt x="572" y="0"/>
                </a:moveTo>
                <a:cubicBezTo>
                  <a:pt x="262" y="0"/>
                  <a:pt x="0" y="250"/>
                  <a:pt x="0" y="560"/>
                </a:cubicBezTo>
                <a:cubicBezTo>
                  <a:pt x="0" y="869"/>
                  <a:pt x="274"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21;p2"/>
          <p:cNvSpPr/>
          <p:nvPr/>
        </p:nvSpPr>
        <p:spPr>
          <a:xfrm>
            <a:off x="4504490" y="826993"/>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22;p2"/>
          <p:cNvSpPr/>
          <p:nvPr/>
        </p:nvSpPr>
        <p:spPr>
          <a:xfrm>
            <a:off x="4632134" y="1210302"/>
            <a:ext cx="38896" cy="38896"/>
          </a:xfrm>
          <a:custGeom>
            <a:avLst/>
            <a:gdLst/>
            <a:ahLst/>
            <a:cxnLst/>
            <a:rect l="l" t="t" r="r" b="b"/>
            <a:pathLst>
              <a:path w="1132" h="1132" extrusionOk="0">
                <a:moveTo>
                  <a:pt x="572" y="0"/>
                </a:moveTo>
                <a:cubicBezTo>
                  <a:pt x="262" y="0"/>
                  <a:pt x="0" y="262"/>
                  <a:pt x="0" y="572"/>
                </a:cubicBezTo>
                <a:cubicBezTo>
                  <a:pt x="24" y="893"/>
                  <a:pt x="274"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23;p2"/>
          <p:cNvSpPr/>
          <p:nvPr/>
        </p:nvSpPr>
        <p:spPr>
          <a:xfrm>
            <a:off x="4504490" y="1210714"/>
            <a:ext cx="38896" cy="38896"/>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24;p2"/>
          <p:cNvSpPr/>
          <p:nvPr/>
        </p:nvSpPr>
        <p:spPr>
          <a:xfrm>
            <a:off x="4440685" y="1274519"/>
            <a:ext cx="38483" cy="38896"/>
          </a:xfrm>
          <a:custGeom>
            <a:avLst/>
            <a:gdLst/>
            <a:ahLst/>
            <a:cxnLst/>
            <a:rect l="l" t="t" r="r" b="b"/>
            <a:pathLst>
              <a:path w="1120" h="1132" extrusionOk="0">
                <a:moveTo>
                  <a:pt x="560" y="1"/>
                </a:moveTo>
                <a:cubicBezTo>
                  <a:pt x="250" y="1"/>
                  <a:pt x="0" y="251"/>
                  <a:pt x="0" y="560"/>
                </a:cubicBezTo>
                <a:cubicBezTo>
                  <a:pt x="0" y="894"/>
                  <a:pt x="250" y="1132"/>
                  <a:pt x="560" y="1132"/>
                </a:cubicBezTo>
                <a:cubicBezTo>
                  <a:pt x="869" y="1132"/>
                  <a:pt x="1119" y="870"/>
                  <a:pt x="1119" y="560"/>
                </a:cubicBezTo>
                <a:cubicBezTo>
                  <a:pt x="1119"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25;p2"/>
          <p:cNvSpPr/>
          <p:nvPr/>
        </p:nvSpPr>
        <p:spPr>
          <a:xfrm>
            <a:off x="4568329" y="1274519"/>
            <a:ext cx="38896" cy="38896"/>
          </a:xfrm>
          <a:custGeom>
            <a:avLst/>
            <a:gdLst/>
            <a:ahLst/>
            <a:cxnLst/>
            <a:rect l="l" t="t" r="r" b="b"/>
            <a:pathLst>
              <a:path w="1132" h="1132" extrusionOk="0">
                <a:moveTo>
                  <a:pt x="572" y="1"/>
                </a:moveTo>
                <a:cubicBezTo>
                  <a:pt x="250" y="1"/>
                  <a:pt x="0" y="251"/>
                  <a:pt x="0" y="560"/>
                </a:cubicBezTo>
                <a:cubicBezTo>
                  <a:pt x="12" y="894"/>
                  <a:pt x="274" y="1132"/>
                  <a:pt x="572" y="1132"/>
                </a:cubicBezTo>
                <a:cubicBezTo>
                  <a:pt x="881" y="1132"/>
                  <a:pt x="1131" y="870"/>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26;p2"/>
          <p:cNvSpPr/>
          <p:nvPr/>
        </p:nvSpPr>
        <p:spPr>
          <a:xfrm>
            <a:off x="4440685" y="1146463"/>
            <a:ext cx="38483" cy="38896"/>
          </a:xfrm>
          <a:custGeom>
            <a:avLst/>
            <a:gdLst/>
            <a:ahLst/>
            <a:cxnLst/>
            <a:rect l="l" t="t" r="r" b="b"/>
            <a:pathLst>
              <a:path w="1120" h="1132" extrusionOk="0">
                <a:moveTo>
                  <a:pt x="560" y="1"/>
                </a:moveTo>
                <a:cubicBezTo>
                  <a:pt x="250" y="1"/>
                  <a:pt x="0" y="251"/>
                  <a:pt x="0" y="572"/>
                </a:cubicBezTo>
                <a:cubicBezTo>
                  <a:pt x="0" y="882"/>
                  <a:pt x="250" y="1132"/>
                  <a:pt x="560" y="1132"/>
                </a:cubicBezTo>
                <a:cubicBezTo>
                  <a:pt x="869" y="1132"/>
                  <a:pt x="1119" y="882"/>
                  <a:pt x="1119" y="572"/>
                </a:cubicBezTo>
                <a:cubicBezTo>
                  <a:pt x="1119"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27;p2"/>
          <p:cNvSpPr/>
          <p:nvPr/>
        </p:nvSpPr>
        <p:spPr>
          <a:xfrm>
            <a:off x="4568329" y="1146463"/>
            <a:ext cx="38896" cy="38896"/>
          </a:xfrm>
          <a:custGeom>
            <a:avLst/>
            <a:gdLst/>
            <a:ahLst/>
            <a:cxnLst/>
            <a:rect l="l" t="t" r="r" b="b"/>
            <a:pathLst>
              <a:path w="1132" h="1132" extrusionOk="0">
                <a:moveTo>
                  <a:pt x="572" y="1"/>
                </a:moveTo>
                <a:cubicBezTo>
                  <a:pt x="250" y="1"/>
                  <a:pt x="0" y="251"/>
                  <a:pt x="0" y="572"/>
                </a:cubicBezTo>
                <a:cubicBezTo>
                  <a:pt x="12" y="882"/>
                  <a:pt x="274"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2"/>
          <p:cNvSpPr/>
          <p:nvPr/>
        </p:nvSpPr>
        <p:spPr>
          <a:xfrm>
            <a:off x="4632134" y="1082659"/>
            <a:ext cx="38896" cy="38896"/>
          </a:xfrm>
          <a:custGeom>
            <a:avLst/>
            <a:gdLst/>
            <a:ahLst/>
            <a:cxnLst/>
            <a:rect l="l" t="t" r="r" b="b"/>
            <a:pathLst>
              <a:path w="1132" h="1132" extrusionOk="0">
                <a:moveTo>
                  <a:pt x="572" y="1"/>
                </a:moveTo>
                <a:cubicBezTo>
                  <a:pt x="262" y="1"/>
                  <a:pt x="0" y="251"/>
                  <a:pt x="0" y="560"/>
                </a:cubicBezTo>
                <a:cubicBezTo>
                  <a:pt x="0" y="882"/>
                  <a:pt x="274" y="1132"/>
                  <a:pt x="572" y="1132"/>
                </a:cubicBezTo>
                <a:cubicBezTo>
                  <a:pt x="881" y="1132"/>
                  <a:pt x="1131" y="882"/>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2"/>
          <p:cNvSpPr/>
          <p:nvPr/>
        </p:nvSpPr>
        <p:spPr>
          <a:xfrm>
            <a:off x="4504490" y="1082659"/>
            <a:ext cx="38896" cy="38896"/>
          </a:xfrm>
          <a:custGeom>
            <a:avLst/>
            <a:gdLst/>
            <a:ahLst/>
            <a:cxnLst/>
            <a:rect l="l" t="t" r="r" b="b"/>
            <a:pathLst>
              <a:path w="1132" h="1132" extrusionOk="0">
                <a:moveTo>
                  <a:pt x="560" y="1"/>
                </a:moveTo>
                <a:cubicBezTo>
                  <a:pt x="251" y="1"/>
                  <a:pt x="1" y="251"/>
                  <a:pt x="1" y="560"/>
                </a:cubicBezTo>
                <a:cubicBezTo>
                  <a:pt x="1" y="870"/>
                  <a:pt x="251" y="1132"/>
                  <a:pt x="560" y="1132"/>
                </a:cubicBezTo>
                <a:cubicBezTo>
                  <a:pt x="870" y="1132"/>
                  <a:pt x="1132" y="870"/>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2"/>
          <p:cNvSpPr/>
          <p:nvPr/>
        </p:nvSpPr>
        <p:spPr>
          <a:xfrm>
            <a:off x="4632134" y="1466792"/>
            <a:ext cx="38896" cy="38896"/>
          </a:xfrm>
          <a:custGeom>
            <a:avLst/>
            <a:gdLst/>
            <a:ahLst/>
            <a:cxnLst/>
            <a:rect l="l" t="t" r="r" b="b"/>
            <a:pathLst>
              <a:path w="1132" h="1132" extrusionOk="0">
                <a:moveTo>
                  <a:pt x="572" y="0"/>
                </a:moveTo>
                <a:cubicBezTo>
                  <a:pt x="262" y="0"/>
                  <a:pt x="0" y="250"/>
                  <a:pt x="0" y="560"/>
                </a:cubicBezTo>
                <a:cubicBezTo>
                  <a:pt x="24" y="893"/>
                  <a:pt x="274" y="1132"/>
                  <a:pt x="572" y="1132"/>
                </a:cubicBezTo>
                <a:cubicBezTo>
                  <a:pt x="881" y="1132"/>
                  <a:pt x="1131" y="870"/>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p2"/>
          <p:cNvSpPr/>
          <p:nvPr/>
        </p:nvSpPr>
        <p:spPr>
          <a:xfrm>
            <a:off x="4504490" y="1467204"/>
            <a:ext cx="38896" cy="38896"/>
          </a:xfrm>
          <a:custGeom>
            <a:avLst/>
            <a:gdLst/>
            <a:ahLst/>
            <a:cxnLst/>
            <a:rect l="l" t="t" r="r" b="b"/>
            <a:pathLst>
              <a:path w="1132" h="1132" extrusionOk="0">
                <a:moveTo>
                  <a:pt x="560" y="0"/>
                </a:moveTo>
                <a:cubicBezTo>
                  <a:pt x="251" y="0"/>
                  <a:pt x="1" y="250"/>
                  <a:pt x="1" y="560"/>
                </a:cubicBezTo>
                <a:cubicBezTo>
                  <a:pt x="1" y="870"/>
                  <a:pt x="251" y="1131"/>
                  <a:pt x="560" y="1131"/>
                </a:cubicBezTo>
                <a:cubicBezTo>
                  <a:pt x="870" y="1131"/>
                  <a:pt x="1132" y="870"/>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32;p2"/>
          <p:cNvSpPr/>
          <p:nvPr/>
        </p:nvSpPr>
        <p:spPr>
          <a:xfrm>
            <a:off x="4440685" y="1531009"/>
            <a:ext cx="38483" cy="38896"/>
          </a:xfrm>
          <a:custGeom>
            <a:avLst/>
            <a:gdLst/>
            <a:ahLst/>
            <a:cxnLst/>
            <a:rect l="l" t="t" r="r" b="b"/>
            <a:pathLst>
              <a:path w="1120" h="1132" extrusionOk="0">
                <a:moveTo>
                  <a:pt x="560" y="1"/>
                </a:moveTo>
                <a:cubicBezTo>
                  <a:pt x="250" y="1"/>
                  <a:pt x="0" y="251"/>
                  <a:pt x="0" y="572"/>
                </a:cubicBezTo>
                <a:cubicBezTo>
                  <a:pt x="0" y="882"/>
                  <a:pt x="250" y="1132"/>
                  <a:pt x="560" y="1132"/>
                </a:cubicBezTo>
                <a:cubicBezTo>
                  <a:pt x="869" y="1132"/>
                  <a:pt x="1119" y="882"/>
                  <a:pt x="1119" y="572"/>
                </a:cubicBezTo>
                <a:cubicBezTo>
                  <a:pt x="1119"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2"/>
          <p:cNvSpPr/>
          <p:nvPr/>
        </p:nvSpPr>
        <p:spPr>
          <a:xfrm>
            <a:off x="4568329" y="1531009"/>
            <a:ext cx="38896" cy="38896"/>
          </a:xfrm>
          <a:custGeom>
            <a:avLst/>
            <a:gdLst/>
            <a:ahLst/>
            <a:cxnLst/>
            <a:rect l="l" t="t" r="r" b="b"/>
            <a:pathLst>
              <a:path w="1132" h="1132" extrusionOk="0">
                <a:moveTo>
                  <a:pt x="572" y="1"/>
                </a:moveTo>
                <a:cubicBezTo>
                  <a:pt x="250" y="1"/>
                  <a:pt x="0" y="251"/>
                  <a:pt x="0" y="572"/>
                </a:cubicBezTo>
                <a:cubicBezTo>
                  <a:pt x="12" y="882"/>
                  <a:pt x="274"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34;p2"/>
          <p:cNvSpPr/>
          <p:nvPr/>
        </p:nvSpPr>
        <p:spPr>
          <a:xfrm>
            <a:off x="4440685" y="1402575"/>
            <a:ext cx="38483" cy="38896"/>
          </a:xfrm>
          <a:custGeom>
            <a:avLst/>
            <a:gdLst/>
            <a:ahLst/>
            <a:cxnLst/>
            <a:rect l="l" t="t" r="r" b="b"/>
            <a:pathLst>
              <a:path w="1120" h="1132" extrusionOk="0">
                <a:moveTo>
                  <a:pt x="560" y="0"/>
                </a:moveTo>
                <a:cubicBezTo>
                  <a:pt x="250" y="0"/>
                  <a:pt x="0" y="262"/>
                  <a:pt x="0" y="572"/>
                </a:cubicBezTo>
                <a:cubicBezTo>
                  <a:pt x="0" y="881"/>
                  <a:pt x="250" y="1131"/>
                  <a:pt x="560" y="1131"/>
                </a:cubicBezTo>
                <a:cubicBezTo>
                  <a:pt x="869" y="1131"/>
                  <a:pt x="1119" y="881"/>
                  <a:pt x="1119" y="572"/>
                </a:cubicBezTo>
                <a:cubicBezTo>
                  <a:pt x="1119"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35;p2"/>
          <p:cNvSpPr/>
          <p:nvPr/>
        </p:nvSpPr>
        <p:spPr>
          <a:xfrm>
            <a:off x="4568329" y="1402575"/>
            <a:ext cx="38896" cy="38896"/>
          </a:xfrm>
          <a:custGeom>
            <a:avLst/>
            <a:gdLst/>
            <a:ahLst/>
            <a:cxnLst/>
            <a:rect l="l" t="t" r="r" b="b"/>
            <a:pathLst>
              <a:path w="1132" h="1132" extrusionOk="0">
                <a:moveTo>
                  <a:pt x="572" y="0"/>
                </a:moveTo>
                <a:cubicBezTo>
                  <a:pt x="250" y="0"/>
                  <a:pt x="0" y="262"/>
                  <a:pt x="0" y="572"/>
                </a:cubicBezTo>
                <a:cubicBezTo>
                  <a:pt x="12" y="881"/>
                  <a:pt x="274"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36;p2"/>
          <p:cNvSpPr/>
          <p:nvPr/>
        </p:nvSpPr>
        <p:spPr>
          <a:xfrm>
            <a:off x="4632134" y="1338736"/>
            <a:ext cx="38896" cy="38896"/>
          </a:xfrm>
          <a:custGeom>
            <a:avLst/>
            <a:gdLst/>
            <a:ahLst/>
            <a:cxnLst/>
            <a:rect l="l" t="t" r="r" b="b"/>
            <a:pathLst>
              <a:path w="1132" h="1132" extrusionOk="0">
                <a:moveTo>
                  <a:pt x="572" y="1"/>
                </a:moveTo>
                <a:cubicBezTo>
                  <a:pt x="262" y="1"/>
                  <a:pt x="0" y="251"/>
                  <a:pt x="0" y="572"/>
                </a:cubicBezTo>
                <a:cubicBezTo>
                  <a:pt x="24" y="882"/>
                  <a:pt x="274" y="1132"/>
                  <a:pt x="572" y="1132"/>
                </a:cubicBezTo>
                <a:cubicBezTo>
                  <a:pt x="881" y="1132"/>
                  <a:pt x="1131" y="882"/>
                  <a:pt x="1131" y="572"/>
                </a:cubicBezTo>
                <a:cubicBezTo>
                  <a:pt x="1131" y="275"/>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2"/>
          <p:cNvSpPr/>
          <p:nvPr/>
        </p:nvSpPr>
        <p:spPr>
          <a:xfrm>
            <a:off x="4504490" y="1338736"/>
            <a:ext cx="38896" cy="38896"/>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38;p2"/>
          <p:cNvSpPr/>
          <p:nvPr/>
        </p:nvSpPr>
        <p:spPr>
          <a:xfrm>
            <a:off x="4632134" y="1722870"/>
            <a:ext cx="38896" cy="38896"/>
          </a:xfrm>
          <a:custGeom>
            <a:avLst/>
            <a:gdLst/>
            <a:ahLst/>
            <a:cxnLst/>
            <a:rect l="l" t="t" r="r" b="b"/>
            <a:pathLst>
              <a:path w="1132" h="1132" extrusionOk="0">
                <a:moveTo>
                  <a:pt x="572" y="1"/>
                </a:moveTo>
                <a:cubicBezTo>
                  <a:pt x="262" y="1"/>
                  <a:pt x="0" y="251"/>
                  <a:pt x="0" y="560"/>
                </a:cubicBezTo>
                <a:cubicBezTo>
                  <a:pt x="24" y="882"/>
                  <a:pt x="274" y="1132"/>
                  <a:pt x="572" y="1132"/>
                </a:cubicBezTo>
                <a:cubicBezTo>
                  <a:pt x="881" y="1132"/>
                  <a:pt x="1131" y="882"/>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39;p2"/>
          <p:cNvSpPr/>
          <p:nvPr/>
        </p:nvSpPr>
        <p:spPr>
          <a:xfrm>
            <a:off x="4504490" y="1723282"/>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40;p2"/>
          <p:cNvSpPr/>
          <p:nvPr/>
        </p:nvSpPr>
        <p:spPr>
          <a:xfrm>
            <a:off x="4440685" y="1787121"/>
            <a:ext cx="38483" cy="38896"/>
          </a:xfrm>
          <a:custGeom>
            <a:avLst/>
            <a:gdLst/>
            <a:ahLst/>
            <a:cxnLst/>
            <a:rect l="l" t="t" r="r" b="b"/>
            <a:pathLst>
              <a:path w="1120" h="1132" extrusionOk="0">
                <a:moveTo>
                  <a:pt x="560" y="0"/>
                </a:moveTo>
                <a:cubicBezTo>
                  <a:pt x="250" y="0"/>
                  <a:pt x="0" y="262"/>
                  <a:pt x="0" y="572"/>
                </a:cubicBezTo>
                <a:cubicBezTo>
                  <a:pt x="0" y="881"/>
                  <a:pt x="250" y="1131"/>
                  <a:pt x="560" y="1131"/>
                </a:cubicBezTo>
                <a:cubicBezTo>
                  <a:pt x="869" y="1131"/>
                  <a:pt x="1119" y="881"/>
                  <a:pt x="1119" y="572"/>
                </a:cubicBezTo>
                <a:cubicBezTo>
                  <a:pt x="1119"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41;p2"/>
          <p:cNvSpPr/>
          <p:nvPr/>
        </p:nvSpPr>
        <p:spPr>
          <a:xfrm>
            <a:off x="4568329" y="1787121"/>
            <a:ext cx="38896" cy="38896"/>
          </a:xfrm>
          <a:custGeom>
            <a:avLst/>
            <a:gdLst/>
            <a:ahLst/>
            <a:cxnLst/>
            <a:rect l="l" t="t" r="r" b="b"/>
            <a:pathLst>
              <a:path w="1132" h="1132" extrusionOk="0">
                <a:moveTo>
                  <a:pt x="572" y="0"/>
                </a:moveTo>
                <a:cubicBezTo>
                  <a:pt x="250" y="0"/>
                  <a:pt x="0" y="262"/>
                  <a:pt x="0" y="572"/>
                </a:cubicBezTo>
                <a:cubicBezTo>
                  <a:pt x="12" y="869"/>
                  <a:pt x="274"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142;p2"/>
          <p:cNvSpPr/>
          <p:nvPr/>
        </p:nvSpPr>
        <p:spPr>
          <a:xfrm>
            <a:off x="4440685" y="1659065"/>
            <a:ext cx="38483" cy="38896"/>
          </a:xfrm>
          <a:custGeom>
            <a:avLst/>
            <a:gdLst/>
            <a:ahLst/>
            <a:cxnLst/>
            <a:rect l="l" t="t" r="r" b="b"/>
            <a:pathLst>
              <a:path w="1120" h="1132" extrusionOk="0">
                <a:moveTo>
                  <a:pt x="560" y="0"/>
                </a:moveTo>
                <a:cubicBezTo>
                  <a:pt x="250" y="0"/>
                  <a:pt x="0" y="250"/>
                  <a:pt x="0" y="560"/>
                </a:cubicBezTo>
                <a:cubicBezTo>
                  <a:pt x="0" y="870"/>
                  <a:pt x="250" y="1131"/>
                  <a:pt x="560" y="1131"/>
                </a:cubicBezTo>
                <a:cubicBezTo>
                  <a:pt x="869" y="1131"/>
                  <a:pt x="1119" y="870"/>
                  <a:pt x="1119" y="560"/>
                </a:cubicBezTo>
                <a:cubicBezTo>
                  <a:pt x="1119"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143;p2"/>
          <p:cNvSpPr/>
          <p:nvPr/>
        </p:nvSpPr>
        <p:spPr>
          <a:xfrm>
            <a:off x="4568329" y="1659065"/>
            <a:ext cx="38896" cy="38896"/>
          </a:xfrm>
          <a:custGeom>
            <a:avLst/>
            <a:gdLst/>
            <a:ahLst/>
            <a:cxnLst/>
            <a:rect l="l" t="t" r="r" b="b"/>
            <a:pathLst>
              <a:path w="1132" h="1132" extrusionOk="0">
                <a:moveTo>
                  <a:pt x="572" y="0"/>
                </a:moveTo>
                <a:cubicBezTo>
                  <a:pt x="250" y="0"/>
                  <a:pt x="0" y="250"/>
                  <a:pt x="0" y="560"/>
                </a:cubicBezTo>
                <a:cubicBezTo>
                  <a:pt x="12" y="870"/>
                  <a:pt x="274" y="1131"/>
                  <a:pt x="572" y="1131"/>
                </a:cubicBezTo>
                <a:cubicBezTo>
                  <a:pt x="881" y="1131"/>
                  <a:pt x="1131" y="870"/>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44;p2"/>
          <p:cNvSpPr/>
          <p:nvPr/>
        </p:nvSpPr>
        <p:spPr>
          <a:xfrm>
            <a:off x="4632134" y="1594848"/>
            <a:ext cx="38896" cy="38896"/>
          </a:xfrm>
          <a:custGeom>
            <a:avLst/>
            <a:gdLst/>
            <a:ahLst/>
            <a:cxnLst/>
            <a:rect l="l" t="t" r="r" b="b"/>
            <a:pathLst>
              <a:path w="1132" h="1132" extrusionOk="0">
                <a:moveTo>
                  <a:pt x="572" y="0"/>
                </a:moveTo>
                <a:cubicBezTo>
                  <a:pt x="262" y="0"/>
                  <a:pt x="0" y="262"/>
                  <a:pt x="0" y="572"/>
                </a:cubicBezTo>
                <a:cubicBezTo>
                  <a:pt x="24" y="881"/>
                  <a:pt x="274"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45;p2"/>
          <p:cNvSpPr/>
          <p:nvPr/>
        </p:nvSpPr>
        <p:spPr>
          <a:xfrm>
            <a:off x="4504490" y="1594848"/>
            <a:ext cx="38896" cy="38896"/>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146;p2"/>
          <p:cNvSpPr/>
          <p:nvPr/>
        </p:nvSpPr>
        <p:spPr>
          <a:xfrm>
            <a:off x="4632134" y="1978982"/>
            <a:ext cx="38896" cy="38896"/>
          </a:xfrm>
          <a:custGeom>
            <a:avLst/>
            <a:gdLst/>
            <a:ahLst/>
            <a:cxnLst/>
            <a:rect l="l" t="t" r="r" b="b"/>
            <a:pathLst>
              <a:path w="1132" h="1132" extrusionOk="0">
                <a:moveTo>
                  <a:pt x="572" y="0"/>
                </a:moveTo>
                <a:cubicBezTo>
                  <a:pt x="262" y="0"/>
                  <a:pt x="0" y="250"/>
                  <a:pt x="0" y="572"/>
                </a:cubicBezTo>
                <a:cubicBezTo>
                  <a:pt x="0" y="881"/>
                  <a:pt x="274" y="1131"/>
                  <a:pt x="572" y="1131"/>
                </a:cubicBezTo>
                <a:cubicBezTo>
                  <a:pt x="881" y="1131"/>
                  <a:pt x="1131" y="881"/>
                  <a:pt x="1131" y="572"/>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147;p2"/>
          <p:cNvSpPr/>
          <p:nvPr/>
        </p:nvSpPr>
        <p:spPr>
          <a:xfrm>
            <a:off x="4504490" y="1979359"/>
            <a:ext cx="38896" cy="38930"/>
          </a:xfrm>
          <a:custGeom>
            <a:avLst/>
            <a:gdLst/>
            <a:ahLst/>
            <a:cxnLst/>
            <a:rect l="l" t="t" r="r" b="b"/>
            <a:pathLst>
              <a:path w="1132" h="1133"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148;p2"/>
          <p:cNvSpPr/>
          <p:nvPr/>
        </p:nvSpPr>
        <p:spPr>
          <a:xfrm>
            <a:off x="4440685" y="2043611"/>
            <a:ext cx="38483" cy="38896"/>
          </a:xfrm>
          <a:custGeom>
            <a:avLst/>
            <a:gdLst/>
            <a:ahLst/>
            <a:cxnLst/>
            <a:rect l="l" t="t" r="r" b="b"/>
            <a:pathLst>
              <a:path w="1120" h="1132" extrusionOk="0">
                <a:moveTo>
                  <a:pt x="560" y="0"/>
                </a:moveTo>
                <a:cubicBezTo>
                  <a:pt x="250" y="0"/>
                  <a:pt x="0" y="250"/>
                  <a:pt x="0" y="560"/>
                </a:cubicBezTo>
                <a:cubicBezTo>
                  <a:pt x="0" y="869"/>
                  <a:pt x="250" y="1131"/>
                  <a:pt x="560" y="1131"/>
                </a:cubicBezTo>
                <a:cubicBezTo>
                  <a:pt x="869" y="1131"/>
                  <a:pt x="1119" y="869"/>
                  <a:pt x="1119" y="560"/>
                </a:cubicBezTo>
                <a:cubicBezTo>
                  <a:pt x="1119"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149;p2"/>
          <p:cNvSpPr/>
          <p:nvPr/>
        </p:nvSpPr>
        <p:spPr>
          <a:xfrm>
            <a:off x="4568329" y="2043611"/>
            <a:ext cx="38896" cy="38896"/>
          </a:xfrm>
          <a:custGeom>
            <a:avLst/>
            <a:gdLst/>
            <a:ahLst/>
            <a:cxnLst/>
            <a:rect l="l" t="t" r="r" b="b"/>
            <a:pathLst>
              <a:path w="1132" h="1132" extrusionOk="0">
                <a:moveTo>
                  <a:pt x="572" y="0"/>
                </a:moveTo>
                <a:cubicBezTo>
                  <a:pt x="250" y="0"/>
                  <a:pt x="0" y="250"/>
                  <a:pt x="0" y="560"/>
                </a:cubicBezTo>
                <a:cubicBezTo>
                  <a:pt x="12" y="869"/>
                  <a:pt x="274"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150;p2"/>
          <p:cNvSpPr/>
          <p:nvPr/>
        </p:nvSpPr>
        <p:spPr>
          <a:xfrm>
            <a:off x="4440685" y="1915143"/>
            <a:ext cx="38483" cy="38896"/>
          </a:xfrm>
          <a:custGeom>
            <a:avLst/>
            <a:gdLst/>
            <a:ahLst/>
            <a:cxnLst/>
            <a:rect l="l" t="t" r="r" b="b"/>
            <a:pathLst>
              <a:path w="1120" h="1132" extrusionOk="0">
                <a:moveTo>
                  <a:pt x="560" y="1"/>
                </a:moveTo>
                <a:cubicBezTo>
                  <a:pt x="250" y="1"/>
                  <a:pt x="0" y="251"/>
                  <a:pt x="0" y="560"/>
                </a:cubicBezTo>
                <a:cubicBezTo>
                  <a:pt x="0" y="882"/>
                  <a:pt x="250" y="1132"/>
                  <a:pt x="560" y="1132"/>
                </a:cubicBezTo>
                <a:cubicBezTo>
                  <a:pt x="869" y="1132"/>
                  <a:pt x="1119" y="882"/>
                  <a:pt x="1119" y="560"/>
                </a:cubicBezTo>
                <a:cubicBezTo>
                  <a:pt x="1119"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51;p2"/>
          <p:cNvSpPr/>
          <p:nvPr/>
        </p:nvSpPr>
        <p:spPr>
          <a:xfrm>
            <a:off x="4568329" y="1915143"/>
            <a:ext cx="38896" cy="38896"/>
          </a:xfrm>
          <a:custGeom>
            <a:avLst/>
            <a:gdLst/>
            <a:ahLst/>
            <a:cxnLst/>
            <a:rect l="l" t="t" r="r" b="b"/>
            <a:pathLst>
              <a:path w="1132" h="1132" extrusionOk="0">
                <a:moveTo>
                  <a:pt x="572" y="1"/>
                </a:moveTo>
                <a:cubicBezTo>
                  <a:pt x="250" y="1"/>
                  <a:pt x="0" y="251"/>
                  <a:pt x="0" y="560"/>
                </a:cubicBezTo>
                <a:cubicBezTo>
                  <a:pt x="12" y="882"/>
                  <a:pt x="274" y="1132"/>
                  <a:pt x="572" y="1132"/>
                </a:cubicBezTo>
                <a:cubicBezTo>
                  <a:pt x="881" y="1132"/>
                  <a:pt x="1131" y="882"/>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2"/>
          <p:cNvSpPr/>
          <p:nvPr/>
        </p:nvSpPr>
        <p:spPr>
          <a:xfrm>
            <a:off x="4632134" y="1851338"/>
            <a:ext cx="38896" cy="38896"/>
          </a:xfrm>
          <a:custGeom>
            <a:avLst/>
            <a:gdLst/>
            <a:ahLst/>
            <a:cxnLst/>
            <a:rect l="l" t="t" r="r" b="b"/>
            <a:pathLst>
              <a:path w="1132" h="1132" extrusionOk="0">
                <a:moveTo>
                  <a:pt x="572" y="0"/>
                </a:moveTo>
                <a:cubicBezTo>
                  <a:pt x="262" y="0"/>
                  <a:pt x="0" y="250"/>
                  <a:pt x="0" y="560"/>
                </a:cubicBezTo>
                <a:cubicBezTo>
                  <a:pt x="0" y="869"/>
                  <a:pt x="274"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53;p2"/>
          <p:cNvSpPr/>
          <p:nvPr/>
        </p:nvSpPr>
        <p:spPr>
          <a:xfrm>
            <a:off x="4504490" y="1851338"/>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154;p2"/>
          <p:cNvSpPr/>
          <p:nvPr/>
        </p:nvSpPr>
        <p:spPr>
          <a:xfrm>
            <a:off x="4184195" y="-5903"/>
            <a:ext cx="38896" cy="38896"/>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155;p2"/>
          <p:cNvSpPr/>
          <p:nvPr/>
        </p:nvSpPr>
        <p:spPr>
          <a:xfrm>
            <a:off x="4312217" y="-3051"/>
            <a:ext cx="27041" cy="36456"/>
          </a:xfrm>
          <a:custGeom>
            <a:avLst/>
            <a:gdLst/>
            <a:ahLst/>
            <a:cxnLst/>
            <a:rect l="l" t="t" r="r" b="b"/>
            <a:pathLst>
              <a:path w="787" h="1061" extrusionOk="0">
                <a:moveTo>
                  <a:pt x="322" y="0"/>
                </a:moveTo>
                <a:cubicBezTo>
                  <a:pt x="132" y="72"/>
                  <a:pt x="1" y="274"/>
                  <a:pt x="1" y="489"/>
                </a:cubicBezTo>
                <a:cubicBezTo>
                  <a:pt x="1" y="786"/>
                  <a:pt x="251" y="1060"/>
                  <a:pt x="560" y="1060"/>
                </a:cubicBezTo>
                <a:cubicBezTo>
                  <a:pt x="644" y="1060"/>
                  <a:pt x="715" y="1048"/>
                  <a:pt x="787" y="1012"/>
                </a:cubicBezTo>
                <a:lnTo>
                  <a:pt x="322" y="0"/>
                </a:ln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156;p2"/>
          <p:cNvSpPr/>
          <p:nvPr/>
        </p:nvSpPr>
        <p:spPr>
          <a:xfrm>
            <a:off x="4376056" y="186335"/>
            <a:ext cx="38896" cy="38518"/>
          </a:xfrm>
          <a:custGeom>
            <a:avLst/>
            <a:gdLst/>
            <a:ahLst/>
            <a:cxnLst/>
            <a:rect l="l" t="t" r="r" b="b"/>
            <a:pathLst>
              <a:path w="1132" h="1121" extrusionOk="0">
                <a:moveTo>
                  <a:pt x="572" y="1"/>
                </a:moveTo>
                <a:cubicBezTo>
                  <a:pt x="250" y="1"/>
                  <a:pt x="0" y="251"/>
                  <a:pt x="0" y="561"/>
                </a:cubicBezTo>
                <a:cubicBezTo>
                  <a:pt x="0" y="870"/>
                  <a:pt x="274" y="1120"/>
                  <a:pt x="572" y="1120"/>
                </a:cubicBezTo>
                <a:cubicBezTo>
                  <a:pt x="881" y="1120"/>
                  <a:pt x="1131" y="870"/>
                  <a:pt x="1131" y="561"/>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157;p2"/>
          <p:cNvSpPr/>
          <p:nvPr/>
        </p:nvSpPr>
        <p:spPr>
          <a:xfrm>
            <a:off x="4248412" y="186335"/>
            <a:ext cx="38896" cy="38930"/>
          </a:xfrm>
          <a:custGeom>
            <a:avLst/>
            <a:gdLst/>
            <a:ahLst/>
            <a:cxnLst/>
            <a:rect l="l" t="t" r="r" b="b"/>
            <a:pathLst>
              <a:path w="1132" h="1133" extrusionOk="0">
                <a:moveTo>
                  <a:pt x="560" y="1"/>
                </a:moveTo>
                <a:cubicBezTo>
                  <a:pt x="250" y="1"/>
                  <a:pt x="0" y="251"/>
                  <a:pt x="0" y="561"/>
                </a:cubicBezTo>
                <a:cubicBezTo>
                  <a:pt x="0" y="870"/>
                  <a:pt x="250" y="1132"/>
                  <a:pt x="560" y="1132"/>
                </a:cubicBezTo>
                <a:cubicBezTo>
                  <a:pt x="869" y="1132"/>
                  <a:pt x="1131" y="870"/>
                  <a:pt x="1131" y="561"/>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158;p2"/>
          <p:cNvSpPr/>
          <p:nvPr/>
        </p:nvSpPr>
        <p:spPr>
          <a:xfrm>
            <a:off x="4184195" y="250174"/>
            <a:ext cx="38896" cy="38896"/>
          </a:xfrm>
          <a:custGeom>
            <a:avLst/>
            <a:gdLst/>
            <a:ahLst/>
            <a:cxnLst/>
            <a:rect l="l" t="t" r="r" b="b"/>
            <a:pathLst>
              <a:path w="1132" h="1132" extrusionOk="0">
                <a:moveTo>
                  <a:pt x="572" y="0"/>
                </a:moveTo>
                <a:cubicBezTo>
                  <a:pt x="262" y="0"/>
                  <a:pt x="0" y="250"/>
                  <a:pt x="0" y="560"/>
                </a:cubicBezTo>
                <a:cubicBezTo>
                  <a:pt x="0" y="881"/>
                  <a:pt x="262" y="1131"/>
                  <a:pt x="572" y="1131"/>
                </a:cubicBezTo>
                <a:cubicBezTo>
                  <a:pt x="881" y="1131"/>
                  <a:pt x="1131" y="870"/>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2"/>
          <p:cNvSpPr/>
          <p:nvPr/>
        </p:nvSpPr>
        <p:spPr>
          <a:xfrm>
            <a:off x="4312217" y="250174"/>
            <a:ext cx="38896" cy="38896"/>
          </a:xfrm>
          <a:custGeom>
            <a:avLst/>
            <a:gdLst/>
            <a:ahLst/>
            <a:cxnLst/>
            <a:rect l="l" t="t" r="r" b="b"/>
            <a:pathLst>
              <a:path w="1132" h="1132" extrusionOk="0">
                <a:moveTo>
                  <a:pt x="560" y="0"/>
                </a:moveTo>
                <a:cubicBezTo>
                  <a:pt x="251" y="0"/>
                  <a:pt x="1" y="250"/>
                  <a:pt x="1" y="560"/>
                </a:cubicBezTo>
                <a:cubicBezTo>
                  <a:pt x="1" y="881"/>
                  <a:pt x="263" y="1131"/>
                  <a:pt x="560" y="1131"/>
                </a:cubicBezTo>
                <a:cubicBezTo>
                  <a:pt x="882" y="1131"/>
                  <a:pt x="1132" y="870"/>
                  <a:pt x="1132" y="560"/>
                </a:cubicBezTo>
                <a:cubicBezTo>
                  <a:pt x="1132" y="250"/>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160;p2"/>
          <p:cNvSpPr/>
          <p:nvPr/>
        </p:nvSpPr>
        <p:spPr>
          <a:xfrm>
            <a:off x="4184195" y="121706"/>
            <a:ext cx="38896" cy="38896"/>
          </a:xfrm>
          <a:custGeom>
            <a:avLst/>
            <a:gdLst/>
            <a:ahLst/>
            <a:cxnLst/>
            <a:rect l="l" t="t" r="r" b="b"/>
            <a:pathLst>
              <a:path w="1132" h="1132" extrusionOk="0">
                <a:moveTo>
                  <a:pt x="572" y="1"/>
                </a:moveTo>
                <a:cubicBezTo>
                  <a:pt x="262" y="1"/>
                  <a:pt x="0" y="251"/>
                  <a:pt x="0" y="572"/>
                </a:cubicBezTo>
                <a:cubicBezTo>
                  <a:pt x="0" y="894"/>
                  <a:pt x="262"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161;p2"/>
          <p:cNvSpPr/>
          <p:nvPr/>
        </p:nvSpPr>
        <p:spPr>
          <a:xfrm>
            <a:off x="4312217" y="121706"/>
            <a:ext cx="38896" cy="38896"/>
          </a:xfrm>
          <a:custGeom>
            <a:avLst/>
            <a:gdLst/>
            <a:ahLst/>
            <a:cxnLst/>
            <a:rect l="l" t="t" r="r" b="b"/>
            <a:pathLst>
              <a:path w="1132" h="1132" extrusionOk="0">
                <a:moveTo>
                  <a:pt x="560" y="1"/>
                </a:moveTo>
                <a:cubicBezTo>
                  <a:pt x="251" y="1"/>
                  <a:pt x="1" y="251"/>
                  <a:pt x="1" y="572"/>
                </a:cubicBezTo>
                <a:cubicBezTo>
                  <a:pt x="1" y="894"/>
                  <a:pt x="263" y="1132"/>
                  <a:pt x="560" y="1132"/>
                </a:cubicBezTo>
                <a:cubicBezTo>
                  <a:pt x="882" y="1132"/>
                  <a:pt x="1132" y="882"/>
                  <a:pt x="1132" y="572"/>
                </a:cubicBezTo>
                <a:cubicBezTo>
                  <a:pt x="1132" y="251"/>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162;p2"/>
          <p:cNvSpPr/>
          <p:nvPr/>
        </p:nvSpPr>
        <p:spPr>
          <a:xfrm>
            <a:off x="4248412" y="58314"/>
            <a:ext cx="38896" cy="38896"/>
          </a:xfrm>
          <a:custGeom>
            <a:avLst/>
            <a:gdLst/>
            <a:ahLst/>
            <a:cxnLst/>
            <a:rect l="l" t="t" r="r" b="b"/>
            <a:pathLst>
              <a:path w="1132" h="1132" extrusionOk="0">
                <a:moveTo>
                  <a:pt x="560" y="0"/>
                </a:moveTo>
                <a:cubicBezTo>
                  <a:pt x="250" y="0"/>
                  <a:pt x="0" y="250"/>
                  <a:pt x="0" y="572"/>
                </a:cubicBezTo>
                <a:cubicBezTo>
                  <a:pt x="0" y="881"/>
                  <a:pt x="250" y="1131"/>
                  <a:pt x="560" y="1131"/>
                </a:cubicBezTo>
                <a:cubicBezTo>
                  <a:pt x="869" y="1131"/>
                  <a:pt x="1131" y="881"/>
                  <a:pt x="1131" y="572"/>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163;p2"/>
          <p:cNvSpPr/>
          <p:nvPr/>
        </p:nvSpPr>
        <p:spPr>
          <a:xfrm>
            <a:off x="4376056" y="442447"/>
            <a:ext cx="38896" cy="38896"/>
          </a:xfrm>
          <a:custGeom>
            <a:avLst/>
            <a:gdLst/>
            <a:ahLst/>
            <a:cxnLst/>
            <a:rect l="l" t="t" r="r" b="b"/>
            <a:pathLst>
              <a:path w="1132" h="1132" extrusionOk="0">
                <a:moveTo>
                  <a:pt x="572" y="0"/>
                </a:moveTo>
                <a:cubicBezTo>
                  <a:pt x="250" y="0"/>
                  <a:pt x="0" y="250"/>
                  <a:pt x="0" y="560"/>
                </a:cubicBezTo>
                <a:cubicBezTo>
                  <a:pt x="12" y="881"/>
                  <a:pt x="274" y="1131"/>
                  <a:pt x="572" y="1131"/>
                </a:cubicBezTo>
                <a:cubicBezTo>
                  <a:pt x="881" y="1131"/>
                  <a:pt x="1131" y="881"/>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164;p2"/>
          <p:cNvSpPr/>
          <p:nvPr/>
        </p:nvSpPr>
        <p:spPr>
          <a:xfrm>
            <a:off x="4248412" y="442447"/>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165;p2"/>
          <p:cNvSpPr/>
          <p:nvPr/>
        </p:nvSpPr>
        <p:spPr>
          <a:xfrm>
            <a:off x="4184195" y="506252"/>
            <a:ext cx="38896" cy="38896"/>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166;p2"/>
          <p:cNvSpPr/>
          <p:nvPr/>
        </p:nvSpPr>
        <p:spPr>
          <a:xfrm>
            <a:off x="4312217" y="506252"/>
            <a:ext cx="38896" cy="38896"/>
          </a:xfrm>
          <a:custGeom>
            <a:avLst/>
            <a:gdLst/>
            <a:ahLst/>
            <a:cxnLst/>
            <a:rect l="l" t="t" r="r" b="b"/>
            <a:pathLst>
              <a:path w="1132" h="1132" extrusionOk="0">
                <a:moveTo>
                  <a:pt x="560" y="1"/>
                </a:moveTo>
                <a:cubicBezTo>
                  <a:pt x="251" y="1"/>
                  <a:pt x="1" y="251"/>
                  <a:pt x="1" y="572"/>
                </a:cubicBezTo>
                <a:cubicBezTo>
                  <a:pt x="1" y="882"/>
                  <a:pt x="263" y="1132"/>
                  <a:pt x="560" y="1132"/>
                </a:cubicBezTo>
                <a:cubicBezTo>
                  <a:pt x="882" y="1132"/>
                  <a:pt x="1132" y="882"/>
                  <a:pt x="1132" y="572"/>
                </a:cubicBezTo>
                <a:cubicBezTo>
                  <a:pt x="1132" y="251"/>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167;p2"/>
          <p:cNvSpPr/>
          <p:nvPr/>
        </p:nvSpPr>
        <p:spPr>
          <a:xfrm>
            <a:off x="4184195" y="377818"/>
            <a:ext cx="38896" cy="38896"/>
          </a:xfrm>
          <a:custGeom>
            <a:avLst/>
            <a:gdLst/>
            <a:ahLst/>
            <a:cxnLst/>
            <a:rect l="l" t="t" r="r" b="b"/>
            <a:pathLst>
              <a:path w="1132" h="1132" extrusionOk="0">
                <a:moveTo>
                  <a:pt x="572" y="0"/>
                </a:moveTo>
                <a:cubicBezTo>
                  <a:pt x="262" y="0"/>
                  <a:pt x="0" y="262"/>
                  <a:pt x="0" y="572"/>
                </a:cubicBezTo>
                <a:cubicBezTo>
                  <a:pt x="0" y="893"/>
                  <a:pt x="262"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168;p2"/>
          <p:cNvSpPr/>
          <p:nvPr/>
        </p:nvSpPr>
        <p:spPr>
          <a:xfrm>
            <a:off x="4312217" y="377818"/>
            <a:ext cx="38896" cy="38896"/>
          </a:xfrm>
          <a:custGeom>
            <a:avLst/>
            <a:gdLst/>
            <a:ahLst/>
            <a:cxnLst/>
            <a:rect l="l" t="t" r="r" b="b"/>
            <a:pathLst>
              <a:path w="1132" h="1132" extrusionOk="0">
                <a:moveTo>
                  <a:pt x="560" y="0"/>
                </a:moveTo>
                <a:cubicBezTo>
                  <a:pt x="251" y="0"/>
                  <a:pt x="1" y="262"/>
                  <a:pt x="1" y="572"/>
                </a:cubicBezTo>
                <a:cubicBezTo>
                  <a:pt x="1" y="893"/>
                  <a:pt x="263" y="1131"/>
                  <a:pt x="560" y="1131"/>
                </a:cubicBezTo>
                <a:cubicBezTo>
                  <a:pt x="882" y="1131"/>
                  <a:pt x="1132" y="881"/>
                  <a:pt x="1132" y="572"/>
                </a:cubicBezTo>
                <a:cubicBezTo>
                  <a:pt x="1132" y="262"/>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69;p2"/>
          <p:cNvSpPr/>
          <p:nvPr/>
        </p:nvSpPr>
        <p:spPr>
          <a:xfrm>
            <a:off x="4376056" y="313979"/>
            <a:ext cx="38896" cy="38896"/>
          </a:xfrm>
          <a:custGeom>
            <a:avLst/>
            <a:gdLst/>
            <a:ahLst/>
            <a:cxnLst/>
            <a:rect l="l" t="t" r="r" b="b"/>
            <a:pathLst>
              <a:path w="1132" h="1132" extrusionOk="0">
                <a:moveTo>
                  <a:pt x="572" y="1"/>
                </a:moveTo>
                <a:cubicBezTo>
                  <a:pt x="250" y="1"/>
                  <a:pt x="0" y="251"/>
                  <a:pt x="0" y="572"/>
                </a:cubicBezTo>
                <a:cubicBezTo>
                  <a:pt x="12" y="882"/>
                  <a:pt x="274" y="1132"/>
                  <a:pt x="572" y="1132"/>
                </a:cubicBezTo>
                <a:cubicBezTo>
                  <a:pt x="881" y="1132"/>
                  <a:pt x="1131" y="882"/>
                  <a:pt x="1131" y="572"/>
                </a:cubicBezTo>
                <a:cubicBezTo>
                  <a:pt x="1131" y="275"/>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170;p2"/>
          <p:cNvSpPr/>
          <p:nvPr/>
        </p:nvSpPr>
        <p:spPr>
          <a:xfrm>
            <a:off x="4248412" y="314391"/>
            <a:ext cx="38896" cy="38896"/>
          </a:xfrm>
          <a:custGeom>
            <a:avLst/>
            <a:gdLst/>
            <a:ahLst/>
            <a:cxnLst/>
            <a:rect l="l" t="t" r="r" b="b"/>
            <a:pathLst>
              <a:path w="1132" h="1132"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171;p2"/>
          <p:cNvSpPr/>
          <p:nvPr/>
        </p:nvSpPr>
        <p:spPr>
          <a:xfrm>
            <a:off x="4376056" y="698525"/>
            <a:ext cx="38896" cy="38896"/>
          </a:xfrm>
          <a:custGeom>
            <a:avLst/>
            <a:gdLst/>
            <a:ahLst/>
            <a:cxnLst/>
            <a:rect l="l" t="t" r="r" b="b"/>
            <a:pathLst>
              <a:path w="1132" h="1132" extrusionOk="0">
                <a:moveTo>
                  <a:pt x="572" y="1"/>
                </a:moveTo>
                <a:cubicBezTo>
                  <a:pt x="250" y="1"/>
                  <a:pt x="0" y="251"/>
                  <a:pt x="0" y="572"/>
                </a:cubicBezTo>
                <a:cubicBezTo>
                  <a:pt x="12" y="882"/>
                  <a:pt x="274"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172;p2"/>
          <p:cNvSpPr/>
          <p:nvPr/>
        </p:nvSpPr>
        <p:spPr>
          <a:xfrm>
            <a:off x="4248412" y="698525"/>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173;p2"/>
          <p:cNvSpPr/>
          <p:nvPr/>
        </p:nvSpPr>
        <p:spPr>
          <a:xfrm>
            <a:off x="4184195" y="762330"/>
            <a:ext cx="38896" cy="38930"/>
          </a:xfrm>
          <a:custGeom>
            <a:avLst/>
            <a:gdLst/>
            <a:ahLst/>
            <a:cxnLst/>
            <a:rect l="l" t="t" r="r" b="b"/>
            <a:pathLst>
              <a:path w="1132" h="1133"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174;p2"/>
          <p:cNvSpPr/>
          <p:nvPr/>
        </p:nvSpPr>
        <p:spPr>
          <a:xfrm>
            <a:off x="4312217" y="762330"/>
            <a:ext cx="38896" cy="38930"/>
          </a:xfrm>
          <a:custGeom>
            <a:avLst/>
            <a:gdLst/>
            <a:ahLst/>
            <a:cxnLst/>
            <a:rect l="l" t="t" r="r" b="b"/>
            <a:pathLst>
              <a:path w="1132" h="1133" extrusionOk="0">
                <a:moveTo>
                  <a:pt x="560" y="1"/>
                </a:moveTo>
                <a:cubicBezTo>
                  <a:pt x="251" y="1"/>
                  <a:pt x="1" y="263"/>
                  <a:pt x="1" y="572"/>
                </a:cubicBezTo>
                <a:cubicBezTo>
                  <a:pt x="1" y="882"/>
                  <a:pt x="263" y="1132"/>
                  <a:pt x="560" y="1132"/>
                </a:cubicBezTo>
                <a:cubicBezTo>
                  <a:pt x="882" y="1132"/>
                  <a:pt x="1132" y="882"/>
                  <a:pt x="1132" y="572"/>
                </a:cubicBezTo>
                <a:cubicBezTo>
                  <a:pt x="1132" y="263"/>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175;p2"/>
          <p:cNvSpPr/>
          <p:nvPr/>
        </p:nvSpPr>
        <p:spPr>
          <a:xfrm>
            <a:off x="4184195" y="634308"/>
            <a:ext cx="38896" cy="38896"/>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176;p2"/>
          <p:cNvSpPr/>
          <p:nvPr/>
        </p:nvSpPr>
        <p:spPr>
          <a:xfrm>
            <a:off x="4312217" y="634308"/>
            <a:ext cx="38896" cy="38896"/>
          </a:xfrm>
          <a:custGeom>
            <a:avLst/>
            <a:gdLst/>
            <a:ahLst/>
            <a:cxnLst/>
            <a:rect l="l" t="t" r="r" b="b"/>
            <a:pathLst>
              <a:path w="1132" h="1132" extrusionOk="0">
                <a:moveTo>
                  <a:pt x="560" y="0"/>
                </a:moveTo>
                <a:cubicBezTo>
                  <a:pt x="251" y="0"/>
                  <a:pt x="1" y="250"/>
                  <a:pt x="1" y="560"/>
                </a:cubicBezTo>
                <a:cubicBezTo>
                  <a:pt x="1" y="869"/>
                  <a:pt x="263" y="1131"/>
                  <a:pt x="560" y="1131"/>
                </a:cubicBezTo>
                <a:cubicBezTo>
                  <a:pt x="882" y="1131"/>
                  <a:pt x="1132" y="869"/>
                  <a:pt x="1132" y="560"/>
                </a:cubicBezTo>
                <a:cubicBezTo>
                  <a:pt x="1132" y="250"/>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177;p2"/>
          <p:cNvSpPr/>
          <p:nvPr/>
        </p:nvSpPr>
        <p:spPr>
          <a:xfrm>
            <a:off x="4376056" y="570091"/>
            <a:ext cx="38896" cy="38896"/>
          </a:xfrm>
          <a:custGeom>
            <a:avLst/>
            <a:gdLst/>
            <a:ahLst/>
            <a:cxnLst/>
            <a:rect l="l" t="t" r="r" b="b"/>
            <a:pathLst>
              <a:path w="1132" h="1132" extrusionOk="0">
                <a:moveTo>
                  <a:pt x="572" y="0"/>
                </a:moveTo>
                <a:cubicBezTo>
                  <a:pt x="250" y="0"/>
                  <a:pt x="0" y="262"/>
                  <a:pt x="0" y="572"/>
                </a:cubicBezTo>
                <a:cubicBezTo>
                  <a:pt x="12" y="893"/>
                  <a:pt x="274"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178;p2"/>
          <p:cNvSpPr/>
          <p:nvPr/>
        </p:nvSpPr>
        <p:spPr>
          <a:xfrm>
            <a:off x="4248412" y="570881"/>
            <a:ext cx="38896" cy="38483"/>
          </a:xfrm>
          <a:custGeom>
            <a:avLst/>
            <a:gdLst/>
            <a:ahLst/>
            <a:cxnLst/>
            <a:rect l="l" t="t" r="r" b="b"/>
            <a:pathLst>
              <a:path w="1132" h="1120" extrusionOk="0">
                <a:moveTo>
                  <a:pt x="560" y="1"/>
                </a:moveTo>
                <a:cubicBezTo>
                  <a:pt x="250" y="1"/>
                  <a:pt x="0" y="251"/>
                  <a:pt x="0" y="560"/>
                </a:cubicBezTo>
                <a:cubicBezTo>
                  <a:pt x="0" y="870"/>
                  <a:pt x="250" y="1120"/>
                  <a:pt x="560" y="1120"/>
                </a:cubicBezTo>
                <a:cubicBezTo>
                  <a:pt x="869" y="1120"/>
                  <a:pt x="1131" y="870"/>
                  <a:pt x="1131" y="560"/>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179;p2"/>
          <p:cNvSpPr/>
          <p:nvPr/>
        </p:nvSpPr>
        <p:spPr>
          <a:xfrm>
            <a:off x="4376056" y="954603"/>
            <a:ext cx="38896" cy="38896"/>
          </a:xfrm>
          <a:custGeom>
            <a:avLst/>
            <a:gdLst/>
            <a:ahLst/>
            <a:cxnLst/>
            <a:rect l="l" t="t" r="r" b="b"/>
            <a:pathLst>
              <a:path w="1132" h="1132" extrusionOk="0">
                <a:moveTo>
                  <a:pt x="572" y="1"/>
                </a:moveTo>
                <a:cubicBezTo>
                  <a:pt x="250" y="1"/>
                  <a:pt x="0" y="263"/>
                  <a:pt x="0" y="572"/>
                </a:cubicBezTo>
                <a:cubicBezTo>
                  <a:pt x="12" y="882"/>
                  <a:pt x="274" y="1132"/>
                  <a:pt x="572" y="1132"/>
                </a:cubicBezTo>
                <a:cubicBezTo>
                  <a:pt x="881" y="1132"/>
                  <a:pt x="1131" y="882"/>
                  <a:pt x="1131" y="572"/>
                </a:cubicBezTo>
                <a:cubicBezTo>
                  <a:pt x="1131" y="263"/>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180;p2"/>
          <p:cNvSpPr/>
          <p:nvPr/>
        </p:nvSpPr>
        <p:spPr>
          <a:xfrm>
            <a:off x="4248412" y="954603"/>
            <a:ext cx="38896" cy="38896"/>
          </a:xfrm>
          <a:custGeom>
            <a:avLst/>
            <a:gdLst/>
            <a:ahLst/>
            <a:cxnLst/>
            <a:rect l="l" t="t" r="r" b="b"/>
            <a:pathLst>
              <a:path w="1132" h="1132"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181;p2"/>
          <p:cNvSpPr/>
          <p:nvPr/>
        </p:nvSpPr>
        <p:spPr>
          <a:xfrm>
            <a:off x="4184195" y="1018854"/>
            <a:ext cx="38896" cy="38896"/>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182;p2"/>
          <p:cNvSpPr/>
          <p:nvPr/>
        </p:nvSpPr>
        <p:spPr>
          <a:xfrm>
            <a:off x="4312217" y="1018854"/>
            <a:ext cx="38896" cy="38896"/>
          </a:xfrm>
          <a:custGeom>
            <a:avLst/>
            <a:gdLst/>
            <a:ahLst/>
            <a:cxnLst/>
            <a:rect l="l" t="t" r="r" b="b"/>
            <a:pathLst>
              <a:path w="1132" h="1132" extrusionOk="0">
                <a:moveTo>
                  <a:pt x="560" y="0"/>
                </a:moveTo>
                <a:cubicBezTo>
                  <a:pt x="251" y="0"/>
                  <a:pt x="1" y="250"/>
                  <a:pt x="1" y="560"/>
                </a:cubicBezTo>
                <a:cubicBezTo>
                  <a:pt x="1" y="869"/>
                  <a:pt x="263" y="1131"/>
                  <a:pt x="560" y="1131"/>
                </a:cubicBezTo>
                <a:cubicBezTo>
                  <a:pt x="882" y="1131"/>
                  <a:pt x="1132" y="869"/>
                  <a:pt x="1132" y="560"/>
                </a:cubicBezTo>
                <a:cubicBezTo>
                  <a:pt x="1132" y="250"/>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183;p2"/>
          <p:cNvSpPr/>
          <p:nvPr/>
        </p:nvSpPr>
        <p:spPr>
          <a:xfrm>
            <a:off x="4184195" y="890386"/>
            <a:ext cx="38896" cy="38896"/>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184;p2"/>
          <p:cNvSpPr/>
          <p:nvPr/>
        </p:nvSpPr>
        <p:spPr>
          <a:xfrm>
            <a:off x="4312217" y="890386"/>
            <a:ext cx="38896" cy="38896"/>
          </a:xfrm>
          <a:custGeom>
            <a:avLst/>
            <a:gdLst/>
            <a:ahLst/>
            <a:cxnLst/>
            <a:rect l="l" t="t" r="r" b="b"/>
            <a:pathLst>
              <a:path w="1132" h="1132" extrusionOk="0">
                <a:moveTo>
                  <a:pt x="560" y="1"/>
                </a:moveTo>
                <a:cubicBezTo>
                  <a:pt x="251" y="1"/>
                  <a:pt x="1" y="251"/>
                  <a:pt x="1" y="560"/>
                </a:cubicBezTo>
                <a:cubicBezTo>
                  <a:pt x="1" y="882"/>
                  <a:pt x="263" y="1132"/>
                  <a:pt x="560" y="1132"/>
                </a:cubicBezTo>
                <a:cubicBezTo>
                  <a:pt x="882" y="1132"/>
                  <a:pt x="1132" y="882"/>
                  <a:pt x="1132" y="560"/>
                </a:cubicBezTo>
                <a:cubicBezTo>
                  <a:pt x="1132" y="251"/>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185;p2"/>
          <p:cNvSpPr/>
          <p:nvPr/>
        </p:nvSpPr>
        <p:spPr>
          <a:xfrm>
            <a:off x="4376056" y="826581"/>
            <a:ext cx="38896" cy="38896"/>
          </a:xfrm>
          <a:custGeom>
            <a:avLst/>
            <a:gdLst/>
            <a:ahLst/>
            <a:cxnLst/>
            <a:rect l="l" t="t" r="r" b="b"/>
            <a:pathLst>
              <a:path w="1132" h="1132" extrusionOk="0">
                <a:moveTo>
                  <a:pt x="572" y="0"/>
                </a:moveTo>
                <a:cubicBezTo>
                  <a:pt x="250" y="0"/>
                  <a:pt x="0" y="250"/>
                  <a:pt x="0" y="560"/>
                </a:cubicBezTo>
                <a:cubicBezTo>
                  <a:pt x="12" y="869"/>
                  <a:pt x="274"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186;p2"/>
          <p:cNvSpPr/>
          <p:nvPr/>
        </p:nvSpPr>
        <p:spPr>
          <a:xfrm>
            <a:off x="4248412" y="826993"/>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187;p2"/>
          <p:cNvSpPr/>
          <p:nvPr/>
        </p:nvSpPr>
        <p:spPr>
          <a:xfrm>
            <a:off x="4376056" y="1210302"/>
            <a:ext cx="38896" cy="38896"/>
          </a:xfrm>
          <a:custGeom>
            <a:avLst/>
            <a:gdLst/>
            <a:ahLst/>
            <a:cxnLst/>
            <a:rect l="l" t="t" r="r" b="b"/>
            <a:pathLst>
              <a:path w="1132" h="1132" extrusionOk="0">
                <a:moveTo>
                  <a:pt x="572" y="0"/>
                </a:moveTo>
                <a:cubicBezTo>
                  <a:pt x="250" y="0"/>
                  <a:pt x="0" y="262"/>
                  <a:pt x="0" y="572"/>
                </a:cubicBezTo>
                <a:cubicBezTo>
                  <a:pt x="12" y="893"/>
                  <a:pt x="274"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188;p2"/>
          <p:cNvSpPr/>
          <p:nvPr/>
        </p:nvSpPr>
        <p:spPr>
          <a:xfrm>
            <a:off x="4248412" y="1210714"/>
            <a:ext cx="38896" cy="38896"/>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189;p2"/>
          <p:cNvSpPr/>
          <p:nvPr/>
        </p:nvSpPr>
        <p:spPr>
          <a:xfrm>
            <a:off x="4184195" y="1274519"/>
            <a:ext cx="38896" cy="38896"/>
          </a:xfrm>
          <a:custGeom>
            <a:avLst/>
            <a:gdLst/>
            <a:ahLst/>
            <a:cxnLst/>
            <a:rect l="l" t="t" r="r" b="b"/>
            <a:pathLst>
              <a:path w="1132" h="1132" extrusionOk="0">
                <a:moveTo>
                  <a:pt x="572" y="1"/>
                </a:moveTo>
                <a:cubicBezTo>
                  <a:pt x="262" y="1"/>
                  <a:pt x="0" y="251"/>
                  <a:pt x="0" y="560"/>
                </a:cubicBezTo>
                <a:cubicBezTo>
                  <a:pt x="0" y="894"/>
                  <a:pt x="262" y="1132"/>
                  <a:pt x="572" y="1132"/>
                </a:cubicBezTo>
                <a:cubicBezTo>
                  <a:pt x="881" y="1132"/>
                  <a:pt x="1131" y="870"/>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190;p2"/>
          <p:cNvSpPr/>
          <p:nvPr/>
        </p:nvSpPr>
        <p:spPr>
          <a:xfrm>
            <a:off x="4312217" y="1274519"/>
            <a:ext cx="38896" cy="38896"/>
          </a:xfrm>
          <a:custGeom>
            <a:avLst/>
            <a:gdLst/>
            <a:ahLst/>
            <a:cxnLst/>
            <a:rect l="l" t="t" r="r" b="b"/>
            <a:pathLst>
              <a:path w="1132" h="1132" extrusionOk="0">
                <a:moveTo>
                  <a:pt x="560" y="1"/>
                </a:moveTo>
                <a:cubicBezTo>
                  <a:pt x="251" y="1"/>
                  <a:pt x="1" y="251"/>
                  <a:pt x="1" y="560"/>
                </a:cubicBezTo>
                <a:cubicBezTo>
                  <a:pt x="1" y="894"/>
                  <a:pt x="263" y="1132"/>
                  <a:pt x="560" y="1132"/>
                </a:cubicBezTo>
                <a:cubicBezTo>
                  <a:pt x="882" y="1132"/>
                  <a:pt x="1132" y="870"/>
                  <a:pt x="1132" y="560"/>
                </a:cubicBezTo>
                <a:cubicBezTo>
                  <a:pt x="1132" y="251"/>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191;p2"/>
          <p:cNvSpPr/>
          <p:nvPr/>
        </p:nvSpPr>
        <p:spPr>
          <a:xfrm>
            <a:off x="4184195" y="1146463"/>
            <a:ext cx="38896" cy="38896"/>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192;p2"/>
          <p:cNvSpPr/>
          <p:nvPr/>
        </p:nvSpPr>
        <p:spPr>
          <a:xfrm>
            <a:off x="4312217" y="1146463"/>
            <a:ext cx="38896" cy="38896"/>
          </a:xfrm>
          <a:custGeom>
            <a:avLst/>
            <a:gdLst/>
            <a:ahLst/>
            <a:cxnLst/>
            <a:rect l="l" t="t" r="r" b="b"/>
            <a:pathLst>
              <a:path w="1132" h="1132" extrusionOk="0">
                <a:moveTo>
                  <a:pt x="560" y="1"/>
                </a:moveTo>
                <a:cubicBezTo>
                  <a:pt x="251" y="1"/>
                  <a:pt x="1" y="251"/>
                  <a:pt x="1" y="572"/>
                </a:cubicBezTo>
                <a:cubicBezTo>
                  <a:pt x="1" y="882"/>
                  <a:pt x="263" y="1132"/>
                  <a:pt x="560" y="1132"/>
                </a:cubicBezTo>
                <a:cubicBezTo>
                  <a:pt x="882" y="1132"/>
                  <a:pt x="1132" y="882"/>
                  <a:pt x="1132" y="572"/>
                </a:cubicBezTo>
                <a:cubicBezTo>
                  <a:pt x="1132" y="251"/>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193;p2"/>
          <p:cNvSpPr/>
          <p:nvPr/>
        </p:nvSpPr>
        <p:spPr>
          <a:xfrm>
            <a:off x="4376056" y="1082659"/>
            <a:ext cx="38896" cy="38896"/>
          </a:xfrm>
          <a:custGeom>
            <a:avLst/>
            <a:gdLst/>
            <a:ahLst/>
            <a:cxnLst/>
            <a:rect l="l" t="t" r="r" b="b"/>
            <a:pathLst>
              <a:path w="1132" h="1132" extrusionOk="0">
                <a:moveTo>
                  <a:pt x="572" y="1"/>
                </a:moveTo>
                <a:cubicBezTo>
                  <a:pt x="250" y="1"/>
                  <a:pt x="0" y="251"/>
                  <a:pt x="0" y="560"/>
                </a:cubicBezTo>
                <a:cubicBezTo>
                  <a:pt x="12" y="882"/>
                  <a:pt x="274" y="1132"/>
                  <a:pt x="572" y="1132"/>
                </a:cubicBezTo>
                <a:cubicBezTo>
                  <a:pt x="881" y="1132"/>
                  <a:pt x="1131" y="882"/>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194;p2"/>
          <p:cNvSpPr/>
          <p:nvPr/>
        </p:nvSpPr>
        <p:spPr>
          <a:xfrm>
            <a:off x="4248412" y="1082659"/>
            <a:ext cx="38896" cy="38896"/>
          </a:xfrm>
          <a:custGeom>
            <a:avLst/>
            <a:gdLst/>
            <a:ahLst/>
            <a:cxnLst/>
            <a:rect l="l" t="t" r="r" b="b"/>
            <a:pathLst>
              <a:path w="1132" h="1132" extrusionOk="0">
                <a:moveTo>
                  <a:pt x="560" y="1"/>
                </a:moveTo>
                <a:cubicBezTo>
                  <a:pt x="250" y="1"/>
                  <a:pt x="0" y="251"/>
                  <a:pt x="0" y="560"/>
                </a:cubicBezTo>
                <a:cubicBezTo>
                  <a:pt x="0" y="870"/>
                  <a:pt x="250" y="1132"/>
                  <a:pt x="560" y="1132"/>
                </a:cubicBezTo>
                <a:cubicBezTo>
                  <a:pt x="869" y="1132"/>
                  <a:pt x="1131" y="870"/>
                  <a:pt x="1131" y="560"/>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195;p2"/>
          <p:cNvSpPr/>
          <p:nvPr/>
        </p:nvSpPr>
        <p:spPr>
          <a:xfrm>
            <a:off x="4376056" y="1466792"/>
            <a:ext cx="38896" cy="38896"/>
          </a:xfrm>
          <a:custGeom>
            <a:avLst/>
            <a:gdLst/>
            <a:ahLst/>
            <a:cxnLst/>
            <a:rect l="l" t="t" r="r" b="b"/>
            <a:pathLst>
              <a:path w="1132" h="1132" extrusionOk="0">
                <a:moveTo>
                  <a:pt x="572" y="0"/>
                </a:moveTo>
                <a:cubicBezTo>
                  <a:pt x="250" y="0"/>
                  <a:pt x="0" y="250"/>
                  <a:pt x="0" y="560"/>
                </a:cubicBezTo>
                <a:cubicBezTo>
                  <a:pt x="12" y="893"/>
                  <a:pt x="274" y="1132"/>
                  <a:pt x="572" y="1132"/>
                </a:cubicBezTo>
                <a:cubicBezTo>
                  <a:pt x="881" y="1132"/>
                  <a:pt x="1131" y="870"/>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196;p2"/>
          <p:cNvSpPr/>
          <p:nvPr/>
        </p:nvSpPr>
        <p:spPr>
          <a:xfrm>
            <a:off x="4248412" y="1467204"/>
            <a:ext cx="38896" cy="38896"/>
          </a:xfrm>
          <a:custGeom>
            <a:avLst/>
            <a:gdLst/>
            <a:ahLst/>
            <a:cxnLst/>
            <a:rect l="l" t="t" r="r" b="b"/>
            <a:pathLst>
              <a:path w="1132" h="1132" extrusionOk="0">
                <a:moveTo>
                  <a:pt x="560" y="0"/>
                </a:moveTo>
                <a:cubicBezTo>
                  <a:pt x="250" y="0"/>
                  <a:pt x="0" y="250"/>
                  <a:pt x="0" y="560"/>
                </a:cubicBezTo>
                <a:cubicBezTo>
                  <a:pt x="0" y="870"/>
                  <a:pt x="250" y="1131"/>
                  <a:pt x="560" y="1131"/>
                </a:cubicBezTo>
                <a:cubicBezTo>
                  <a:pt x="869" y="1131"/>
                  <a:pt x="1131" y="870"/>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197;p2"/>
          <p:cNvSpPr/>
          <p:nvPr/>
        </p:nvSpPr>
        <p:spPr>
          <a:xfrm>
            <a:off x="4184195" y="1531009"/>
            <a:ext cx="38896" cy="38896"/>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198;p2"/>
          <p:cNvSpPr/>
          <p:nvPr/>
        </p:nvSpPr>
        <p:spPr>
          <a:xfrm>
            <a:off x="4312217" y="1531009"/>
            <a:ext cx="38896" cy="38896"/>
          </a:xfrm>
          <a:custGeom>
            <a:avLst/>
            <a:gdLst/>
            <a:ahLst/>
            <a:cxnLst/>
            <a:rect l="l" t="t" r="r" b="b"/>
            <a:pathLst>
              <a:path w="1132" h="1132" extrusionOk="0">
                <a:moveTo>
                  <a:pt x="560" y="1"/>
                </a:moveTo>
                <a:cubicBezTo>
                  <a:pt x="251" y="1"/>
                  <a:pt x="1" y="251"/>
                  <a:pt x="1" y="572"/>
                </a:cubicBezTo>
                <a:cubicBezTo>
                  <a:pt x="1" y="882"/>
                  <a:pt x="263" y="1132"/>
                  <a:pt x="560" y="1132"/>
                </a:cubicBezTo>
                <a:cubicBezTo>
                  <a:pt x="882" y="1132"/>
                  <a:pt x="1132" y="882"/>
                  <a:pt x="1132" y="572"/>
                </a:cubicBezTo>
                <a:cubicBezTo>
                  <a:pt x="1132" y="251"/>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99;p2"/>
          <p:cNvSpPr/>
          <p:nvPr/>
        </p:nvSpPr>
        <p:spPr>
          <a:xfrm>
            <a:off x="4184195" y="1402575"/>
            <a:ext cx="38896" cy="38896"/>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200;p2"/>
          <p:cNvSpPr/>
          <p:nvPr/>
        </p:nvSpPr>
        <p:spPr>
          <a:xfrm>
            <a:off x="4312217" y="1402575"/>
            <a:ext cx="38896" cy="38896"/>
          </a:xfrm>
          <a:custGeom>
            <a:avLst/>
            <a:gdLst/>
            <a:ahLst/>
            <a:cxnLst/>
            <a:rect l="l" t="t" r="r" b="b"/>
            <a:pathLst>
              <a:path w="1132" h="1132" extrusionOk="0">
                <a:moveTo>
                  <a:pt x="560" y="0"/>
                </a:moveTo>
                <a:cubicBezTo>
                  <a:pt x="251" y="0"/>
                  <a:pt x="1" y="262"/>
                  <a:pt x="1" y="572"/>
                </a:cubicBezTo>
                <a:cubicBezTo>
                  <a:pt x="1" y="881"/>
                  <a:pt x="263" y="1131"/>
                  <a:pt x="560" y="1131"/>
                </a:cubicBezTo>
                <a:cubicBezTo>
                  <a:pt x="882" y="1131"/>
                  <a:pt x="1132" y="881"/>
                  <a:pt x="1132" y="572"/>
                </a:cubicBezTo>
                <a:cubicBezTo>
                  <a:pt x="1132" y="262"/>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201;p2"/>
          <p:cNvSpPr/>
          <p:nvPr/>
        </p:nvSpPr>
        <p:spPr>
          <a:xfrm>
            <a:off x="4376056" y="1338736"/>
            <a:ext cx="38896" cy="38896"/>
          </a:xfrm>
          <a:custGeom>
            <a:avLst/>
            <a:gdLst/>
            <a:ahLst/>
            <a:cxnLst/>
            <a:rect l="l" t="t" r="r" b="b"/>
            <a:pathLst>
              <a:path w="1132" h="1132" extrusionOk="0">
                <a:moveTo>
                  <a:pt x="572" y="1"/>
                </a:moveTo>
                <a:cubicBezTo>
                  <a:pt x="250" y="1"/>
                  <a:pt x="0" y="251"/>
                  <a:pt x="0" y="572"/>
                </a:cubicBezTo>
                <a:cubicBezTo>
                  <a:pt x="12" y="882"/>
                  <a:pt x="274" y="1132"/>
                  <a:pt x="572" y="1132"/>
                </a:cubicBezTo>
                <a:cubicBezTo>
                  <a:pt x="881" y="1132"/>
                  <a:pt x="1131" y="882"/>
                  <a:pt x="1131" y="572"/>
                </a:cubicBezTo>
                <a:cubicBezTo>
                  <a:pt x="1131" y="275"/>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202;p2"/>
          <p:cNvSpPr/>
          <p:nvPr/>
        </p:nvSpPr>
        <p:spPr>
          <a:xfrm>
            <a:off x="4248412" y="1338736"/>
            <a:ext cx="38896" cy="38896"/>
          </a:xfrm>
          <a:custGeom>
            <a:avLst/>
            <a:gdLst/>
            <a:ahLst/>
            <a:cxnLst/>
            <a:rect l="l" t="t" r="r" b="b"/>
            <a:pathLst>
              <a:path w="1132" h="1132" extrusionOk="0">
                <a:moveTo>
                  <a:pt x="560" y="1"/>
                </a:moveTo>
                <a:cubicBezTo>
                  <a:pt x="250" y="1"/>
                  <a:pt x="0" y="251"/>
                  <a:pt x="0" y="560"/>
                </a:cubicBezTo>
                <a:cubicBezTo>
                  <a:pt x="0" y="882"/>
                  <a:pt x="250" y="1132"/>
                  <a:pt x="560" y="1132"/>
                </a:cubicBezTo>
                <a:cubicBezTo>
                  <a:pt x="869" y="1132"/>
                  <a:pt x="1131" y="882"/>
                  <a:pt x="1131" y="560"/>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203;p2"/>
          <p:cNvSpPr/>
          <p:nvPr/>
        </p:nvSpPr>
        <p:spPr>
          <a:xfrm>
            <a:off x="4376056" y="1722870"/>
            <a:ext cx="38896" cy="38896"/>
          </a:xfrm>
          <a:custGeom>
            <a:avLst/>
            <a:gdLst/>
            <a:ahLst/>
            <a:cxnLst/>
            <a:rect l="l" t="t" r="r" b="b"/>
            <a:pathLst>
              <a:path w="1132" h="1132" extrusionOk="0">
                <a:moveTo>
                  <a:pt x="572" y="1"/>
                </a:moveTo>
                <a:cubicBezTo>
                  <a:pt x="250" y="1"/>
                  <a:pt x="0" y="251"/>
                  <a:pt x="0" y="560"/>
                </a:cubicBezTo>
                <a:cubicBezTo>
                  <a:pt x="12" y="882"/>
                  <a:pt x="274" y="1132"/>
                  <a:pt x="572" y="1132"/>
                </a:cubicBezTo>
                <a:cubicBezTo>
                  <a:pt x="881" y="1132"/>
                  <a:pt x="1131" y="882"/>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04;p2"/>
          <p:cNvSpPr/>
          <p:nvPr/>
        </p:nvSpPr>
        <p:spPr>
          <a:xfrm>
            <a:off x="4248412" y="1723282"/>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205;p2"/>
          <p:cNvSpPr/>
          <p:nvPr/>
        </p:nvSpPr>
        <p:spPr>
          <a:xfrm>
            <a:off x="4184195" y="1787121"/>
            <a:ext cx="38896" cy="38896"/>
          </a:xfrm>
          <a:custGeom>
            <a:avLst/>
            <a:gdLst/>
            <a:ahLst/>
            <a:cxnLst/>
            <a:rect l="l" t="t" r="r" b="b"/>
            <a:pathLst>
              <a:path w="1132" h="1132" extrusionOk="0">
                <a:moveTo>
                  <a:pt x="572" y="0"/>
                </a:moveTo>
                <a:cubicBezTo>
                  <a:pt x="262" y="0"/>
                  <a:pt x="0" y="262"/>
                  <a:pt x="0" y="572"/>
                </a:cubicBezTo>
                <a:cubicBezTo>
                  <a:pt x="0" y="869"/>
                  <a:pt x="262"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206;p2"/>
          <p:cNvSpPr/>
          <p:nvPr/>
        </p:nvSpPr>
        <p:spPr>
          <a:xfrm>
            <a:off x="4312217" y="1787121"/>
            <a:ext cx="38896" cy="38896"/>
          </a:xfrm>
          <a:custGeom>
            <a:avLst/>
            <a:gdLst/>
            <a:ahLst/>
            <a:cxnLst/>
            <a:rect l="l" t="t" r="r" b="b"/>
            <a:pathLst>
              <a:path w="1132" h="1132" extrusionOk="0">
                <a:moveTo>
                  <a:pt x="560" y="0"/>
                </a:moveTo>
                <a:cubicBezTo>
                  <a:pt x="251" y="0"/>
                  <a:pt x="1" y="262"/>
                  <a:pt x="1" y="572"/>
                </a:cubicBezTo>
                <a:cubicBezTo>
                  <a:pt x="1" y="881"/>
                  <a:pt x="263" y="1131"/>
                  <a:pt x="560" y="1131"/>
                </a:cubicBezTo>
                <a:cubicBezTo>
                  <a:pt x="882" y="1131"/>
                  <a:pt x="1132" y="881"/>
                  <a:pt x="1132" y="572"/>
                </a:cubicBezTo>
                <a:cubicBezTo>
                  <a:pt x="1132" y="262"/>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07;p2"/>
          <p:cNvSpPr/>
          <p:nvPr/>
        </p:nvSpPr>
        <p:spPr>
          <a:xfrm>
            <a:off x="4184195" y="1659065"/>
            <a:ext cx="38896" cy="38896"/>
          </a:xfrm>
          <a:custGeom>
            <a:avLst/>
            <a:gdLst/>
            <a:ahLst/>
            <a:cxnLst/>
            <a:rect l="l" t="t" r="r" b="b"/>
            <a:pathLst>
              <a:path w="1132" h="1132" extrusionOk="0">
                <a:moveTo>
                  <a:pt x="572" y="0"/>
                </a:moveTo>
                <a:cubicBezTo>
                  <a:pt x="262" y="0"/>
                  <a:pt x="0" y="250"/>
                  <a:pt x="0" y="560"/>
                </a:cubicBezTo>
                <a:cubicBezTo>
                  <a:pt x="0" y="870"/>
                  <a:pt x="262" y="1131"/>
                  <a:pt x="572" y="1131"/>
                </a:cubicBezTo>
                <a:cubicBezTo>
                  <a:pt x="881" y="1131"/>
                  <a:pt x="1131" y="870"/>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08;p2"/>
          <p:cNvSpPr/>
          <p:nvPr/>
        </p:nvSpPr>
        <p:spPr>
          <a:xfrm>
            <a:off x="4312217" y="1659065"/>
            <a:ext cx="38896" cy="38896"/>
          </a:xfrm>
          <a:custGeom>
            <a:avLst/>
            <a:gdLst/>
            <a:ahLst/>
            <a:cxnLst/>
            <a:rect l="l" t="t" r="r" b="b"/>
            <a:pathLst>
              <a:path w="1132" h="1132" extrusionOk="0">
                <a:moveTo>
                  <a:pt x="560" y="0"/>
                </a:moveTo>
                <a:cubicBezTo>
                  <a:pt x="251" y="0"/>
                  <a:pt x="1" y="250"/>
                  <a:pt x="1" y="560"/>
                </a:cubicBezTo>
                <a:cubicBezTo>
                  <a:pt x="1" y="870"/>
                  <a:pt x="263" y="1131"/>
                  <a:pt x="560" y="1131"/>
                </a:cubicBezTo>
                <a:cubicBezTo>
                  <a:pt x="882" y="1131"/>
                  <a:pt x="1132" y="870"/>
                  <a:pt x="1132" y="560"/>
                </a:cubicBezTo>
                <a:cubicBezTo>
                  <a:pt x="1132" y="250"/>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09;p2"/>
          <p:cNvSpPr/>
          <p:nvPr/>
        </p:nvSpPr>
        <p:spPr>
          <a:xfrm>
            <a:off x="4376056" y="1594848"/>
            <a:ext cx="38896" cy="38896"/>
          </a:xfrm>
          <a:custGeom>
            <a:avLst/>
            <a:gdLst/>
            <a:ahLst/>
            <a:cxnLst/>
            <a:rect l="l" t="t" r="r" b="b"/>
            <a:pathLst>
              <a:path w="1132" h="1132" extrusionOk="0">
                <a:moveTo>
                  <a:pt x="572" y="0"/>
                </a:moveTo>
                <a:cubicBezTo>
                  <a:pt x="250" y="0"/>
                  <a:pt x="0" y="262"/>
                  <a:pt x="0" y="572"/>
                </a:cubicBezTo>
                <a:cubicBezTo>
                  <a:pt x="12" y="881"/>
                  <a:pt x="274"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0;p2"/>
          <p:cNvSpPr/>
          <p:nvPr/>
        </p:nvSpPr>
        <p:spPr>
          <a:xfrm>
            <a:off x="4248412" y="1594848"/>
            <a:ext cx="38896" cy="38896"/>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11;p2"/>
          <p:cNvSpPr/>
          <p:nvPr/>
        </p:nvSpPr>
        <p:spPr>
          <a:xfrm>
            <a:off x="4376056" y="1978982"/>
            <a:ext cx="38896" cy="38896"/>
          </a:xfrm>
          <a:custGeom>
            <a:avLst/>
            <a:gdLst/>
            <a:ahLst/>
            <a:cxnLst/>
            <a:rect l="l" t="t" r="r" b="b"/>
            <a:pathLst>
              <a:path w="1132" h="1132" extrusionOk="0">
                <a:moveTo>
                  <a:pt x="572" y="0"/>
                </a:moveTo>
                <a:cubicBezTo>
                  <a:pt x="250" y="0"/>
                  <a:pt x="0" y="250"/>
                  <a:pt x="0" y="572"/>
                </a:cubicBezTo>
                <a:cubicBezTo>
                  <a:pt x="0" y="881"/>
                  <a:pt x="274" y="1131"/>
                  <a:pt x="572" y="1131"/>
                </a:cubicBezTo>
                <a:cubicBezTo>
                  <a:pt x="881" y="1131"/>
                  <a:pt x="1131" y="881"/>
                  <a:pt x="1131" y="572"/>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12;p2"/>
          <p:cNvSpPr/>
          <p:nvPr/>
        </p:nvSpPr>
        <p:spPr>
          <a:xfrm>
            <a:off x="4248412" y="1979359"/>
            <a:ext cx="38896" cy="38930"/>
          </a:xfrm>
          <a:custGeom>
            <a:avLst/>
            <a:gdLst/>
            <a:ahLst/>
            <a:cxnLst/>
            <a:rect l="l" t="t" r="r" b="b"/>
            <a:pathLst>
              <a:path w="1132" h="1133"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13;p2"/>
          <p:cNvSpPr/>
          <p:nvPr/>
        </p:nvSpPr>
        <p:spPr>
          <a:xfrm>
            <a:off x="4184195" y="2043611"/>
            <a:ext cx="38896" cy="38896"/>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14;p2"/>
          <p:cNvSpPr/>
          <p:nvPr/>
        </p:nvSpPr>
        <p:spPr>
          <a:xfrm>
            <a:off x="4312217" y="2043611"/>
            <a:ext cx="38896" cy="38896"/>
          </a:xfrm>
          <a:custGeom>
            <a:avLst/>
            <a:gdLst/>
            <a:ahLst/>
            <a:cxnLst/>
            <a:rect l="l" t="t" r="r" b="b"/>
            <a:pathLst>
              <a:path w="1132" h="1132" extrusionOk="0">
                <a:moveTo>
                  <a:pt x="560" y="0"/>
                </a:moveTo>
                <a:cubicBezTo>
                  <a:pt x="251" y="0"/>
                  <a:pt x="1" y="250"/>
                  <a:pt x="1" y="560"/>
                </a:cubicBezTo>
                <a:cubicBezTo>
                  <a:pt x="1" y="869"/>
                  <a:pt x="263" y="1131"/>
                  <a:pt x="560" y="1131"/>
                </a:cubicBezTo>
                <a:cubicBezTo>
                  <a:pt x="882" y="1131"/>
                  <a:pt x="1132" y="869"/>
                  <a:pt x="1132" y="560"/>
                </a:cubicBezTo>
                <a:cubicBezTo>
                  <a:pt x="1132" y="250"/>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15;p2"/>
          <p:cNvSpPr/>
          <p:nvPr/>
        </p:nvSpPr>
        <p:spPr>
          <a:xfrm>
            <a:off x="4184195" y="1915143"/>
            <a:ext cx="38896" cy="38896"/>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216;p2"/>
          <p:cNvSpPr/>
          <p:nvPr/>
        </p:nvSpPr>
        <p:spPr>
          <a:xfrm>
            <a:off x="4312217" y="1915143"/>
            <a:ext cx="38896" cy="38896"/>
          </a:xfrm>
          <a:custGeom>
            <a:avLst/>
            <a:gdLst/>
            <a:ahLst/>
            <a:cxnLst/>
            <a:rect l="l" t="t" r="r" b="b"/>
            <a:pathLst>
              <a:path w="1132" h="1132" extrusionOk="0">
                <a:moveTo>
                  <a:pt x="560" y="1"/>
                </a:moveTo>
                <a:cubicBezTo>
                  <a:pt x="251" y="1"/>
                  <a:pt x="1" y="251"/>
                  <a:pt x="1" y="560"/>
                </a:cubicBezTo>
                <a:cubicBezTo>
                  <a:pt x="1" y="882"/>
                  <a:pt x="263" y="1132"/>
                  <a:pt x="560" y="1132"/>
                </a:cubicBezTo>
                <a:cubicBezTo>
                  <a:pt x="882" y="1132"/>
                  <a:pt x="1132" y="882"/>
                  <a:pt x="1132" y="560"/>
                </a:cubicBezTo>
                <a:cubicBezTo>
                  <a:pt x="1132" y="251"/>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217;p2"/>
          <p:cNvSpPr/>
          <p:nvPr/>
        </p:nvSpPr>
        <p:spPr>
          <a:xfrm>
            <a:off x="4376056" y="1851338"/>
            <a:ext cx="38896" cy="38896"/>
          </a:xfrm>
          <a:custGeom>
            <a:avLst/>
            <a:gdLst/>
            <a:ahLst/>
            <a:cxnLst/>
            <a:rect l="l" t="t" r="r" b="b"/>
            <a:pathLst>
              <a:path w="1132" h="1132" extrusionOk="0">
                <a:moveTo>
                  <a:pt x="572" y="0"/>
                </a:moveTo>
                <a:cubicBezTo>
                  <a:pt x="250" y="0"/>
                  <a:pt x="0" y="250"/>
                  <a:pt x="0" y="560"/>
                </a:cubicBezTo>
                <a:cubicBezTo>
                  <a:pt x="12" y="869"/>
                  <a:pt x="274"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18;p2"/>
          <p:cNvSpPr/>
          <p:nvPr/>
        </p:nvSpPr>
        <p:spPr>
          <a:xfrm>
            <a:off x="4248412" y="1851338"/>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219;p2"/>
          <p:cNvSpPr/>
          <p:nvPr/>
        </p:nvSpPr>
        <p:spPr>
          <a:xfrm>
            <a:off x="3928084" y="-5903"/>
            <a:ext cx="38896" cy="38896"/>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0;p2"/>
          <p:cNvSpPr/>
          <p:nvPr/>
        </p:nvSpPr>
        <p:spPr>
          <a:xfrm>
            <a:off x="4056139" y="-5903"/>
            <a:ext cx="38896" cy="38896"/>
          </a:xfrm>
          <a:custGeom>
            <a:avLst/>
            <a:gdLst/>
            <a:ahLst/>
            <a:cxnLst/>
            <a:rect l="l" t="t" r="r" b="b"/>
            <a:pathLst>
              <a:path w="1132" h="1132" extrusionOk="0">
                <a:moveTo>
                  <a:pt x="560" y="0"/>
                </a:moveTo>
                <a:cubicBezTo>
                  <a:pt x="250" y="0"/>
                  <a:pt x="0" y="250"/>
                  <a:pt x="0" y="560"/>
                </a:cubicBezTo>
                <a:cubicBezTo>
                  <a:pt x="12" y="869"/>
                  <a:pt x="262" y="1131"/>
                  <a:pt x="560" y="1131"/>
                </a:cubicBezTo>
                <a:cubicBezTo>
                  <a:pt x="870" y="1131"/>
                  <a:pt x="1131" y="869"/>
                  <a:pt x="1131" y="560"/>
                </a:cubicBezTo>
                <a:cubicBezTo>
                  <a:pt x="1131"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221;p2"/>
          <p:cNvSpPr/>
          <p:nvPr/>
        </p:nvSpPr>
        <p:spPr>
          <a:xfrm>
            <a:off x="4120356" y="186335"/>
            <a:ext cx="38896" cy="38518"/>
          </a:xfrm>
          <a:custGeom>
            <a:avLst/>
            <a:gdLst/>
            <a:ahLst/>
            <a:cxnLst/>
            <a:rect l="l" t="t" r="r" b="b"/>
            <a:pathLst>
              <a:path w="1132" h="1121" extrusionOk="0">
                <a:moveTo>
                  <a:pt x="572" y="1"/>
                </a:moveTo>
                <a:cubicBezTo>
                  <a:pt x="251" y="1"/>
                  <a:pt x="1" y="251"/>
                  <a:pt x="1" y="561"/>
                </a:cubicBezTo>
                <a:cubicBezTo>
                  <a:pt x="1" y="870"/>
                  <a:pt x="251" y="1120"/>
                  <a:pt x="572" y="1120"/>
                </a:cubicBezTo>
                <a:cubicBezTo>
                  <a:pt x="882" y="1120"/>
                  <a:pt x="1132" y="870"/>
                  <a:pt x="1132" y="561"/>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222;p2"/>
          <p:cNvSpPr/>
          <p:nvPr/>
        </p:nvSpPr>
        <p:spPr>
          <a:xfrm>
            <a:off x="3991923" y="186335"/>
            <a:ext cx="38896" cy="38930"/>
          </a:xfrm>
          <a:custGeom>
            <a:avLst/>
            <a:gdLst/>
            <a:ahLst/>
            <a:cxnLst/>
            <a:rect l="l" t="t" r="r" b="b"/>
            <a:pathLst>
              <a:path w="1132" h="1133" extrusionOk="0">
                <a:moveTo>
                  <a:pt x="572" y="1"/>
                </a:moveTo>
                <a:cubicBezTo>
                  <a:pt x="262" y="1"/>
                  <a:pt x="0" y="251"/>
                  <a:pt x="0" y="561"/>
                </a:cubicBezTo>
                <a:cubicBezTo>
                  <a:pt x="0" y="870"/>
                  <a:pt x="262" y="1132"/>
                  <a:pt x="572" y="1132"/>
                </a:cubicBezTo>
                <a:cubicBezTo>
                  <a:pt x="881" y="1132"/>
                  <a:pt x="1131" y="870"/>
                  <a:pt x="1131" y="561"/>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23;p2"/>
          <p:cNvSpPr/>
          <p:nvPr/>
        </p:nvSpPr>
        <p:spPr>
          <a:xfrm>
            <a:off x="3928084" y="250174"/>
            <a:ext cx="38896" cy="38896"/>
          </a:xfrm>
          <a:custGeom>
            <a:avLst/>
            <a:gdLst/>
            <a:ahLst/>
            <a:cxnLst/>
            <a:rect l="l" t="t" r="r" b="b"/>
            <a:pathLst>
              <a:path w="1132" h="1132" extrusionOk="0">
                <a:moveTo>
                  <a:pt x="572" y="0"/>
                </a:moveTo>
                <a:cubicBezTo>
                  <a:pt x="251" y="0"/>
                  <a:pt x="1" y="250"/>
                  <a:pt x="1" y="560"/>
                </a:cubicBezTo>
                <a:cubicBezTo>
                  <a:pt x="1" y="881"/>
                  <a:pt x="251" y="1131"/>
                  <a:pt x="572" y="1131"/>
                </a:cubicBezTo>
                <a:cubicBezTo>
                  <a:pt x="882" y="1131"/>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224;p2"/>
          <p:cNvSpPr/>
          <p:nvPr/>
        </p:nvSpPr>
        <p:spPr>
          <a:xfrm>
            <a:off x="4056139" y="250174"/>
            <a:ext cx="38896" cy="38896"/>
          </a:xfrm>
          <a:custGeom>
            <a:avLst/>
            <a:gdLst/>
            <a:ahLst/>
            <a:cxnLst/>
            <a:rect l="l" t="t" r="r" b="b"/>
            <a:pathLst>
              <a:path w="1132" h="1132" extrusionOk="0">
                <a:moveTo>
                  <a:pt x="560" y="0"/>
                </a:moveTo>
                <a:cubicBezTo>
                  <a:pt x="250" y="0"/>
                  <a:pt x="0" y="250"/>
                  <a:pt x="0" y="560"/>
                </a:cubicBezTo>
                <a:cubicBezTo>
                  <a:pt x="12" y="881"/>
                  <a:pt x="262" y="1131"/>
                  <a:pt x="560" y="1131"/>
                </a:cubicBezTo>
                <a:cubicBezTo>
                  <a:pt x="870" y="1131"/>
                  <a:pt x="1131" y="870"/>
                  <a:pt x="1131" y="560"/>
                </a:cubicBezTo>
                <a:cubicBezTo>
                  <a:pt x="1131"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225;p2"/>
          <p:cNvSpPr/>
          <p:nvPr/>
        </p:nvSpPr>
        <p:spPr>
          <a:xfrm>
            <a:off x="3928084" y="121706"/>
            <a:ext cx="38896" cy="38896"/>
          </a:xfrm>
          <a:custGeom>
            <a:avLst/>
            <a:gdLst/>
            <a:ahLst/>
            <a:cxnLst/>
            <a:rect l="l" t="t" r="r" b="b"/>
            <a:pathLst>
              <a:path w="1132" h="1132" extrusionOk="0">
                <a:moveTo>
                  <a:pt x="572" y="1"/>
                </a:moveTo>
                <a:cubicBezTo>
                  <a:pt x="251" y="1"/>
                  <a:pt x="1" y="251"/>
                  <a:pt x="1" y="572"/>
                </a:cubicBezTo>
                <a:cubicBezTo>
                  <a:pt x="1" y="894"/>
                  <a:pt x="251"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226;p2"/>
          <p:cNvSpPr/>
          <p:nvPr/>
        </p:nvSpPr>
        <p:spPr>
          <a:xfrm>
            <a:off x="4056139" y="121706"/>
            <a:ext cx="38896" cy="38896"/>
          </a:xfrm>
          <a:custGeom>
            <a:avLst/>
            <a:gdLst/>
            <a:ahLst/>
            <a:cxnLst/>
            <a:rect l="l" t="t" r="r" b="b"/>
            <a:pathLst>
              <a:path w="1132" h="1132" extrusionOk="0">
                <a:moveTo>
                  <a:pt x="560" y="1"/>
                </a:moveTo>
                <a:cubicBezTo>
                  <a:pt x="250" y="1"/>
                  <a:pt x="0" y="251"/>
                  <a:pt x="0" y="572"/>
                </a:cubicBezTo>
                <a:cubicBezTo>
                  <a:pt x="12" y="894"/>
                  <a:pt x="262" y="1132"/>
                  <a:pt x="560" y="1132"/>
                </a:cubicBezTo>
                <a:cubicBezTo>
                  <a:pt x="870" y="1132"/>
                  <a:pt x="1131" y="882"/>
                  <a:pt x="1131" y="572"/>
                </a:cubicBezTo>
                <a:cubicBezTo>
                  <a:pt x="1131"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227;p2"/>
          <p:cNvSpPr/>
          <p:nvPr/>
        </p:nvSpPr>
        <p:spPr>
          <a:xfrm>
            <a:off x="4120356" y="58314"/>
            <a:ext cx="38896" cy="38896"/>
          </a:xfrm>
          <a:custGeom>
            <a:avLst/>
            <a:gdLst/>
            <a:ahLst/>
            <a:cxnLst/>
            <a:rect l="l" t="t" r="r" b="b"/>
            <a:pathLst>
              <a:path w="1132" h="1132" extrusionOk="0">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228;p2"/>
          <p:cNvSpPr/>
          <p:nvPr/>
        </p:nvSpPr>
        <p:spPr>
          <a:xfrm>
            <a:off x="3991923" y="58314"/>
            <a:ext cx="38896" cy="38896"/>
          </a:xfrm>
          <a:custGeom>
            <a:avLst/>
            <a:gdLst/>
            <a:ahLst/>
            <a:cxnLst/>
            <a:rect l="l" t="t" r="r" b="b"/>
            <a:pathLst>
              <a:path w="1132" h="1132" extrusionOk="0">
                <a:moveTo>
                  <a:pt x="572" y="0"/>
                </a:moveTo>
                <a:cubicBezTo>
                  <a:pt x="262" y="0"/>
                  <a:pt x="0" y="250"/>
                  <a:pt x="0" y="572"/>
                </a:cubicBezTo>
                <a:cubicBezTo>
                  <a:pt x="0" y="881"/>
                  <a:pt x="262" y="1131"/>
                  <a:pt x="572" y="1131"/>
                </a:cubicBezTo>
                <a:cubicBezTo>
                  <a:pt x="881" y="1131"/>
                  <a:pt x="1131" y="881"/>
                  <a:pt x="1131" y="572"/>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229;p2"/>
          <p:cNvSpPr/>
          <p:nvPr/>
        </p:nvSpPr>
        <p:spPr>
          <a:xfrm>
            <a:off x="4120356" y="442447"/>
            <a:ext cx="38896" cy="38896"/>
          </a:xfrm>
          <a:custGeom>
            <a:avLst/>
            <a:gdLst/>
            <a:ahLst/>
            <a:cxnLst/>
            <a:rect l="l" t="t" r="r" b="b"/>
            <a:pathLst>
              <a:path w="1132" h="1132" extrusionOk="0">
                <a:moveTo>
                  <a:pt x="572" y="0"/>
                </a:moveTo>
                <a:cubicBezTo>
                  <a:pt x="251" y="0"/>
                  <a:pt x="1" y="250"/>
                  <a:pt x="1" y="560"/>
                </a:cubicBezTo>
                <a:cubicBezTo>
                  <a:pt x="1" y="881"/>
                  <a:pt x="251" y="1131"/>
                  <a:pt x="572" y="1131"/>
                </a:cubicBezTo>
                <a:cubicBezTo>
                  <a:pt x="882" y="1131"/>
                  <a:pt x="1132" y="881"/>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230;p2"/>
          <p:cNvSpPr/>
          <p:nvPr/>
        </p:nvSpPr>
        <p:spPr>
          <a:xfrm>
            <a:off x="3991923" y="442447"/>
            <a:ext cx="38896" cy="38896"/>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231;p2"/>
          <p:cNvSpPr/>
          <p:nvPr/>
        </p:nvSpPr>
        <p:spPr>
          <a:xfrm>
            <a:off x="3928084" y="506252"/>
            <a:ext cx="38896" cy="38896"/>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232;p2"/>
          <p:cNvSpPr/>
          <p:nvPr/>
        </p:nvSpPr>
        <p:spPr>
          <a:xfrm>
            <a:off x="4056139" y="506252"/>
            <a:ext cx="38896" cy="38896"/>
          </a:xfrm>
          <a:custGeom>
            <a:avLst/>
            <a:gdLst/>
            <a:ahLst/>
            <a:cxnLst/>
            <a:rect l="l" t="t" r="r" b="b"/>
            <a:pathLst>
              <a:path w="1132" h="1132" extrusionOk="0">
                <a:moveTo>
                  <a:pt x="560" y="1"/>
                </a:moveTo>
                <a:cubicBezTo>
                  <a:pt x="250" y="1"/>
                  <a:pt x="0" y="251"/>
                  <a:pt x="0" y="572"/>
                </a:cubicBezTo>
                <a:cubicBezTo>
                  <a:pt x="12" y="882"/>
                  <a:pt x="262" y="1132"/>
                  <a:pt x="560" y="1132"/>
                </a:cubicBezTo>
                <a:cubicBezTo>
                  <a:pt x="870" y="1132"/>
                  <a:pt x="1131" y="882"/>
                  <a:pt x="1131" y="572"/>
                </a:cubicBezTo>
                <a:cubicBezTo>
                  <a:pt x="1131"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233;p2"/>
          <p:cNvSpPr/>
          <p:nvPr/>
        </p:nvSpPr>
        <p:spPr>
          <a:xfrm>
            <a:off x="3928084" y="377818"/>
            <a:ext cx="38896" cy="38896"/>
          </a:xfrm>
          <a:custGeom>
            <a:avLst/>
            <a:gdLst/>
            <a:ahLst/>
            <a:cxnLst/>
            <a:rect l="l" t="t" r="r" b="b"/>
            <a:pathLst>
              <a:path w="1132" h="1132" extrusionOk="0">
                <a:moveTo>
                  <a:pt x="572" y="0"/>
                </a:moveTo>
                <a:cubicBezTo>
                  <a:pt x="251" y="0"/>
                  <a:pt x="1" y="262"/>
                  <a:pt x="1" y="572"/>
                </a:cubicBezTo>
                <a:cubicBezTo>
                  <a:pt x="1" y="893"/>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234;p2"/>
          <p:cNvSpPr/>
          <p:nvPr/>
        </p:nvSpPr>
        <p:spPr>
          <a:xfrm>
            <a:off x="4056139" y="377818"/>
            <a:ext cx="38896" cy="38896"/>
          </a:xfrm>
          <a:custGeom>
            <a:avLst/>
            <a:gdLst/>
            <a:ahLst/>
            <a:cxnLst/>
            <a:rect l="l" t="t" r="r" b="b"/>
            <a:pathLst>
              <a:path w="1132" h="1132" extrusionOk="0">
                <a:moveTo>
                  <a:pt x="560" y="0"/>
                </a:moveTo>
                <a:cubicBezTo>
                  <a:pt x="250" y="0"/>
                  <a:pt x="0" y="262"/>
                  <a:pt x="0" y="572"/>
                </a:cubicBezTo>
                <a:cubicBezTo>
                  <a:pt x="12" y="893"/>
                  <a:pt x="262" y="1131"/>
                  <a:pt x="560" y="1131"/>
                </a:cubicBezTo>
                <a:cubicBezTo>
                  <a:pt x="870" y="1131"/>
                  <a:pt x="1131" y="881"/>
                  <a:pt x="1131" y="572"/>
                </a:cubicBezTo>
                <a:cubicBezTo>
                  <a:pt x="1131"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235;p2"/>
          <p:cNvSpPr/>
          <p:nvPr/>
        </p:nvSpPr>
        <p:spPr>
          <a:xfrm>
            <a:off x="4120356" y="313979"/>
            <a:ext cx="38896" cy="38896"/>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75"/>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236;p2"/>
          <p:cNvSpPr/>
          <p:nvPr/>
        </p:nvSpPr>
        <p:spPr>
          <a:xfrm>
            <a:off x="3991923" y="314391"/>
            <a:ext cx="38896" cy="38896"/>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237;p2"/>
          <p:cNvSpPr/>
          <p:nvPr/>
        </p:nvSpPr>
        <p:spPr>
          <a:xfrm>
            <a:off x="4120356" y="698525"/>
            <a:ext cx="38896" cy="38896"/>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238;p2"/>
          <p:cNvSpPr/>
          <p:nvPr/>
        </p:nvSpPr>
        <p:spPr>
          <a:xfrm>
            <a:off x="3991923" y="698525"/>
            <a:ext cx="38896" cy="38896"/>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239;p2"/>
          <p:cNvSpPr/>
          <p:nvPr/>
        </p:nvSpPr>
        <p:spPr>
          <a:xfrm>
            <a:off x="3928084" y="762330"/>
            <a:ext cx="38896" cy="38930"/>
          </a:xfrm>
          <a:custGeom>
            <a:avLst/>
            <a:gdLst/>
            <a:ahLst/>
            <a:cxnLst/>
            <a:rect l="l" t="t" r="r" b="b"/>
            <a:pathLst>
              <a:path w="1132" h="1133"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240;p2"/>
          <p:cNvSpPr/>
          <p:nvPr/>
        </p:nvSpPr>
        <p:spPr>
          <a:xfrm>
            <a:off x="4056139" y="762330"/>
            <a:ext cx="38896" cy="38930"/>
          </a:xfrm>
          <a:custGeom>
            <a:avLst/>
            <a:gdLst/>
            <a:ahLst/>
            <a:cxnLst/>
            <a:rect l="l" t="t" r="r" b="b"/>
            <a:pathLst>
              <a:path w="1132" h="1133" extrusionOk="0">
                <a:moveTo>
                  <a:pt x="560" y="1"/>
                </a:moveTo>
                <a:cubicBezTo>
                  <a:pt x="250" y="1"/>
                  <a:pt x="0" y="263"/>
                  <a:pt x="0" y="572"/>
                </a:cubicBezTo>
                <a:cubicBezTo>
                  <a:pt x="12" y="882"/>
                  <a:pt x="262" y="1132"/>
                  <a:pt x="560" y="1132"/>
                </a:cubicBezTo>
                <a:cubicBezTo>
                  <a:pt x="870" y="1132"/>
                  <a:pt x="1131" y="882"/>
                  <a:pt x="1131" y="572"/>
                </a:cubicBezTo>
                <a:cubicBezTo>
                  <a:pt x="1131" y="263"/>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241;p2"/>
          <p:cNvSpPr/>
          <p:nvPr/>
        </p:nvSpPr>
        <p:spPr>
          <a:xfrm>
            <a:off x="3928084" y="634308"/>
            <a:ext cx="38896" cy="38896"/>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242;p2"/>
          <p:cNvSpPr/>
          <p:nvPr/>
        </p:nvSpPr>
        <p:spPr>
          <a:xfrm>
            <a:off x="4056139" y="634308"/>
            <a:ext cx="38896" cy="38896"/>
          </a:xfrm>
          <a:custGeom>
            <a:avLst/>
            <a:gdLst/>
            <a:ahLst/>
            <a:cxnLst/>
            <a:rect l="l" t="t" r="r" b="b"/>
            <a:pathLst>
              <a:path w="1132" h="1132" extrusionOk="0">
                <a:moveTo>
                  <a:pt x="560" y="0"/>
                </a:moveTo>
                <a:cubicBezTo>
                  <a:pt x="250" y="0"/>
                  <a:pt x="0" y="250"/>
                  <a:pt x="0" y="560"/>
                </a:cubicBezTo>
                <a:cubicBezTo>
                  <a:pt x="12" y="869"/>
                  <a:pt x="262" y="1131"/>
                  <a:pt x="560" y="1131"/>
                </a:cubicBezTo>
                <a:cubicBezTo>
                  <a:pt x="870" y="1131"/>
                  <a:pt x="1131" y="869"/>
                  <a:pt x="1131" y="560"/>
                </a:cubicBezTo>
                <a:cubicBezTo>
                  <a:pt x="1131"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243;p2"/>
          <p:cNvSpPr/>
          <p:nvPr/>
        </p:nvSpPr>
        <p:spPr>
          <a:xfrm>
            <a:off x="4120356" y="570091"/>
            <a:ext cx="38896" cy="38896"/>
          </a:xfrm>
          <a:custGeom>
            <a:avLst/>
            <a:gdLst/>
            <a:ahLst/>
            <a:cxnLst/>
            <a:rect l="l" t="t" r="r" b="b"/>
            <a:pathLst>
              <a:path w="1132" h="1132" extrusionOk="0">
                <a:moveTo>
                  <a:pt x="572" y="0"/>
                </a:moveTo>
                <a:cubicBezTo>
                  <a:pt x="251" y="0"/>
                  <a:pt x="1" y="262"/>
                  <a:pt x="1" y="572"/>
                </a:cubicBezTo>
                <a:cubicBezTo>
                  <a:pt x="1" y="893"/>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244;p2"/>
          <p:cNvSpPr/>
          <p:nvPr/>
        </p:nvSpPr>
        <p:spPr>
          <a:xfrm>
            <a:off x="3991923" y="570881"/>
            <a:ext cx="38896" cy="38483"/>
          </a:xfrm>
          <a:custGeom>
            <a:avLst/>
            <a:gdLst/>
            <a:ahLst/>
            <a:cxnLst/>
            <a:rect l="l" t="t" r="r" b="b"/>
            <a:pathLst>
              <a:path w="1132" h="1120" extrusionOk="0">
                <a:moveTo>
                  <a:pt x="572" y="1"/>
                </a:moveTo>
                <a:cubicBezTo>
                  <a:pt x="262" y="1"/>
                  <a:pt x="0" y="251"/>
                  <a:pt x="0" y="560"/>
                </a:cubicBezTo>
                <a:cubicBezTo>
                  <a:pt x="0" y="870"/>
                  <a:pt x="262" y="1120"/>
                  <a:pt x="572" y="1120"/>
                </a:cubicBezTo>
                <a:cubicBezTo>
                  <a:pt x="881" y="1120"/>
                  <a:pt x="1131" y="870"/>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245;p2"/>
          <p:cNvSpPr/>
          <p:nvPr/>
        </p:nvSpPr>
        <p:spPr>
          <a:xfrm>
            <a:off x="4120356" y="954603"/>
            <a:ext cx="38896" cy="38896"/>
          </a:xfrm>
          <a:custGeom>
            <a:avLst/>
            <a:gdLst/>
            <a:ahLst/>
            <a:cxnLst/>
            <a:rect l="l" t="t" r="r" b="b"/>
            <a:pathLst>
              <a:path w="1132" h="1132"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246;p2"/>
          <p:cNvSpPr/>
          <p:nvPr/>
        </p:nvSpPr>
        <p:spPr>
          <a:xfrm>
            <a:off x="3991923" y="954603"/>
            <a:ext cx="38896" cy="38896"/>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247;p2"/>
          <p:cNvSpPr/>
          <p:nvPr/>
        </p:nvSpPr>
        <p:spPr>
          <a:xfrm>
            <a:off x="3928084" y="1018854"/>
            <a:ext cx="38896" cy="38896"/>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248;p2"/>
          <p:cNvSpPr/>
          <p:nvPr/>
        </p:nvSpPr>
        <p:spPr>
          <a:xfrm>
            <a:off x="4056139" y="1018854"/>
            <a:ext cx="38896" cy="38896"/>
          </a:xfrm>
          <a:custGeom>
            <a:avLst/>
            <a:gdLst/>
            <a:ahLst/>
            <a:cxnLst/>
            <a:rect l="l" t="t" r="r" b="b"/>
            <a:pathLst>
              <a:path w="1132" h="1132" extrusionOk="0">
                <a:moveTo>
                  <a:pt x="560" y="0"/>
                </a:moveTo>
                <a:cubicBezTo>
                  <a:pt x="250" y="0"/>
                  <a:pt x="0" y="250"/>
                  <a:pt x="0" y="560"/>
                </a:cubicBezTo>
                <a:cubicBezTo>
                  <a:pt x="12" y="869"/>
                  <a:pt x="262" y="1131"/>
                  <a:pt x="560" y="1131"/>
                </a:cubicBezTo>
                <a:cubicBezTo>
                  <a:pt x="870" y="1131"/>
                  <a:pt x="1131" y="869"/>
                  <a:pt x="1131" y="560"/>
                </a:cubicBezTo>
                <a:cubicBezTo>
                  <a:pt x="1131"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249;p2"/>
          <p:cNvSpPr/>
          <p:nvPr/>
        </p:nvSpPr>
        <p:spPr>
          <a:xfrm>
            <a:off x="3928084" y="890386"/>
            <a:ext cx="38896" cy="38896"/>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250;p2"/>
          <p:cNvSpPr/>
          <p:nvPr/>
        </p:nvSpPr>
        <p:spPr>
          <a:xfrm>
            <a:off x="4056139" y="890386"/>
            <a:ext cx="38896" cy="38896"/>
          </a:xfrm>
          <a:custGeom>
            <a:avLst/>
            <a:gdLst/>
            <a:ahLst/>
            <a:cxnLst/>
            <a:rect l="l" t="t" r="r" b="b"/>
            <a:pathLst>
              <a:path w="1132" h="1132" extrusionOk="0">
                <a:moveTo>
                  <a:pt x="560" y="1"/>
                </a:moveTo>
                <a:cubicBezTo>
                  <a:pt x="250" y="1"/>
                  <a:pt x="0" y="251"/>
                  <a:pt x="0" y="560"/>
                </a:cubicBezTo>
                <a:cubicBezTo>
                  <a:pt x="12" y="882"/>
                  <a:pt x="262" y="1132"/>
                  <a:pt x="560" y="1132"/>
                </a:cubicBezTo>
                <a:cubicBezTo>
                  <a:pt x="870" y="1132"/>
                  <a:pt x="1131" y="882"/>
                  <a:pt x="1131" y="560"/>
                </a:cubicBezTo>
                <a:cubicBezTo>
                  <a:pt x="1131"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251;p2"/>
          <p:cNvSpPr/>
          <p:nvPr/>
        </p:nvSpPr>
        <p:spPr>
          <a:xfrm>
            <a:off x="4120356" y="826581"/>
            <a:ext cx="38896" cy="38896"/>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252;p2"/>
          <p:cNvSpPr/>
          <p:nvPr/>
        </p:nvSpPr>
        <p:spPr>
          <a:xfrm>
            <a:off x="3991923" y="826993"/>
            <a:ext cx="38896" cy="38896"/>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253;p2"/>
          <p:cNvSpPr/>
          <p:nvPr/>
        </p:nvSpPr>
        <p:spPr>
          <a:xfrm>
            <a:off x="4120356" y="1210302"/>
            <a:ext cx="38896" cy="38896"/>
          </a:xfrm>
          <a:custGeom>
            <a:avLst/>
            <a:gdLst/>
            <a:ahLst/>
            <a:cxnLst/>
            <a:rect l="l" t="t" r="r" b="b"/>
            <a:pathLst>
              <a:path w="1132" h="1132" extrusionOk="0">
                <a:moveTo>
                  <a:pt x="572" y="0"/>
                </a:moveTo>
                <a:cubicBezTo>
                  <a:pt x="251" y="0"/>
                  <a:pt x="1" y="262"/>
                  <a:pt x="1" y="572"/>
                </a:cubicBezTo>
                <a:cubicBezTo>
                  <a:pt x="1" y="893"/>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254;p2"/>
          <p:cNvSpPr/>
          <p:nvPr/>
        </p:nvSpPr>
        <p:spPr>
          <a:xfrm>
            <a:off x="3991923" y="1210714"/>
            <a:ext cx="38896" cy="38896"/>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255;p2"/>
          <p:cNvSpPr/>
          <p:nvPr/>
        </p:nvSpPr>
        <p:spPr>
          <a:xfrm>
            <a:off x="3928084" y="1274519"/>
            <a:ext cx="38896" cy="38896"/>
          </a:xfrm>
          <a:custGeom>
            <a:avLst/>
            <a:gdLst/>
            <a:ahLst/>
            <a:cxnLst/>
            <a:rect l="l" t="t" r="r" b="b"/>
            <a:pathLst>
              <a:path w="1132" h="1132" extrusionOk="0">
                <a:moveTo>
                  <a:pt x="572" y="1"/>
                </a:moveTo>
                <a:cubicBezTo>
                  <a:pt x="251" y="1"/>
                  <a:pt x="1" y="251"/>
                  <a:pt x="1" y="560"/>
                </a:cubicBezTo>
                <a:cubicBezTo>
                  <a:pt x="1" y="894"/>
                  <a:pt x="251" y="1132"/>
                  <a:pt x="572" y="1132"/>
                </a:cubicBezTo>
                <a:cubicBezTo>
                  <a:pt x="882" y="1132"/>
                  <a:pt x="1132" y="870"/>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256;p2"/>
          <p:cNvSpPr/>
          <p:nvPr/>
        </p:nvSpPr>
        <p:spPr>
          <a:xfrm>
            <a:off x="4056139" y="1274519"/>
            <a:ext cx="38896" cy="38896"/>
          </a:xfrm>
          <a:custGeom>
            <a:avLst/>
            <a:gdLst/>
            <a:ahLst/>
            <a:cxnLst/>
            <a:rect l="l" t="t" r="r" b="b"/>
            <a:pathLst>
              <a:path w="1132" h="1132" extrusionOk="0">
                <a:moveTo>
                  <a:pt x="560" y="1"/>
                </a:moveTo>
                <a:cubicBezTo>
                  <a:pt x="250" y="1"/>
                  <a:pt x="0" y="251"/>
                  <a:pt x="0" y="560"/>
                </a:cubicBezTo>
                <a:cubicBezTo>
                  <a:pt x="12" y="894"/>
                  <a:pt x="262" y="1132"/>
                  <a:pt x="560" y="1132"/>
                </a:cubicBezTo>
                <a:cubicBezTo>
                  <a:pt x="870" y="1132"/>
                  <a:pt x="1131" y="870"/>
                  <a:pt x="1131" y="560"/>
                </a:cubicBezTo>
                <a:cubicBezTo>
                  <a:pt x="1131"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257;p2"/>
          <p:cNvSpPr/>
          <p:nvPr/>
        </p:nvSpPr>
        <p:spPr>
          <a:xfrm>
            <a:off x="3928084" y="1146463"/>
            <a:ext cx="38896" cy="38896"/>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258;p2"/>
          <p:cNvSpPr/>
          <p:nvPr/>
        </p:nvSpPr>
        <p:spPr>
          <a:xfrm>
            <a:off x="4056139" y="1146463"/>
            <a:ext cx="38896" cy="38896"/>
          </a:xfrm>
          <a:custGeom>
            <a:avLst/>
            <a:gdLst/>
            <a:ahLst/>
            <a:cxnLst/>
            <a:rect l="l" t="t" r="r" b="b"/>
            <a:pathLst>
              <a:path w="1132" h="1132" extrusionOk="0">
                <a:moveTo>
                  <a:pt x="560" y="1"/>
                </a:moveTo>
                <a:cubicBezTo>
                  <a:pt x="250" y="1"/>
                  <a:pt x="0" y="251"/>
                  <a:pt x="0" y="572"/>
                </a:cubicBezTo>
                <a:cubicBezTo>
                  <a:pt x="12" y="882"/>
                  <a:pt x="262" y="1132"/>
                  <a:pt x="560" y="1132"/>
                </a:cubicBezTo>
                <a:cubicBezTo>
                  <a:pt x="870" y="1132"/>
                  <a:pt x="1131" y="882"/>
                  <a:pt x="1131" y="572"/>
                </a:cubicBezTo>
                <a:cubicBezTo>
                  <a:pt x="1131"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259;p2"/>
          <p:cNvSpPr/>
          <p:nvPr/>
        </p:nvSpPr>
        <p:spPr>
          <a:xfrm>
            <a:off x="4120356" y="1082659"/>
            <a:ext cx="38896" cy="38896"/>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260;p2"/>
          <p:cNvSpPr/>
          <p:nvPr/>
        </p:nvSpPr>
        <p:spPr>
          <a:xfrm>
            <a:off x="3991923" y="1082659"/>
            <a:ext cx="38896" cy="38896"/>
          </a:xfrm>
          <a:custGeom>
            <a:avLst/>
            <a:gdLst/>
            <a:ahLst/>
            <a:cxnLst/>
            <a:rect l="l" t="t" r="r" b="b"/>
            <a:pathLst>
              <a:path w="1132" h="1132" extrusionOk="0">
                <a:moveTo>
                  <a:pt x="572" y="1"/>
                </a:moveTo>
                <a:cubicBezTo>
                  <a:pt x="262" y="1"/>
                  <a:pt x="0" y="251"/>
                  <a:pt x="0" y="560"/>
                </a:cubicBezTo>
                <a:cubicBezTo>
                  <a:pt x="0" y="870"/>
                  <a:pt x="262" y="1132"/>
                  <a:pt x="572" y="1132"/>
                </a:cubicBezTo>
                <a:cubicBezTo>
                  <a:pt x="881" y="1132"/>
                  <a:pt x="1131" y="870"/>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261;p2"/>
          <p:cNvSpPr/>
          <p:nvPr/>
        </p:nvSpPr>
        <p:spPr>
          <a:xfrm>
            <a:off x="4120356" y="1466792"/>
            <a:ext cx="38896" cy="38896"/>
          </a:xfrm>
          <a:custGeom>
            <a:avLst/>
            <a:gdLst/>
            <a:ahLst/>
            <a:cxnLst/>
            <a:rect l="l" t="t" r="r" b="b"/>
            <a:pathLst>
              <a:path w="1132" h="1132" extrusionOk="0">
                <a:moveTo>
                  <a:pt x="572" y="0"/>
                </a:moveTo>
                <a:cubicBezTo>
                  <a:pt x="251" y="0"/>
                  <a:pt x="1" y="250"/>
                  <a:pt x="1" y="560"/>
                </a:cubicBezTo>
                <a:cubicBezTo>
                  <a:pt x="1" y="893"/>
                  <a:pt x="251" y="1132"/>
                  <a:pt x="572" y="1132"/>
                </a:cubicBezTo>
                <a:cubicBezTo>
                  <a:pt x="882" y="1132"/>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262;p2"/>
          <p:cNvSpPr/>
          <p:nvPr/>
        </p:nvSpPr>
        <p:spPr>
          <a:xfrm>
            <a:off x="3991923" y="1467204"/>
            <a:ext cx="38896" cy="38896"/>
          </a:xfrm>
          <a:custGeom>
            <a:avLst/>
            <a:gdLst/>
            <a:ahLst/>
            <a:cxnLst/>
            <a:rect l="l" t="t" r="r" b="b"/>
            <a:pathLst>
              <a:path w="1132" h="1132" extrusionOk="0">
                <a:moveTo>
                  <a:pt x="572" y="0"/>
                </a:moveTo>
                <a:cubicBezTo>
                  <a:pt x="262" y="0"/>
                  <a:pt x="0" y="250"/>
                  <a:pt x="0" y="560"/>
                </a:cubicBezTo>
                <a:cubicBezTo>
                  <a:pt x="0" y="870"/>
                  <a:pt x="262" y="1131"/>
                  <a:pt x="572" y="1131"/>
                </a:cubicBezTo>
                <a:cubicBezTo>
                  <a:pt x="881" y="1131"/>
                  <a:pt x="1131" y="870"/>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263;p2"/>
          <p:cNvSpPr/>
          <p:nvPr/>
        </p:nvSpPr>
        <p:spPr>
          <a:xfrm>
            <a:off x="3928084" y="1531009"/>
            <a:ext cx="38896" cy="38896"/>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264;p2"/>
          <p:cNvSpPr/>
          <p:nvPr/>
        </p:nvSpPr>
        <p:spPr>
          <a:xfrm>
            <a:off x="4056139" y="1531009"/>
            <a:ext cx="38896" cy="38896"/>
          </a:xfrm>
          <a:custGeom>
            <a:avLst/>
            <a:gdLst/>
            <a:ahLst/>
            <a:cxnLst/>
            <a:rect l="l" t="t" r="r" b="b"/>
            <a:pathLst>
              <a:path w="1132" h="1132" extrusionOk="0">
                <a:moveTo>
                  <a:pt x="560" y="1"/>
                </a:moveTo>
                <a:cubicBezTo>
                  <a:pt x="250" y="1"/>
                  <a:pt x="0" y="251"/>
                  <a:pt x="0" y="572"/>
                </a:cubicBezTo>
                <a:cubicBezTo>
                  <a:pt x="12" y="882"/>
                  <a:pt x="262" y="1132"/>
                  <a:pt x="560" y="1132"/>
                </a:cubicBezTo>
                <a:cubicBezTo>
                  <a:pt x="870" y="1132"/>
                  <a:pt x="1131" y="882"/>
                  <a:pt x="1131" y="572"/>
                </a:cubicBezTo>
                <a:cubicBezTo>
                  <a:pt x="1131"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265;p2"/>
          <p:cNvSpPr/>
          <p:nvPr/>
        </p:nvSpPr>
        <p:spPr>
          <a:xfrm>
            <a:off x="3928084" y="1402575"/>
            <a:ext cx="38896" cy="38896"/>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266;p2"/>
          <p:cNvSpPr/>
          <p:nvPr/>
        </p:nvSpPr>
        <p:spPr>
          <a:xfrm>
            <a:off x="4056139" y="1402575"/>
            <a:ext cx="38896" cy="38896"/>
          </a:xfrm>
          <a:custGeom>
            <a:avLst/>
            <a:gdLst/>
            <a:ahLst/>
            <a:cxnLst/>
            <a:rect l="l" t="t" r="r" b="b"/>
            <a:pathLst>
              <a:path w="1132" h="1132" extrusionOk="0">
                <a:moveTo>
                  <a:pt x="560" y="0"/>
                </a:moveTo>
                <a:cubicBezTo>
                  <a:pt x="250" y="0"/>
                  <a:pt x="0" y="262"/>
                  <a:pt x="0" y="572"/>
                </a:cubicBezTo>
                <a:cubicBezTo>
                  <a:pt x="12" y="881"/>
                  <a:pt x="262" y="1131"/>
                  <a:pt x="560" y="1131"/>
                </a:cubicBezTo>
                <a:cubicBezTo>
                  <a:pt x="870" y="1131"/>
                  <a:pt x="1131" y="881"/>
                  <a:pt x="1131" y="572"/>
                </a:cubicBezTo>
                <a:cubicBezTo>
                  <a:pt x="1131"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2"/>
          <p:cNvSpPr/>
          <p:nvPr/>
        </p:nvSpPr>
        <p:spPr>
          <a:xfrm>
            <a:off x="4120356" y="1338736"/>
            <a:ext cx="38896" cy="38896"/>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75"/>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68;p2"/>
          <p:cNvSpPr/>
          <p:nvPr/>
        </p:nvSpPr>
        <p:spPr>
          <a:xfrm>
            <a:off x="3991923" y="1338736"/>
            <a:ext cx="38896" cy="38896"/>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269;p2"/>
          <p:cNvSpPr/>
          <p:nvPr/>
        </p:nvSpPr>
        <p:spPr>
          <a:xfrm>
            <a:off x="4120356" y="1722870"/>
            <a:ext cx="38896" cy="38896"/>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270;p2"/>
          <p:cNvSpPr/>
          <p:nvPr/>
        </p:nvSpPr>
        <p:spPr>
          <a:xfrm>
            <a:off x="3991923" y="1723282"/>
            <a:ext cx="38896" cy="38896"/>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271;p2"/>
          <p:cNvSpPr/>
          <p:nvPr/>
        </p:nvSpPr>
        <p:spPr>
          <a:xfrm>
            <a:off x="3928084" y="1787121"/>
            <a:ext cx="38896" cy="38896"/>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272;p2"/>
          <p:cNvSpPr/>
          <p:nvPr/>
        </p:nvSpPr>
        <p:spPr>
          <a:xfrm>
            <a:off x="4056139" y="1787121"/>
            <a:ext cx="38896" cy="38896"/>
          </a:xfrm>
          <a:custGeom>
            <a:avLst/>
            <a:gdLst/>
            <a:ahLst/>
            <a:cxnLst/>
            <a:rect l="l" t="t" r="r" b="b"/>
            <a:pathLst>
              <a:path w="1132" h="1132" extrusionOk="0">
                <a:moveTo>
                  <a:pt x="560" y="0"/>
                </a:moveTo>
                <a:cubicBezTo>
                  <a:pt x="250" y="0"/>
                  <a:pt x="0" y="262"/>
                  <a:pt x="0" y="572"/>
                </a:cubicBezTo>
                <a:cubicBezTo>
                  <a:pt x="12" y="869"/>
                  <a:pt x="262" y="1131"/>
                  <a:pt x="560" y="1131"/>
                </a:cubicBezTo>
                <a:cubicBezTo>
                  <a:pt x="870" y="1131"/>
                  <a:pt x="1131" y="881"/>
                  <a:pt x="1131" y="572"/>
                </a:cubicBezTo>
                <a:cubicBezTo>
                  <a:pt x="1131"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273;p2"/>
          <p:cNvSpPr/>
          <p:nvPr/>
        </p:nvSpPr>
        <p:spPr>
          <a:xfrm>
            <a:off x="3928084" y="1659065"/>
            <a:ext cx="38896" cy="38896"/>
          </a:xfrm>
          <a:custGeom>
            <a:avLst/>
            <a:gdLst/>
            <a:ahLst/>
            <a:cxnLst/>
            <a:rect l="l" t="t" r="r" b="b"/>
            <a:pathLst>
              <a:path w="1132" h="1132" extrusionOk="0">
                <a:moveTo>
                  <a:pt x="572" y="0"/>
                </a:moveTo>
                <a:cubicBezTo>
                  <a:pt x="251" y="0"/>
                  <a:pt x="1" y="250"/>
                  <a:pt x="1" y="560"/>
                </a:cubicBezTo>
                <a:cubicBezTo>
                  <a:pt x="1" y="870"/>
                  <a:pt x="251" y="1131"/>
                  <a:pt x="572" y="1131"/>
                </a:cubicBezTo>
                <a:cubicBezTo>
                  <a:pt x="882" y="1131"/>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274;p2"/>
          <p:cNvSpPr/>
          <p:nvPr/>
        </p:nvSpPr>
        <p:spPr>
          <a:xfrm>
            <a:off x="4056139" y="1659065"/>
            <a:ext cx="38896" cy="38896"/>
          </a:xfrm>
          <a:custGeom>
            <a:avLst/>
            <a:gdLst/>
            <a:ahLst/>
            <a:cxnLst/>
            <a:rect l="l" t="t" r="r" b="b"/>
            <a:pathLst>
              <a:path w="1132" h="1132" extrusionOk="0">
                <a:moveTo>
                  <a:pt x="560" y="0"/>
                </a:moveTo>
                <a:cubicBezTo>
                  <a:pt x="250" y="0"/>
                  <a:pt x="0" y="250"/>
                  <a:pt x="0" y="560"/>
                </a:cubicBezTo>
                <a:cubicBezTo>
                  <a:pt x="12" y="870"/>
                  <a:pt x="262" y="1131"/>
                  <a:pt x="560" y="1131"/>
                </a:cubicBezTo>
                <a:cubicBezTo>
                  <a:pt x="870" y="1131"/>
                  <a:pt x="1131" y="870"/>
                  <a:pt x="1131" y="560"/>
                </a:cubicBezTo>
                <a:cubicBezTo>
                  <a:pt x="1131"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275;p2"/>
          <p:cNvSpPr/>
          <p:nvPr/>
        </p:nvSpPr>
        <p:spPr>
          <a:xfrm>
            <a:off x="4120356" y="1594848"/>
            <a:ext cx="38896" cy="38896"/>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276;p2"/>
          <p:cNvSpPr/>
          <p:nvPr/>
        </p:nvSpPr>
        <p:spPr>
          <a:xfrm>
            <a:off x="3991923" y="1594848"/>
            <a:ext cx="38896" cy="38896"/>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277;p2"/>
          <p:cNvSpPr/>
          <p:nvPr/>
        </p:nvSpPr>
        <p:spPr>
          <a:xfrm>
            <a:off x="4120356" y="1978982"/>
            <a:ext cx="38896" cy="38896"/>
          </a:xfrm>
          <a:custGeom>
            <a:avLst/>
            <a:gdLst/>
            <a:ahLst/>
            <a:cxnLst/>
            <a:rect l="l" t="t" r="r" b="b"/>
            <a:pathLst>
              <a:path w="1132" h="1132" extrusionOk="0">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278;p2"/>
          <p:cNvSpPr/>
          <p:nvPr/>
        </p:nvSpPr>
        <p:spPr>
          <a:xfrm>
            <a:off x="3991923" y="1979359"/>
            <a:ext cx="38896" cy="38930"/>
          </a:xfrm>
          <a:custGeom>
            <a:avLst/>
            <a:gdLst/>
            <a:ahLst/>
            <a:cxnLst/>
            <a:rect l="l" t="t" r="r" b="b"/>
            <a:pathLst>
              <a:path w="1132" h="1133"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279;p2"/>
          <p:cNvSpPr/>
          <p:nvPr/>
        </p:nvSpPr>
        <p:spPr>
          <a:xfrm>
            <a:off x="3928084" y="2043611"/>
            <a:ext cx="38896" cy="38896"/>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80;p2"/>
          <p:cNvSpPr/>
          <p:nvPr/>
        </p:nvSpPr>
        <p:spPr>
          <a:xfrm>
            <a:off x="4056139" y="2043611"/>
            <a:ext cx="38896" cy="38896"/>
          </a:xfrm>
          <a:custGeom>
            <a:avLst/>
            <a:gdLst/>
            <a:ahLst/>
            <a:cxnLst/>
            <a:rect l="l" t="t" r="r" b="b"/>
            <a:pathLst>
              <a:path w="1132" h="1132" extrusionOk="0">
                <a:moveTo>
                  <a:pt x="560" y="0"/>
                </a:moveTo>
                <a:cubicBezTo>
                  <a:pt x="250" y="0"/>
                  <a:pt x="0" y="250"/>
                  <a:pt x="0" y="560"/>
                </a:cubicBezTo>
                <a:cubicBezTo>
                  <a:pt x="12" y="869"/>
                  <a:pt x="262" y="1131"/>
                  <a:pt x="560" y="1131"/>
                </a:cubicBezTo>
                <a:cubicBezTo>
                  <a:pt x="870" y="1131"/>
                  <a:pt x="1131" y="869"/>
                  <a:pt x="1131" y="560"/>
                </a:cubicBezTo>
                <a:cubicBezTo>
                  <a:pt x="1131"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281;p2"/>
          <p:cNvSpPr/>
          <p:nvPr/>
        </p:nvSpPr>
        <p:spPr>
          <a:xfrm>
            <a:off x="3928084" y="1915143"/>
            <a:ext cx="38896" cy="38896"/>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282;p2"/>
          <p:cNvSpPr/>
          <p:nvPr/>
        </p:nvSpPr>
        <p:spPr>
          <a:xfrm>
            <a:off x="4056139" y="1915143"/>
            <a:ext cx="38896" cy="38896"/>
          </a:xfrm>
          <a:custGeom>
            <a:avLst/>
            <a:gdLst/>
            <a:ahLst/>
            <a:cxnLst/>
            <a:rect l="l" t="t" r="r" b="b"/>
            <a:pathLst>
              <a:path w="1132" h="1132" extrusionOk="0">
                <a:moveTo>
                  <a:pt x="560" y="1"/>
                </a:moveTo>
                <a:cubicBezTo>
                  <a:pt x="250" y="1"/>
                  <a:pt x="0" y="251"/>
                  <a:pt x="0" y="560"/>
                </a:cubicBezTo>
                <a:cubicBezTo>
                  <a:pt x="12" y="882"/>
                  <a:pt x="262" y="1132"/>
                  <a:pt x="560" y="1132"/>
                </a:cubicBezTo>
                <a:cubicBezTo>
                  <a:pt x="870" y="1132"/>
                  <a:pt x="1131" y="882"/>
                  <a:pt x="1131" y="560"/>
                </a:cubicBezTo>
                <a:cubicBezTo>
                  <a:pt x="1131"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83;p2"/>
          <p:cNvSpPr/>
          <p:nvPr/>
        </p:nvSpPr>
        <p:spPr>
          <a:xfrm>
            <a:off x="4120356" y="1851338"/>
            <a:ext cx="38896" cy="38896"/>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84;p2"/>
          <p:cNvSpPr/>
          <p:nvPr/>
        </p:nvSpPr>
        <p:spPr>
          <a:xfrm>
            <a:off x="3991923" y="1851338"/>
            <a:ext cx="38896" cy="38896"/>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85;p2"/>
          <p:cNvSpPr/>
          <p:nvPr/>
        </p:nvSpPr>
        <p:spPr>
          <a:xfrm>
            <a:off x="3672006" y="-5903"/>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6;p2"/>
          <p:cNvSpPr/>
          <p:nvPr/>
        </p:nvSpPr>
        <p:spPr>
          <a:xfrm>
            <a:off x="3799650" y="-5903"/>
            <a:ext cx="38896" cy="38896"/>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87;p2"/>
          <p:cNvSpPr/>
          <p:nvPr/>
        </p:nvSpPr>
        <p:spPr>
          <a:xfrm>
            <a:off x="3864279" y="186335"/>
            <a:ext cx="38896" cy="38518"/>
          </a:xfrm>
          <a:custGeom>
            <a:avLst/>
            <a:gdLst/>
            <a:ahLst/>
            <a:cxnLst/>
            <a:rect l="l" t="t" r="r" b="b"/>
            <a:pathLst>
              <a:path w="1132" h="1121" extrusionOk="0">
                <a:moveTo>
                  <a:pt x="560" y="1"/>
                </a:moveTo>
                <a:cubicBezTo>
                  <a:pt x="250" y="1"/>
                  <a:pt x="0" y="251"/>
                  <a:pt x="0" y="561"/>
                </a:cubicBezTo>
                <a:cubicBezTo>
                  <a:pt x="0" y="870"/>
                  <a:pt x="250" y="1120"/>
                  <a:pt x="560" y="1120"/>
                </a:cubicBezTo>
                <a:cubicBezTo>
                  <a:pt x="881" y="1120"/>
                  <a:pt x="1131" y="870"/>
                  <a:pt x="1131" y="561"/>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88;p2"/>
          <p:cNvSpPr/>
          <p:nvPr/>
        </p:nvSpPr>
        <p:spPr>
          <a:xfrm>
            <a:off x="3735811" y="186335"/>
            <a:ext cx="38896" cy="38930"/>
          </a:xfrm>
          <a:custGeom>
            <a:avLst/>
            <a:gdLst/>
            <a:ahLst/>
            <a:cxnLst/>
            <a:rect l="l" t="t" r="r" b="b"/>
            <a:pathLst>
              <a:path w="1132" h="1133" extrusionOk="0">
                <a:moveTo>
                  <a:pt x="572" y="1"/>
                </a:moveTo>
                <a:cubicBezTo>
                  <a:pt x="251" y="1"/>
                  <a:pt x="1" y="251"/>
                  <a:pt x="1" y="561"/>
                </a:cubicBezTo>
                <a:cubicBezTo>
                  <a:pt x="1" y="870"/>
                  <a:pt x="251" y="1132"/>
                  <a:pt x="572" y="1132"/>
                </a:cubicBezTo>
                <a:cubicBezTo>
                  <a:pt x="882" y="1132"/>
                  <a:pt x="1132" y="870"/>
                  <a:pt x="1132" y="561"/>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89;p2"/>
          <p:cNvSpPr/>
          <p:nvPr/>
        </p:nvSpPr>
        <p:spPr>
          <a:xfrm>
            <a:off x="3672006" y="250174"/>
            <a:ext cx="38896" cy="38896"/>
          </a:xfrm>
          <a:custGeom>
            <a:avLst/>
            <a:gdLst/>
            <a:ahLst/>
            <a:cxnLst/>
            <a:rect l="l" t="t" r="r" b="b"/>
            <a:pathLst>
              <a:path w="1132" h="1132" extrusionOk="0">
                <a:moveTo>
                  <a:pt x="560" y="0"/>
                </a:moveTo>
                <a:cubicBezTo>
                  <a:pt x="250" y="0"/>
                  <a:pt x="0" y="250"/>
                  <a:pt x="0" y="560"/>
                </a:cubicBezTo>
                <a:cubicBezTo>
                  <a:pt x="0" y="881"/>
                  <a:pt x="250" y="1131"/>
                  <a:pt x="560" y="1131"/>
                </a:cubicBezTo>
                <a:cubicBezTo>
                  <a:pt x="881" y="1131"/>
                  <a:pt x="1132" y="870"/>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90;p2"/>
          <p:cNvSpPr/>
          <p:nvPr/>
        </p:nvSpPr>
        <p:spPr>
          <a:xfrm>
            <a:off x="3799650" y="250174"/>
            <a:ext cx="38896" cy="38896"/>
          </a:xfrm>
          <a:custGeom>
            <a:avLst/>
            <a:gdLst/>
            <a:ahLst/>
            <a:cxnLst/>
            <a:rect l="l" t="t" r="r" b="b"/>
            <a:pathLst>
              <a:path w="1132" h="1132" extrusionOk="0">
                <a:moveTo>
                  <a:pt x="572" y="0"/>
                </a:moveTo>
                <a:cubicBezTo>
                  <a:pt x="262" y="0"/>
                  <a:pt x="0" y="250"/>
                  <a:pt x="0" y="560"/>
                </a:cubicBezTo>
                <a:cubicBezTo>
                  <a:pt x="24" y="881"/>
                  <a:pt x="262" y="1131"/>
                  <a:pt x="572" y="1131"/>
                </a:cubicBezTo>
                <a:cubicBezTo>
                  <a:pt x="881" y="1131"/>
                  <a:pt x="1131" y="870"/>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91;p2"/>
          <p:cNvSpPr/>
          <p:nvPr/>
        </p:nvSpPr>
        <p:spPr>
          <a:xfrm>
            <a:off x="3672006" y="121706"/>
            <a:ext cx="38896" cy="38896"/>
          </a:xfrm>
          <a:custGeom>
            <a:avLst/>
            <a:gdLst/>
            <a:ahLst/>
            <a:cxnLst/>
            <a:rect l="l" t="t" r="r" b="b"/>
            <a:pathLst>
              <a:path w="1132" h="1132" extrusionOk="0">
                <a:moveTo>
                  <a:pt x="560" y="1"/>
                </a:moveTo>
                <a:cubicBezTo>
                  <a:pt x="250" y="1"/>
                  <a:pt x="0" y="251"/>
                  <a:pt x="0" y="572"/>
                </a:cubicBezTo>
                <a:cubicBezTo>
                  <a:pt x="0" y="894"/>
                  <a:pt x="250" y="1132"/>
                  <a:pt x="560" y="1132"/>
                </a:cubicBezTo>
                <a:cubicBezTo>
                  <a:pt x="881"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292;p2"/>
          <p:cNvSpPr/>
          <p:nvPr/>
        </p:nvSpPr>
        <p:spPr>
          <a:xfrm>
            <a:off x="3799650" y="121706"/>
            <a:ext cx="38896" cy="38896"/>
          </a:xfrm>
          <a:custGeom>
            <a:avLst/>
            <a:gdLst/>
            <a:ahLst/>
            <a:cxnLst/>
            <a:rect l="l" t="t" r="r" b="b"/>
            <a:pathLst>
              <a:path w="1132" h="1132" extrusionOk="0">
                <a:moveTo>
                  <a:pt x="572" y="1"/>
                </a:moveTo>
                <a:cubicBezTo>
                  <a:pt x="262" y="1"/>
                  <a:pt x="0" y="251"/>
                  <a:pt x="0" y="572"/>
                </a:cubicBezTo>
                <a:cubicBezTo>
                  <a:pt x="24" y="894"/>
                  <a:pt x="262"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293;p2"/>
          <p:cNvSpPr/>
          <p:nvPr/>
        </p:nvSpPr>
        <p:spPr>
          <a:xfrm>
            <a:off x="3864279" y="58314"/>
            <a:ext cx="38896" cy="38896"/>
          </a:xfrm>
          <a:custGeom>
            <a:avLst/>
            <a:gdLst/>
            <a:ahLst/>
            <a:cxnLst/>
            <a:rect l="l" t="t" r="r" b="b"/>
            <a:pathLst>
              <a:path w="1132" h="1132" extrusionOk="0">
                <a:moveTo>
                  <a:pt x="560" y="0"/>
                </a:moveTo>
                <a:cubicBezTo>
                  <a:pt x="250" y="0"/>
                  <a:pt x="0" y="250"/>
                  <a:pt x="0" y="572"/>
                </a:cubicBezTo>
                <a:cubicBezTo>
                  <a:pt x="0" y="881"/>
                  <a:pt x="250" y="1131"/>
                  <a:pt x="560" y="1131"/>
                </a:cubicBezTo>
                <a:cubicBezTo>
                  <a:pt x="881" y="1131"/>
                  <a:pt x="1131" y="881"/>
                  <a:pt x="1131" y="572"/>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94;p2"/>
          <p:cNvSpPr/>
          <p:nvPr/>
        </p:nvSpPr>
        <p:spPr>
          <a:xfrm>
            <a:off x="3735811" y="58314"/>
            <a:ext cx="38896" cy="38896"/>
          </a:xfrm>
          <a:custGeom>
            <a:avLst/>
            <a:gdLst/>
            <a:ahLst/>
            <a:cxnLst/>
            <a:rect l="l" t="t" r="r" b="b"/>
            <a:pathLst>
              <a:path w="1132" h="1132" extrusionOk="0">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 name="Google Shape;295;p2"/>
          <p:cNvSpPr/>
          <p:nvPr/>
        </p:nvSpPr>
        <p:spPr>
          <a:xfrm>
            <a:off x="3864279" y="442447"/>
            <a:ext cx="38896" cy="38896"/>
          </a:xfrm>
          <a:custGeom>
            <a:avLst/>
            <a:gdLst/>
            <a:ahLst/>
            <a:cxnLst/>
            <a:rect l="l" t="t" r="r" b="b"/>
            <a:pathLst>
              <a:path w="1132" h="1132" extrusionOk="0">
                <a:moveTo>
                  <a:pt x="560" y="0"/>
                </a:moveTo>
                <a:cubicBezTo>
                  <a:pt x="250" y="0"/>
                  <a:pt x="0" y="250"/>
                  <a:pt x="0" y="560"/>
                </a:cubicBezTo>
                <a:cubicBezTo>
                  <a:pt x="0" y="881"/>
                  <a:pt x="250" y="1131"/>
                  <a:pt x="560" y="1131"/>
                </a:cubicBezTo>
                <a:cubicBezTo>
                  <a:pt x="881" y="1131"/>
                  <a:pt x="1131" y="881"/>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96;p2"/>
          <p:cNvSpPr/>
          <p:nvPr/>
        </p:nvSpPr>
        <p:spPr>
          <a:xfrm>
            <a:off x="3735811" y="442447"/>
            <a:ext cx="38896" cy="38896"/>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97;p2"/>
          <p:cNvSpPr/>
          <p:nvPr/>
        </p:nvSpPr>
        <p:spPr>
          <a:xfrm>
            <a:off x="3672006" y="506252"/>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98;p2"/>
          <p:cNvSpPr/>
          <p:nvPr/>
        </p:nvSpPr>
        <p:spPr>
          <a:xfrm>
            <a:off x="3799650" y="506252"/>
            <a:ext cx="38896" cy="38896"/>
          </a:xfrm>
          <a:custGeom>
            <a:avLst/>
            <a:gdLst/>
            <a:ahLst/>
            <a:cxnLst/>
            <a:rect l="l" t="t" r="r" b="b"/>
            <a:pathLst>
              <a:path w="1132" h="1132" extrusionOk="0">
                <a:moveTo>
                  <a:pt x="572" y="1"/>
                </a:moveTo>
                <a:cubicBezTo>
                  <a:pt x="262" y="1"/>
                  <a:pt x="0" y="251"/>
                  <a:pt x="0" y="572"/>
                </a:cubicBezTo>
                <a:cubicBezTo>
                  <a:pt x="24" y="882"/>
                  <a:pt x="262"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99;p2"/>
          <p:cNvSpPr/>
          <p:nvPr/>
        </p:nvSpPr>
        <p:spPr>
          <a:xfrm>
            <a:off x="3672006" y="377818"/>
            <a:ext cx="38896" cy="38896"/>
          </a:xfrm>
          <a:custGeom>
            <a:avLst/>
            <a:gdLst/>
            <a:ahLst/>
            <a:cxnLst/>
            <a:rect l="l" t="t" r="r" b="b"/>
            <a:pathLst>
              <a:path w="1132" h="1132" extrusionOk="0">
                <a:moveTo>
                  <a:pt x="560" y="0"/>
                </a:moveTo>
                <a:cubicBezTo>
                  <a:pt x="250" y="0"/>
                  <a:pt x="0" y="262"/>
                  <a:pt x="0" y="572"/>
                </a:cubicBezTo>
                <a:cubicBezTo>
                  <a:pt x="0" y="893"/>
                  <a:pt x="250" y="1131"/>
                  <a:pt x="560" y="1131"/>
                </a:cubicBezTo>
                <a:cubicBezTo>
                  <a:pt x="881"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300;p2"/>
          <p:cNvSpPr/>
          <p:nvPr/>
        </p:nvSpPr>
        <p:spPr>
          <a:xfrm>
            <a:off x="3799650" y="377818"/>
            <a:ext cx="38896" cy="38896"/>
          </a:xfrm>
          <a:custGeom>
            <a:avLst/>
            <a:gdLst/>
            <a:ahLst/>
            <a:cxnLst/>
            <a:rect l="l" t="t" r="r" b="b"/>
            <a:pathLst>
              <a:path w="1132" h="1132" extrusionOk="0">
                <a:moveTo>
                  <a:pt x="572" y="0"/>
                </a:moveTo>
                <a:cubicBezTo>
                  <a:pt x="262" y="0"/>
                  <a:pt x="0" y="262"/>
                  <a:pt x="0" y="572"/>
                </a:cubicBezTo>
                <a:cubicBezTo>
                  <a:pt x="24" y="893"/>
                  <a:pt x="262"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301;p2"/>
          <p:cNvSpPr/>
          <p:nvPr/>
        </p:nvSpPr>
        <p:spPr>
          <a:xfrm>
            <a:off x="3864279" y="313979"/>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75"/>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302;p2"/>
          <p:cNvSpPr/>
          <p:nvPr/>
        </p:nvSpPr>
        <p:spPr>
          <a:xfrm>
            <a:off x="3735811" y="314391"/>
            <a:ext cx="38896" cy="38896"/>
          </a:xfrm>
          <a:custGeom>
            <a:avLst/>
            <a:gdLst/>
            <a:ahLst/>
            <a:cxnLst/>
            <a:rect l="l" t="t" r="r" b="b"/>
            <a:pathLst>
              <a:path w="1132" h="1132"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303;p2"/>
          <p:cNvSpPr/>
          <p:nvPr/>
        </p:nvSpPr>
        <p:spPr>
          <a:xfrm>
            <a:off x="3864279" y="698525"/>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304;p2"/>
          <p:cNvSpPr/>
          <p:nvPr/>
        </p:nvSpPr>
        <p:spPr>
          <a:xfrm>
            <a:off x="3735811" y="698525"/>
            <a:ext cx="38896" cy="38896"/>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305;p2"/>
          <p:cNvSpPr/>
          <p:nvPr/>
        </p:nvSpPr>
        <p:spPr>
          <a:xfrm>
            <a:off x="3672006" y="762330"/>
            <a:ext cx="38896" cy="38930"/>
          </a:xfrm>
          <a:custGeom>
            <a:avLst/>
            <a:gdLst/>
            <a:ahLst/>
            <a:cxnLst/>
            <a:rect l="l" t="t" r="r" b="b"/>
            <a:pathLst>
              <a:path w="1132" h="1133" extrusionOk="0">
                <a:moveTo>
                  <a:pt x="560" y="1"/>
                </a:moveTo>
                <a:cubicBezTo>
                  <a:pt x="250" y="1"/>
                  <a:pt x="0" y="263"/>
                  <a:pt x="0" y="572"/>
                </a:cubicBezTo>
                <a:cubicBezTo>
                  <a:pt x="0" y="882"/>
                  <a:pt x="250" y="1132"/>
                  <a:pt x="560" y="1132"/>
                </a:cubicBezTo>
                <a:cubicBezTo>
                  <a:pt x="881" y="1132"/>
                  <a:pt x="1132" y="882"/>
                  <a:pt x="1132" y="572"/>
                </a:cubicBezTo>
                <a:cubicBezTo>
                  <a:pt x="1132" y="263"/>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306;p2"/>
          <p:cNvSpPr/>
          <p:nvPr/>
        </p:nvSpPr>
        <p:spPr>
          <a:xfrm>
            <a:off x="3799650" y="762330"/>
            <a:ext cx="38896" cy="38930"/>
          </a:xfrm>
          <a:custGeom>
            <a:avLst/>
            <a:gdLst/>
            <a:ahLst/>
            <a:cxnLst/>
            <a:rect l="l" t="t" r="r" b="b"/>
            <a:pathLst>
              <a:path w="1132" h="1133" extrusionOk="0">
                <a:moveTo>
                  <a:pt x="572" y="1"/>
                </a:moveTo>
                <a:cubicBezTo>
                  <a:pt x="262" y="1"/>
                  <a:pt x="0" y="263"/>
                  <a:pt x="0" y="572"/>
                </a:cubicBezTo>
                <a:cubicBezTo>
                  <a:pt x="24" y="882"/>
                  <a:pt x="262" y="1132"/>
                  <a:pt x="572" y="1132"/>
                </a:cubicBezTo>
                <a:cubicBezTo>
                  <a:pt x="881" y="1132"/>
                  <a:pt x="1131" y="882"/>
                  <a:pt x="1131" y="572"/>
                </a:cubicBezTo>
                <a:cubicBezTo>
                  <a:pt x="1131" y="263"/>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307;p2"/>
          <p:cNvSpPr/>
          <p:nvPr/>
        </p:nvSpPr>
        <p:spPr>
          <a:xfrm>
            <a:off x="3672006" y="634308"/>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308;p2"/>
          <p:cNvSpPr/>
          <p:nvPr/>
        </p:nvSpPr>
        <p:spPr>
          <a:xfrm>
            <a:off x="3799650" y="634308"/>
            <a:ext cx="38896" cy="38896"/>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309;p2"/>
          <p:cNvSpPr/>
          <p:nvPr/>
        </p:nvSpPr>
        <p:spPr>
          <a:xfrm>
            <a:off x="3864279" y="570091"/>
            <a:ext cx="38896" cy="38896"/>
          </a:xfrm>
          <a:custGeom>
            <a:avLst/>
            <a:gdLst/>
            <a:ahLst/>
            <a:cxnLst/>
            <a:rect l="l" t="t" r="r" b="b"/>
            <a:pathLst>
              <a:path w="1132" h="1132" extrusionOk="0">
                <a:moveTo>
                  <a:pt x="560" y="0"/>
                </a:moveTo>
                <a:cubicBezTo>
                  <a:pt x="250" y="0"/>
                  <a:pt x="0" y="262"/>
                  <a:pt x="0" y="572"/>
                </a:cubicBezTo>
                <a:cubicBezTo>
                  <a:pt x="0" y="893"/>
                  <a:pt x="250" y="1131"/>
                  <a:pt x="560" y="1131"/>
                </a:cubicBezTo>
                <a:cubicBezTo>
                  <a:pt x="881" y="1131"/>
                  <a:pt x="1131" y="881"/>
                  <a:pt x="1131" y="572"/>
                </a:cubicBezTo>
                <a:cubicBezTo>
                  <a:pt x="1131" y="262"/>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 name="Google Shape;310;p2"/>
          <p:cNvSpPr/>
          <p:nvPr/>
        </p:nvSpPr>
        <p:spPr>
          <a:xfrm>
            <a:off x="3735811" y="570881"/>
            <a:ext cx="38896" cy="38483"/>
          </a:xfrm>
          <a:custGeom>
            <a:avLst/>
            <a:gdLst/>
            <a:ahLst/>
            <a:cxnLst/>
            <a:rect l="l" t="t" r="r" b="b"/>
            <a:pathLst>
              <a:path w="1132" h="1120" extrusionOk="0">
                <a:moveTo>
                  <a:pt x="572" y="1"/>
                </a:moveTo>
                <a:cubicBezTo>
                  <a:pt x="251" y="1"/>
                  <a:pt x="1" y="251"/>
                  <a:pt x="1" y="560"/>
                </a:cubicBezTo>
                <a:cubicBezTo>
                  <a:pt x="1" y="870"/>
                  <a:pt x="251" y="1120"/>
                  <a:pt x="572" y="1120"/>
                </a:cubicBezTo>
                <a:cubicBezTo>
                  <a:pt x="882" y="1120"/>
                  <a:pt x="1132" y="870"/>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311;p2"/>
          <p:cNvSpPr/>
          <p:nvPr/>
        </p:nvSpPr>
        <p:spPr>
          <a:xfrm>
            <a:off x="3864279" y="954603"/>
            <a:ext cx="38896" cy="38896"/>
          </a:xfrm>
          <a:custGeom>
            <a:avLst/>
            <a:gdLst/>
            <a:ahLst/>
            <a:cxnLst/>
            <a:rect l="l" t="t" r="r" b="b"/>
            <a:pathLst>
              <a:path w="1132" h="1132" extrusionOk="0">
                <a:moveTo>
                  <a:pt x="560" y="1"/>
                </a:moveTo>
                <a:cubicBezTo>
                  <a:pt x="250" y="1"/>
                  <a:pt x="0" y="263"/>
                  <a:pt x="0" y="572"/>
                </a:cubicBezTo>
                <a:cubicBezTo>
                  <a:pt x="0" y="882"/>
                  <a:pt x="250" y="1132"/>
                  <a:pt x="560" y="1132"/>
                </a:cubicBezTo>
                <a:cubicBezTo>
                  <a:pt x="881" y="1132"/>
                  <a:pt x="1131" y="882"/>
                  <a:pt x="1131" y="572"/>
                </a:cubicBezTo>
                <a:cubicBezTo>
                  <a:pt x="1131" y="263"/>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312;p2"/>
          <p:cNvSpPr/>
          <p:nvPr/>
        </p:nvSpPr>
        <p:spPr>
          <a:xfrm>
            <a:off x="3735811" y="954603"/>
            <a:ext cx="38896" cy="38896"/>
          </a:xfrm>
          <a:custGeom>
            <a:avLst/>
            <a:gdLst/>
            <a:ahLst/>
            <a:cxnLst/>
            <a:rect l="l" t="t" r="r" b="b"/>
            <a:pathLst>
              <a:path w="1132" h="1132"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 name="Google Shape;313;p2"/>
          <p:cNvSpPr/>
          <p:nvPr/>
        </p:nvSpPr>
        <p:spPr>
          <a:xfrm>
            <a:off x="3672006" y="1018854"/>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 name="Google Shape;314;p2"/>
          <p:cNvSpPr/>
          <p:nvPr/>
        </p:nvSpPr>
        <p:spPr>
          <a:xfrm>
            <a:off x="3799650" y="1018854"/>
            <a:ext cx="38896" cy="38896"/>
          </a:xfrm>
          <a:custGeom>
            <a:avLst/>
            <a:gdLst/>
            <a:ahLst/>
            <a:cxnLst/>
            <a:rect l="l" t="t" r="r" b="b"/>
            <a:pathLst>
              <a:path w="1132" h="1132" extrusionOk="0">
                <a:moveTo>
                  <a:pt x="572" y="0"/>
                </a:moveTo>
                <a:cubicBezTo>
                  <a:pt x="262" y="0"/>
                  <a:pt x="0" y="250"/>
                  <a:pt x="0" y="560"/>
                </a:cubicBezTo>
                <a:cubicBezTo>
                  <a:pt x="24" y="869"/>
                  <a:pt x="262"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 name="Google Shape;315;p2"/>
          <p:cNvSpPr/>
          <p:nvPr/>
        </p:nvSpPr>
        <p:spPr>
          <a:xfrm>
            <a:off x="3672006" y="890386"/>
            <a:ext cx="38896" cy="38896"/>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2" y="882"/>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 name="Google Shape;316;p2"/>
          <p:cNvSpPr/>
          <p:nvPr/>
        </p:nvSpPr>
        <p:spPr>
          <a:xfrm>
            <a:off x="3799650" y="890386"/>
            <a:ext cx="38896" cy="38896"/>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 name="Google Shape;317;p2"/>
          <p:cNvSpPr/>
          <p:nvPr/>
        </p:nvSpPr>
        <p:spPr>
          <a:xfrm>
            <a:off x="3864279" y="826581"/>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 name="Google Shape;318;p2"/>
          <p:cNvSpPr/>
          <p:nvPr/>
        </p:nvSpPr>
        <p:spPr>
          <a:xfrm>
            <a:off x="3735811" y="826993"/>
            <a:ext cx="38896" cy="38896"/>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 name="Google Shape;319;p2"/>
          <p:cNvSpPr/>
          <p:nvPr/>
        </p:nvSpPr>
        <p:spPr>
          <a:xfrm>
            <a:off x="3864279" y="1210302"/>
            <a:ext cx="38896" cy="38896"/>
          </a:xfrm>
          <a:custGeom>
            <a:avLst/>
            <a:gdLst/>
            <a:ahLst/>
            <a:cxnLst/>
            <a:rect l="l" t="t" r="r" b="b"/>
            <a:pathLst>
              <a:path w="1132" h="1132" extrusionOk="0">
                <a:moveTo>
                  <a:pt x="560" y="0"/>
                </a:moveTo>
                <a:cubicBezTo>
                  <a:pt x="250" y="0"/>
                  <a:pt x="0" y="262"/>
                  <a:pt x="0" y="572"/>
                </a:cubicBezTo>
                <a:cubicBezTo>
                  <a:pt x="0" y="893"/>
                  <a:pt x="250" y="1131"/>
                  <a:pt x="560" y="1131"/>
                </a:cubicBezTo>
                <a:cubicBezTo>
                  <a:pt x="881" y="1131"/>
                  <a:pt x="1131" y="881"/>
                  <a:pt x="1131" y="572"/>
                </a:cubicBezTo>
                <a:cubicBezTo>
                  <a:pt x="1131" y="262"/>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 name="Google Shape;320;p2"/>
          <p:cNvSpPr/>
          <p:nvPr/>
        </p:nvSpPr>
        <p:spPr>
          <a:xfrm>
            <a:off x="3735811" y="1210714"/>
            <a:ext cx="38896" cy="38896"/>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 name="Google Shape;321;p2"/>
          <p:cNvSpPr/>
          <p:nvPr/>
        </p:nvSpPr>
        <p:spPr>
          <a:xfrm>
            <a:off x="3672006" y="1274519"/>
            <a:ext cx="38896" cy="38896"/>
          </a:xfrm>
          <a:custGeom>
            <a:avLst/>
            <a:gdLst/>
            <a:ahLst/>
            <a:cxnLst/>
            <a:rect l="l" t="t" r="r" b="b"/>
            <a:pathLst>
              <a:path w="1132" h="1132" extrusionOk="0">
                <a:moveTo>
                  <a:pt x="560" y="1"/>
                </a:moveTo>
                <a:cubicBezTo>
                  <a:pt x="250" y="1"/>
                  <a:pt x="0" y="251"/>
                  <a:pt x="0" y="560"/>
                </a:cubicBezTo>
                <a:cubicBezTo>
                  <a:pt x="0" y="894"/>
                  <a:pt x="250" y="1132"/>
                  <a:pt x="560" y="1132"/>
                </a:cubicBezTo>
                <a:cubicBezTo>
                  <a:pt x="881" y="1132"/>
                  <a:pt x="1132" y="870"/>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 name="Google Shape;322;p2"/>
          <p:cNvSpPr/>
          <p:nvPr/>
        </p:nvSpPr>
        <p:spPr>
          <a:xfrm>
            <a:off x="3799650" y="1274519"/>
            <a:ext cx="38896" cy="38896"/>
          </a:xfrm>
          <a:custGeom>
            <a:avLst/>
            <a:gdLst/>
            <a:ahLst/>
            <a:cxnLst/>
            <a:rect l="l" t="t" r="r" b="b"/>
            <a:pathLst>
              <a:path w="1132" h="1132" extrusionOk="0">
                <a:moveTo>
                  <a:pt x="572" y="1"/>
                </a:moveTo>
                <a:cubicBezTo>
                  <a:pt x="262" y="1"/>
                  <a:pt x="0" y="251"/>
                  <a:pt x="0" y="560"/>
                </a:cubicBezTo>
                <a:cubicBezTo>
                  <a:pt x="24" y="894"/>
                  <a:pt x="262" y="1132"/>
                  <a:pt x="572" y="1132"/>
                </a:cubicBezTo>
                <a:cubicBezTo>
                  <a:pt x="881" y="1132"/>
                  <a:pt x="1131" y="870"/>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 name="Google Shape;323;p2"/>
          <p:cNvSpPr/>
          <p:nvPr/>
        </p:nvSpPr>
        <p:spPr>
          <a:xfrm>
            <a:off x="3672006" y="1146463"/>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 name="Google Shape;324;p2"/>
          <p:cNvSpPr/>
          <p:nvPr/>
        </p:nvSpPr>
        <p:spPr>
          <a:xfrm>
            <a:off x="3799650" y="1146463"/>
            <a:ext cx="38896" cy="38896"/>
          </a:xfrm>
          <a:custGeom>
            <a:avLst/>
            <a:gdLst/>
            <a:ahLst/>
            <a:cxnLst/>
            <a:rect l="l" t="t" r="r" b="b"/>
            <a:pathLst>
              <a:path w="1132" h="1132" extrusionOk="0">
                <a:moveTo>
                  <a:pt x="572" y="1"/>
                </a:moveTo>
                <a:cubicBezTo>
                  <a:pt x="262" y="1"/>
                  <a:pt x="0" y="251"/>
                  <a:pt x="0" y="572"/>
                </a:cubicBezTo>
                <a:cubicBezTo>
                  <a:pt x="24" y="882"/>
                  <a:pt x="262"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 name="Google Shape;325;p2"/>
          <p:cNvSpPr/>
          <p:nvPr/>
        </p:nvSpPr>
        <p:spPr>
          <a:xfrm>
            <a:off x="3864279" y="1082659"/>
            <a:ext cx="38896" cy="38896"/>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 name="Google Shape;326;p2"/>
          <p:cNvSpPr/>
          <p:nvPr/>
        </p:nvSpPr>
        <p:spPr>
          <a:xfrm>
            <a:off x="3735811" y="1082659"/>
            <a:ext cx="38896" cy="38896"/>
          </a:xfrm>
          <a:custGeom>
            <a:avLst/>
            <a:gdLst/>
            <a:ahLst/>
            <a:cxnLst/>
            <a:rect l="l" t="t" r="r" b="b"/>
            <a:pathLst>
              <a:path w="1132" h="1132" extrusionOk="0">
                <a:moveTo>
                  <a:pt x="572" y="1"/>
                </a:moveTo>
                <a:cubicBezTo>
                  <a:pt x="251" y="1"/>
                  <a:pt x="1" y="251"/>
                  <a:pt x="1" y="560"/>
                </a:cubicBezTo>
                <a:cubicBezTo>
                  <a:pt x="1" y="870"/>
                  <a:pt x="251" y="1132"/>
                  <a:pt x="572" y="1132"/>
                </a:cubicBezTo>
                <a:cubicBezTo>
                  <a:pt x="882" y="1132"/>
                  <a:pt x="1132" y="870"/>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327;p2"/>
          <p:cNvSpPr/>
          <p:nvPr/>
        </p:nvSpPr>
        <p:spPr>
          <a:xfrm>
            <a:off x="3864279" y="1466792"/>
            <a:ext cx="38896" cy="38896"/>
          </a:xfrm>
          <a:custGeom>
            <a:avLst/>
            <a:gdLst/>
            <a:ahLst/>
            <a:cxnLst/>
            <a:rect l="l" t="t" r="r" b="b"/>
            <a:pathLst>
              <a:path w="1132" h="1132" extrusionOk="0">
                <a:moveTo>
                  <a:pt x="560" y="0"/>
                </a:moveTo>
                <a:cubicBezTo>
                  <a:pt x="250" y="0"/>
                  <a:pt x="0" y="250"/>
                  <a:pt x="0" y="560"/>
                </a:cubicBezTo>
                <a:cubicBezTo>
                  <a:pt x="0" y="893"/>
                  <a:pt x="250" y="1132"/>
                  <a:pt x="560" y="1132"/>
                </a:cubicBezTo>
                <a:cubicBezTo>
                  <a:pt x="881" y="1132"/>
                  <a:pt x="1131" y="870"/>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 name="Google Shape;328;p2"/>
          <p:cNvSpPr/>
          <p:nvPr/>
        </p:nvSpPr>
        <p:spPr>
          <a:xfrm>
            <a:off x="3735811" y="1467204"/>
            <a:ext cx="38896" cy="38896"/>
          </a:xfrm>
          <a:custGeom>
            <a:avLst/>
            <a:gdLst/>
            <a:ahLst/>
            <a:cxnLst/>
            <a:rect l="l" t="t" r="r" b="b"/>
            <a:pathLst>
              <a:path w="1132" h="1132" extrusionOk="0">
                <a:moveTo>
                  <a:pt x="572" y="0"/>
                </a:moveTo>
                <a:cubicBezTo>
                  <a:pt x="251" y="0"/>
                  <a:pt x="1" y="250"/>
                  <a:pt x="1" y="560"/>
                </a:cubicBezTo>
                <a:cubicBezTo>
                  <a:pt x="1" y="870"/>
                  <a:pt x="251" y="1131"/>
                  <a:pt x="572" y="1131"/>
                </a:cubicBezTo>
                <a:cubicBezTo>
                  <a:pt x="882" y="1131"/>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 name="Google Shape;329;p2"/>
          <p:cNvSpPr/>
          <p:nvPr/>
        </p:nvSpPr>
        <p:spPr>
          <a:xfrm>
            <a:off x="3672006" y="1531009"/>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 name="Google Shape;330;p2"/>
          <p:cNvSpPr/>
          <p:nvPr/>
        </p:nvSpPr>
        <p:spPr>
          <a:xfrm>
            <a:off x="3799650" y="1531009"/>
            <a:ext cx="38896" cy="38896"/>
          </a:xfrm>
          <a:custGeom>
            <a:avLst/>
            <a:gdLst/>
            <a:ahLst/>
            <a:cxnLst/>
            <a:rect l="l" t="t" r="r" b="b"/>
            <a:pathLst>
              <a:path w="1132" h="1132" extrusionOk="0">
                <a:moveTo>
                  <a:pt x="572" y="1"/>
                </a:moveTo>
                <a:cubicBezTo>
                  <a:pt x="262" y="1"/>
                  <a:pt x="0" y="251"/>
                  <a:pt x="0" y="572"/>
                </a:cubicBezTo>
                <a:cubicBezTo>
                  <a:pt x="24" y="882"/>
                  <a:pt x="262"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 name="Google Shape;331;p2"/>
          <p:cNvSpPr/>
          <p:nvPr/>
        </p:nvSpPr>
        <p:spPr>
          <a:xfrm>
            <a:off x="3672006" y="1402575"/>
            <a:ext cx="38896" cy="38896"/>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 name="Google Shape;332;p2"/>
          <p:cNvSpPr/>
          <p:nvPr/>
        </p:nvSpPr>
        <p:spPr>
          <a:xfrm>
            <a:off x="3799650" y="1402575"/>
            <a:ext cx="38896" cy="38896"/>
          </a:xfrm>
          <a:custGeom>
            <a:avLst/>
            <a:gdLst/>
            <a:ahLst/>
            <a:cxnLst/>
            <a:rect l="l" t="t" r="r" b="b"/>
            <a:pathLst>
              <a:path w="1132" h="1132" extrusionOk="0">
                <a:moveTo>
                  <a:pt x="572" y="0"/>
                </a:moveTo>
                <a:cubicBezTo>
                  <a:pt x="262" y="0"/>
                  <a:pt x="0" y="262"/>
                  <a:pt x="0" y="572"/>
                </a:cubicBezTo>
                <a:cubicBezTo>
                  <a:pt x="24" y="881"/>
                  <a:pt x="262"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 name="Google Shape;333;p2"/>
          <p:cNvSpPr/>
          <p:nvPr/>
        </p:nvSpPr>
        <p:spPr>
          <a:xfrm>
            <a:off x="3864279" y="1338736"/>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75"/>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 name="Google Shape;334;p2"/>
          <p:cNvSpPr/>
          <p:nvPr/>
        </p:nvSpPr>
        <p:spPr>
          <a:xfrm>
            <a:off x="3735811" y="1338736"/>
            <a:ext cx="38896" cy="38896"/>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 name="Google Shape;335;p2"/>
          <p:cNvSpPr/>
          <p:nvPr/>
        </p:nvSpPr>
        <p:spPr>
          <a:xfrm>
            <a:off x="3864279" y="1722870"/>
            <a:ext cx="38896" cy="38896"/>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336;p2"/>
          <p:cNvSpPr/>
          <p:nvPr/>
        </p:nvSpPr>
        <p:spPr>
          <a:xfrm>
            <a:off x="3735811" y="1723282"/>
            <a:ext cx="38896" cy="38896"/>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 name="Google Shape;337;p2"/>
          <p:cNvSpPr/>
          <p:nvPr/>
        </p:nvSpPr>
        <p:spPr>
          <a:xfrm>
            <a:off x="3672006" y="1787121"/>
            <a:ext cx="38896" cy="38896"/>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338;p2"/>
          <p:cNvSpPr/>
          <p:nvPr/>
        </p:nvSpPr>
        <p:spPr>
          <a:xfrm>
            <a:off x="3799650" y="1787121"/>
            <a:ext cx="38896" cy="38896"/>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39;p2"/>
          <p:cNvSpPr/>
          <p:nvPr/>
        </p:nvSpPr>
        <p:spPr>
          <a:xfrm>
            <a:off x="3672006" y="1659065"/>
            <a:ext cx="38896" cy="38896"/>
          </a:xfrm>
          <a:custGeom>
            <a:avLst/>
            <a:gdLst/>
            <a:ahLst/>
            <a:cxnLst/>
            <a:rect l="l" t="t" r="r" b="b"/>
            <a:pathLst>
              <a:path w="1132" h="1132" extrusionOk="0">
                <a:moveTo>
                  <a:pt x="560" y="0"/>
                </a:moveTo>
                <a:cubicBezTo>
                  <a:pt x="250" y="0"/>
                  <a:pt x="0" y="250"/>
                  <a:pt x="0" y="560"/>
                </a:cubicBezTo>
                <a:cubicBezTo>
                  <a:pt x="0" y="870"/>
                  <a:pt x="250" y="1131"/>
                  <a:pt x="560" y="1131"/>
                </a:cubicBezTo>
                <a:cubicBezTo>
                  <a:pt x="881" y="1131"/>
                  <a:pt x="1132" y="870"/>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 name="Google Shape;340;p2"/>
          <p:cNvSpPr/>
          <p:nvPr/>
        </p:nvSpPr>
        <p:spPr>
          <a:xfrm>
            <a:off x="3799650" y="1659065"/>
            <a:ext cx="38896" cy="38896"/>
          </a:xfrm>
          <a:custGeom>
            <a:avLst/>
            <a:gdLst/>
            <a:ahLst/>
            <a:cxnLst/>
            <a:rect l="l" t="t" r="r" b="b"/>
            <a:pathLst>
              <a:path w="1132" h="1132" extrusionOk="0">
                <a:moveTo>
                  <a:pt x="572" y="0"/>
                </a:moveTo>
                <a:cubicBezTo>
                  <a:pt x="262" y="0"/>
                  <a:pt x="0" y="250"/>
                  <a:pt x="0" y="560"/>
                </a:cubicBezTo>
                <a:cubicBezTo>
                  <a:pt x="24" y="870"/>
                  <a:pt x="262" y="1131"/>
                  <a:pt x="572" y="1131"/>
                </a:cubicBezTo>
                <a:cubicBezTo>
                  <a:pt x="881" y="1131"/>
                  <a:pt x="1131" y="870"/>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 name="Google Shape;341;p2"/>
          <p:cNvSpPr/>
          <p:nvPr/>
        </p:nvSpPr>
        <p:spPr>
          <a:xfrm>
            <a:off x="3864279" y="1594848"/>
            <a:ext cx="38896" cy="38896"/>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 name="Google Shape;342;p2"/>
          <p:cNvSpPr/>
          <p:nvPr/>
        </p:nvSpPr>
        <p:spPr>
          <a:xfrm>
            <a:off x="3735811" y="1594848"/>
            <a:ext cx="38896" cy="38896"/>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 name="Google Shape;343;p2"/>
          <p:cNvSpPr/>
          <p:nvPr/>
        </p:nvSpPr>
        <p:spPr>
          <a:xfrm>
            <a:off x="3864279" y="1978982"/>
            <a:ext cx="38896" cy="38896"/>
          </a:xfrm>
          <a:custGeom>
            <a:avLst/>
            <a:gdLst/>
            <a:ahLst/>
            <a:cxnLst/>
            <a:rect l="l" t="t" r="r" b="b"/>
            <a:pathLst>
              <a:path w="1132" h="1132" extrusionOk="0">
                <a:moveTo>
                  <a:pt x="560" y="0"/>
                </a:moveTo>
                <a:cubicBezTo>
                  <a:pt x="250" y="0"/>
                  <a:pt x="0" y="250"/>
                  <a:pt x="0" y="572"/>
                </a:cubicBezTo>
                <a:cubicBezTo>
                  <a:pt x="0" y="881"/>
                  <a:pt x="250" y="1131"/>
                  <a:pt x="560" y="1131"/>
                </a:cubicBezTo>
                <a:cubicBezTo>
                  <a:pt x="881" y="1131"/>
                  <a:pt x="1131" y="881"/>
                  <a:pt x="1131" y="572"/>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 name="Google Shape;344;p2"/>
          <p:cNvSpPr/>
          <p:nvPr/>
        </p:nvSpPr>
        <p:spPr>
          <a:xfrm>
            <a:off x="3735811" y="1979359"/>
            <a:ext cx="38896" cy="38930"/>
          </a:xfrm>
          <a:custGeom>
            <a:avLst/>
            <a:gdLst/>
            <a:ahLst/>
            <a:cxnLst/>
            <a:rect l="l" t="t" r="r" b="b"/>
            <a:pathLst>
              <a:path w="1132" h="1133"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 name="Google Shape;345;p2"/>
          <p:cNvSpPr/>
          <p:nvPr/>
        </p:nvSpPr>
        <p:spPr>
          <a:xfrm>
            <a:off x="3672006" y="2043611"/>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 name="Google Shape;346;p2"/>
          <p:cNvSpPr/>
          <p:nvPr/>
        </p:nvSpPr>
        <p:spPr>
          <a:xfrm>
            <a:off x="3799650" y="2043611"/>
            <a:ext cx="38896" cy="38896"/>
          </a:xfrm>
          <a:custGeom>
            <a:avLst/>
            <a:gdLst/>
            <a:ahLst/>
            <a:cxnLst/>
            <a:rect l="l" t="t" r="r" b="b"/>
            <a:pathLst>
              <a:path w="1132" h="1132" extrusionOk="0">
                <a:moveTo>
                  <a:pt x="572" y="0"/>
                </a:moveTo>
                <a:cubicBezTo>
                  <a:pt x="262" y="0"/>
                  <a:pt x="0" y="250"/>
                  <a:pt x="0" y="560"/>
                </a:cubicBezTo>
                <a:cubicBezTo>
                  <a:pt x="24" y="869"/>
                  <a:pt x="262"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 name="Google Shape;347;p2"/>
          <p:cNvSpPr/>
          <p:nvPr/>
        </p:nvSpPr>
        <p:spPr>
          <a:xfrm>
            <a:off x="3672006" y="1915143"/>
            <a:ext cx="38896" cy="38896"/>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2" y="882"/>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 name="Google Shape;348;p2"/>
          <p:cNvSpPr/>
          <p:nvPr/>
        </p:nvSpPr>
        <p:spPr>
          <a:xfrm>
            <a:off x="3799650" y="1915143"/>
            <a:ext cx="38896" cy="38896"/>
          </a:xfrm>
          <a:custGeom>
            <a:avLst/>
            <a:gdLst/>
            <a:ahLst/>
            <a:cxnLst/>
            <a:rect l="l" t="t" r="r" b="b"/>
            <a:pathLst>
              <a:path w="1132" h="1132" extrusionOk="0">
                <a:moveTo>
                  <a:pt x="572" y="1"/>
                </a:moveTo>
                <a:cubicBezTo>
                  <a:pt x="262" y="1"/>
                  <a:pt x="0" y="251"/>
                  <a:pt x="0" y="560"/>
                </a:cubicBezTo>
                <a:cubicBezTo>
                  <a:pt x="24" y="882"/>
                  <a:pt x="262" y="1132"/>
                  <a:pt x="572" y="1132"/>
                </a:cubicBezTo>
                <a:cubicBezTo>
                  <a:pt x="881" y="1132"/>
                  <a:pt x="1131" y="882"/>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 name="Google Shape;349;p2"/>
          <p:cNvSpPr/>
          <p:nvPr/>
        </p:nvSpPr>
        <p:spPr>
          <a:xfrm>
            <a:off x="3864279" y="1851338"/>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 name="Google Shape;350;p2"/>
          <p:cNvSpPr/>
          <p:nvPr/>
        </p:nvSpPr>
        <p:spPr>
          <a:xfrm>
            <a:off x="3735811" y="1851338"/>
            <a:ext cx="38896" cy="38896"/>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 name="Google Shape;351;p2"/>
          <p:cNvSpPr/>
          <p:nvPr/>
        </p:nvSpPr>
        <p:spPr>
          <a:xfrm>
            <a:off x="3415928" y="-5903"/>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 name="Google Shape;352;p2"/>
          <p:cNvSpPr/>
          <p:nvPr/>
        </p:nvSpPr>
        <p:spPr>
          <a:xfrm>
            <a:off x="3543538" y="-5903"/>
            <a:ext cx="38896" cy="38896"/>
          </a:xfrm>
          <a:custGeom>
            <a:avLst/>
            <a:gdLst/>
            <a:ahLst/>
            <a:cxnLst/>
            <a:rect l="l" t="t" r="r" b="b"/>
            <a:pathLst>
              <a:path w="1132" h="1132" extrusionOk="0">
                <a:moveTo>
                  <a:pt x="572" y="0"/>
                </a:moveTo>
                <a:cubicBezTo>
                  <a:pt x="251" y="0"/>
                  <a:pt x="1" y="250"/>
                  <a:pt x="1" y="560"/>
                </a:cubicBezTo>
                <a:cubicBezTo>
                  <a:pt x="1" y="869"/>
                  <a:pt x="275"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 name="Google Shape;353;p2"/>
          <p:cNvSpPr/>
          <p:nvPr/>
        </p:nvSpPr>
        <p:spPr>
          <a:xfrm>
            <a:off x="3608201" y="186335"/>
            <a:ext cx="38896" cy="38518"/>
          </a:xfrm>
          <a:custGeom>
            <a:avLst/>
            <a:gdLst/>
            <a:ahLst/>
            <a:cxnLst/>
            <a:rect l="l" t="t" r="r" b="b"/>
            <a:pathLst>
              <a:path w="1132" h="1121" extrusionOk="0">
                <a:moveTo>
                  <a:pt x="560" y="1"/>
                </a:moveTo>
                <a:cubicBezTo>
                  <a:pt x="250" y="1"/>
                  <a:pt x="0" y="251"/>
                  <a:pt x="0" y="561"/>
                </a:cubicBezTo>
                <a:cubicBezTo>
                  <a:pt x="0" y="870"/>
                  <a:pt x="250" y="1120"/>
                  <a:pt x="560" y="1120"/>
                </a:cubicBezTo>
                <a:cubicBezTo>
                  <a:pt x="869" y="1120"/>
                  <a:pt x="1131" y="870"/>
                  <a:pt x="1131" y="561"/>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 name="Google Shape;354;p2"/>
          <p:cNvSpPr/>
          <p:nvPr/>
        </p:nvSpPr>
        <p:spPr>
          <a:xfrm>
            <a:off x="3479733" y="186335"/>
            <a:ext cx="38896" cy="38930"/>
          </a:xfrm>
          <a:custGeom>
            <a:avLst/>
            <a:gdLst/>
            <a:ahLst/>
            <a:cxnLst/>
            <a:rect l="l" t="t" r="r" b="b"/>
            <a:pathLst>
              <a:path w="1132" h="1133" extrusionOk="0">
                <a:moveTo>
                  <a:pt x="560" y="1"/>
                </a:moveTo>
                <a:cubicBezTo>
                  <a:pt x="251" y="1"/>
                  <a:pt x="0" y="251"/>
                  <a:pt x="0" y="561"/>
                </a:cubicBezTo>
                <a:cubicBezTo>
                  <a:pt x="0" y="870"/>
                  <a:pt x="251" y="1132"/>
                  <a:pt x="560" y="1132"/>
                </a:cubicBezTo>
                <a:cubicBezTo>
                  <a:pt x="870" y="1132"/>
                  <a:pt x="1132" y="870"/>
                  <a:pt x="1132" y="561"/>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 name="Google Shape;355;p2"/>
          <p:cNvSpPr/>
          <p:nvPr/>
        </p:nvSpPr>
        <p:spPr>
          <a:xfrm>
            <a:off x="3415928" y="250174"/>
            <a:ext cx="38896" cy="38896"/>
          </a:xfrm>
          <a:custGeom>
            <a:avLst/>
            <a:gdLst/>
            <a:ahLst/>
            <a:cxnLst/>
            <a:rect l="l" t="t" r="r" b="b"/>
            <a:pathLst>
              <a:path w="1132" h="1132" extrusionOk="0">
                <a:moveTo>
                  <a:pt x="560" y="0"/>
                </a:moveTo>
                <a:cubicBezTo>
                  <a:pt x="250" y="0"/>
                  <a:pt x="0" y="250"/>
                  <a:pt x="0" y="560"/>
                </a:cubicBezTo>
                <a:cubicBezTo>
                  <a:pt x="0" y="881"/>
                  <a:pt x="250" y="1131"/>
                  <a:pt x="560" y="1131"/>
                </a:cubicBezTo>
                <a:cubicBezTo>
                  <a:pt x="869" y="1131"/>
                  <a:pt x="1131" y="870"/>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 name="Google Shape;356;p2"/>
          <p:cNvSpPr/>
          <p:nvPr/>
        </p:nvSpPr>
        <p:spPr>
          <a:xfrm>
            <a:off x="3543538" y="250174"/>
            <a:ext cx="38896" cy="38896"/>
          </a:xfrm>
          <a:custGeom>
            <a:avLst/>
            <a:gdLst/>
            <a:ahLst/>
            <a:cxnLst/>
            <a:rect l="l" t="t" r="r" b="b"/>
            <a:pathLst>
              <a:path w="1132" h="1132" extrusionOk="0">
                <a:moveTo>
                  <a:pt x="572" y="0"/>
                </a:moveTo>
                <a:cubicBezTo>
                  <a:pt x="251" y="0"/>
                  <a:pt x="1" y="250"/>
                  <a:pt x="1" y="560"/>
                </a:cubicBezTo>
                <a:cubicBezTo>
                  <a:pt x="13" y="881"/>
                  <a:pt x="275" y="1131"/>
                  <a:pt x="572" y="1131"/>
                </a:cubicBezTo>
                <a:cubicBezTo>
                  <a:pt x="882" y="1131"/>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 name="Google Shape;357;p2"/>
          <p:cNvSpPr/>
          <p:nvPr/>
        </p:nvSpPr>
        <p:spPr>
          <a:xfrm>
            <a:off x="3415928" y="121706"/>
            <a:ext cx="38896" cy="38896"/>
          </a:xfrm>
          <a:custGeom>
            <a:avLst/>
            <a:gdLst/>
            <a:ahLst/>
            <a:cxnLst/>
            <a:rect l="l" t="t" r="r" b="b"/>
            <a:pathLst>
              <a:path w="1132" h="1132" extrusionOk="0">
                <a:moveTo>
                  <a:pt x="560" y="1"/>
                </a:moveTo>
                <a:cubicBezTo>
                  <a:pt x="250" y="1"/>
                  <a:pt x="0" y="251"/>
                  <a:pt x="0" y="572"/>
                </a:cubicBezTo>
                <a:cubicBezTo>
                  <a:pt x="0" y="894"/>
                  <a:pt x="250" y="1132"/>
                  <a:pt x="560" y="1132"/>
                </a:cubicBezTo>
                <a:cubicBezTo>
                  <a:pt x="869" y="1132"/>
                  <a:pt x="1131" y="882"/>
                  <a:pt x="1131" y="572"/>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 name="Google Shape;358;p2"/>
          <p:cNvSpPr/>
          <p:nvPr/>
        </p:nvSpPr>
        <p:spPr>
          <a:xfrm>
            <a:off x="3543538" y="121706"/>
            <a:ext cx="38896" cy="38896"/>
          </a:xfrm>
          <a:custGeom>
            <a:avLst/>
            <a:gdLst/>
            <a:ahLst/>
            <a:cxnLst/>
            <a:rect l="l" t="t" r="r" b="b"/>
            <a:pathLst>
              <a:path w="1132" h="1132" extrusionOk="0">
                <a:moveTo>
                  <a:pt x="572" y="1"/>
                </a:moveTo>
                <a:cubicBezTo>
                  <a:pt x="251" y="1"/>
                  <a:pt x="1" y="251"/>
                  <a:pt x="1" y="572"/>
                </a:cubicBezTo>
                <a:cubicBezTo>
                  <a:pt x="13" y="894"/>
                  <a:pt x="275"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 name="Google Shape;359;p2"/>
          <p:cNvSpPr/>
          <p:nvPr/>
        </p:nvSpPr>
        <p:spPr>
          <a:xfrm>
            <a:off x="3608201" y="58314"/>
            <a:ext cx="38896" cy="38896"/>
          </a:xfrm>
          <a:custGeom>
            <a:avLst/>
            <a:gdLst/>
            <a:ahLst/>
            <a:cxnLst/>
            <a:rect l="l" t="t" r="r" b="b"/>
            <a:pathLst>
              <a:path w="1132" h="1132" extrusionOk="0">
                <a:moveTo>
                  <a:pt x="560" y="0"/>
                </a:moveTo>
                <a:cubicBezTo>
                  <a:pt x="250" y="0"/>
                  <a:pt x="0" y="250"/>
                  <a:pt x="0" y="572"/>
                </a:cubicBezTo>
                <a:cubicBezTo>
                  <a:pt x="0" y="881"/>
                  <a:pt x="250" y="1131"/>
                  <a:pt x="560" y="1131"/>
                </a:cubicBezTo>
                <a:cubicBezTo>
                  <a:pt x="869" y="1131"/>
                  <a:pt x="1131" y="881"/>
                  <a:pt x="1131" y="572"/>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 name="Google Shape;360;p2"/>
          <p:cNvSpPr/>
          <p:nvPr/>
        </p:nvSpPr>
        <p:spPr>
          <a:xfrm>
            <a:off x="3479733" y="58314"/>
            <a:ext cx="38896" cy="38896"/>
          </a:xfrm>
          <a:custGeom>
            <a:avLst/>
            <a:gdLst/>
            <a:ahLst/>
            <a:cxnLst/>
            <a:rect l="l" t="t" r="r" b="b"/>
            <a:pathLst>
              <a:path w="1132" h="1132" extrusionOk="0">
                <a:moveTo>
                  <a:pt x="560" y="0"/>
                </a:moveTo>
                <a:cubicBezTo>
                  <a:pt x="251" y="0"/>
                  <a:pt x="0" y="250"/>
                  <a:pt x="0" y="572"/>
                </a:cubicBezTo>
                <a:cubicBezTo>
                  <a:pt x="0" y="881"/>
                  <a:pt x="251" y="1131"/>
                  <a:pt x="560" y="1131"/>
                </a:cubicBezTo>
                <a:cubicBezTo>
                  <a:pt x="870" y="1131"/>
                  <a:pt x="1132" y="881"/>
                  <a:pt x="1132" y="572"/>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 name="Google Shape;361;p2"/>
          <p:cNvSpPr/>
          <p:nvPr/>
        </p:nvSpPr>
        <p:spPr>
          <a:xfrm>
            <a:off x="3608201" y="442447"/>
            <a:ext cx="38896" cy="38896"/>
          </a:xfrm>
          <a:custGeom>
            <a:avLst/>
            <a:gdLst/>
            <a:ahLst/>
            <a:cxnLst/>
            <a:rect l="l" t="t" r="r" b="b"/>
            <a:pathLst>
              <a:path w="1132" h="1132" extrusionOk="0">
                <a:moveTo>
                  <a:pt x="560" y="0"/>
                </a:moveTo>
                <a:cubicBezTo>
                  <a:pt x="250" y="0"/>
                  <a:pt x="0" y="250"/>
                  <a:pt x="0" y="560"/>
                </a:cubicBezTo>
                <a:cubicBezTo>
                  <a:pt x="0" y="881"/>
                  <a:pt x="250" y="1131"/>
                  <a:pt x="560" y="1131"/>
                </a:cubicBezTo>
                <a:cubicBezTo>
                  <a:pt x="869" y="1131"/>
                  <a:pt x="1131" y="881"/>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 name="Google Shape;362;p2"/>
          <p:cNvSpPr/>
          <p:nvPr/>
        </p:nvSpPr>
        <p:spPr>
          <a:xfrm>
            <a:off x="3479733" y="442447"/>
            <a:ext cx="38896" cy="38896"/>
          </a:xfrm>
          <a:custGeom>
            <a:avLst/>
            <a:gdLst/>
            <a:ahLst/>
            <a:cxnLst/>
            <a:rect l="l" t="t" r="r" b="b"/>
            <a:pathLst>
              <a:path w="1132" h="1132" extrusionOk="0">
                <a:moveTo>
                  <a:pt x="560" y="0"/>
                </a:moveTo>
                <a:cubicBezTo>
                  <a:pt x="251" y="0"/>
                  <a:pt x="0" y="250"/>
                  <a:pt x="0" y="560"/>
                </a:cubicBezTo>
                <a:cubicBezTo>
                  <a:pt x="0" y="869"/>
                  <a:pt x="251" y="1131"/>
                  <a:pt x="560" y="1131"/>
                </a:cubicBezTo>
                <a:cubicBezTo>
                  <a:pt x="870"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 name="Google Shape;363;p2"/>
          <p:cNvSpPr/>
          <p:nvPr/>
        </p:nvSpPr>
        <p:spPr>
          <a:xfrm>
            <a:off x="3415928" y="506252"/>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 name="Google Shape;364;p2"/>
          <p:cNvSpPr/>
          <p:nvPr/>
        </p:nvSpPr>
        <p:spPr>
          <a:xfrm>
            <a:off x="3543538" y="506252"/>
            <a:ext cx="38896" cy="38896"/>
          </a:xfrm>
          <a:custGeom>
            <a:avLst/>
            <a:gdLst/>
            <a:ahLst/>
            <a:cxnLst/>
            <a:rect l="l" t="t" r="r" b="b"/>
            <a:pathLst>
              <a:path w="1132" h="1132" extrusionOk="0">
                <a:moveTo>
                  <a:pt x="572" y="1"/>
                </a:moveTo>
                <a:cubicBezTo>
                  <a:pt x="251" y="1"/>
                  <a:pt x="1" y="251"/>
                  <a:pt x="1" y="572"/>
                </a:cubicBezTo>
                <a:cubicBezTo>
                  <a:pt x="13" y="882"/>
                  <a:pt x="275"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 name="Google Shape;365;p2"/>
          <p:cNvSpPr/>
          <p:nvPr/>
        </p:nvSpPr>
        <p:spPr>
          <a:xfrm>
            <a:off x="3415928" y="377818"/>
            <a:ext cx="38896" cy="38896"/>
          </a:xfrm>
          <a:custGeom>
            <a:avLst/>
            <a:gdLst/>
            <a:ahLst/>
            <a:cxnLst/>
            <a:rect l="l" t="t" r="r" b="b"/>
            <a:pathLst>
              <a:path w="1132" h="1132" extrusionOk="0">
                <a:moveTo>
                  <a:pt x="560" y="0"/>
                </a:moveTo>
                <a:cubicBezTo>
                  <a:pt x="250" y="0"/>
                  <a:pt x="0" y="262"/>
                  <a:pt x="0" y="572"/>
                </a:cubicBezTo>
                <a:cubicBezTo>
                  <a:pt x="0" y="893"/>
                  <a:pt x="250" y="1131"/>
                  <a:pt x="560" y="1131"/>
                </a:cubicBezTo>
                <a:cubicBezTo>
                  <a:pt x="869" y="1131"/>
                  <a:pt x="1131" y="881"/>
                  <a:pt x="1131" y="572"/>
                </a:cubicBezTo>
                <a:cubicBezTo>
                  <a:pt x="1131"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 name="Google Shape;366;p2"/>
          <p:cNvSpPr/>
          <p:nvPr/>
        </p:nvSpPr>
        <p:spPr>
          <a:xfrm>
            <a:off x="3543538" y="377818"/>
            <a:ext cx="38896" cy="38896"/>
          </a:xfrm>
          <a:custGeom>
            <a:avLst/>
            <a:gdLst/>
            <a:ahLst/>
            <a:cxnLst/>
            <a:rect l="l" t="t" r="r" b="b"/>
            <a:pathLst>
              <a:path w="1132" h="1132" extrusionOk="0">
                <a:moveTo>
                  <a:pt x="572" y="0"/>
                </a:moveTo>
                <a:cubicBezTo>
                  <a:pt x="251" y="0"/>
                  <a:pt x="1" y="262"/>
                  <a:pt x="1" y="572"/>
                </a:cubicBezTo>
                <a:cubicBezTo>
                  <a:pt x="13" y="893"/>
                  <a:pt x="275"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 name="Google Shape;367;p2"/>
          <p:cNvSpPr/>
          <p:nvPr/>
        </p:nvSpPr>
        <p:spPr>
          <a:xfrm>
            <a:off x="3608201" y="313979"/>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75"/>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 name="Google Shape;368;p2"/>
          <p:cNvSpPr/>
          <p:nvPr/>
        </p:nvSpPr>
        <p:spPr>
          <a:xfrm>
            <a:off x="3479733" y="314391"/>
            <a:ext cx="38896" cy="38896"/>
          </a:xfrm>
          <a:custGeom>
            <a:avLst/>
            <a:gdLst/>
            <a:ahLst/>
            <a:cxnLst/>
            <a:rect l="l" t="t" r="r" b="b"/>
            <a:pathLst>
              <a:path w="1132" h="1132" extrusionOk="0">
                <a:moveTo>
                  <a:pt x="560" y="1"/>
                </a:moveTo>
                <a:cubicBezTo>
                  <a:pt x="251" y="1"/>
                  <a:pt x="0" y="263"/>
                  <a:pt x="0" y="572"/>
                </a:cubicBezTo>
                <a:cubicBezTo>
                  <a:pt x="0" y="882"/>
                  <a:pt x="251" y="1132"/>
                  <a:pt x="560" y="1132"/>
                </a:cubicBezTo>
                <a:cubicBezTo>
                  <a:pt x="870" y="1132"/>
                  <a:pt x="1132" y="882"/>
                  <a:pt x="1132" y="572"/>
                </a:cubicBezTo>
                <a:cubicBezTo>
                  <a:pt x="1132" y="263"/>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 name="Google Shape;369;p2"/>
          <p:cNvSpPr/>
          <p:nvPr/>
        </p:nvSpPr>
        <p:spPr>
          <a:xfrm>
            <a:off x="3608201" y="698525"/>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 name="Google Shape;370;p2"/>
          <p:cNvSpPr/>
          <p:nvPr/>
        </p:nvSpPr>
        <p:spPr>
          <a:xfrm>
            <a:off x="3479733" y="698525"/>
            <a:ext cx="38896" cy="38896"/>
          </a:xfrm>
          <a:custGeom>
            <a:avLst/>
            <a:gdLst/>
            <a:ahLst/>
            <a:cxnLst/>
            <a:rect l="l" t="t" r="r" b="b"/>
            <a:pathLst>
              <a:path w="1132" h="1132" extrusionOk="0">
                <a:moveTo>
                  <a:pt x="560" y="1"/>
                </a:moveTo>
                <a:cubicBezTo>
                  <a:pt x="251" y="1"/>
                  <a:pt x="0" y="251"/>
                  <a:pt x="0" y="572"/>
                </a:cubicBezTo>
                <a:cubicBezTo>
                  <a:pt x="0" y="882"/>
                  <a:pt x="251" y="1132"/>
                  <a:pt x="560" y="1132"/>
                </a:cubicBezTo>
                <a:cubicBezTo>
                  <a:pt x="870"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 name="Google Shape;371;p2"/>
          <p:cNvSpPr/>
          <p:nvPr/>
        </p:nvSpPr>
        <p:spPr>
          <a:xfrm>
            <a:off x="3415928" y="762330"/>
            <a:ext cx="38896" cy="38930"/>
          </a:xfrm>
          <a:custGeom>
            <a:avLst/>
            <a:gdLst/>
            <a:ahLst/>
            <a:cxnLst/>
            <a:rect l="l" t="t" r="r" b="b"/>
            <a:pathLst>
              <a:path w="1132" h="1133"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 name="Google Shape;372;p2"/>
          <p:cNvSpPr/>
          <p:nvPr/>
        </p:nvSpPr>
        <p:spPr>
          <a:xfrm>
            <a:off x="3543538" y="762330"/>
            <a:ext cx="38896" cy="38930"/>
          </a:xfrm>
          <a:custGeom>
            <a:avLst/>
            <a:gdLst/>
            <a:ahLst/>
            <a:cxnLst/>
            <a:rect l="l" t="t" r="r" b="b"/>
            <a:pathLst>
              <a:path w="1132" h="1133" extrusionOk="0">
                <a:moveTo>
                  <a:pt x="572" y="1"/>
                </a:moveTo>
                <a:cubicBezTo>
                  <a:pt x="251" y="1"/>
                  <a:pt x="1" y="263"/>
                  <a:pt x="1" y="572"/>
                </a:cubicBezTo>
                <a:cubicBezTo>
                  <a:pt x="13" y="882"/>
                  <a:pt x="275"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 name="Google Shape;373;p2"/>
          <p:cNvSpPr/>
          <p:nvPr/>
        </p:nvSpPr>
        <p:spPr>
          <a:xfrm>
            <a:off x="3415928" y="634308"/>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 name="Google Shape;374;p2"/>
          <p:cNvSpPr/>
          <p:nvPr/>
        </p:nvSpPr>
        <p:spPr>
          <a:xfrm>
            <a:off x="3543538" y="634308"/>
            <a:ext cx="38896" cy="38896"/>
          </a:xfrm>
          <a:custGeom>
            <a:avLst/>
            <a:gdLst/>
            <a:ahLst/>
            <a:cxnLst/>
            <a:rect l="l" t="t" r="r" b="b"/>
            <a:pathLst>
              <a:path w="1132" h="1132" extrusionOk="0">
                <a:moveTo>
                  <a:pt x="572" y="0"/>
                </a:moveTo>
                <a:cubicBezTo>
                  <a:pt x="251" y="0"/>
                  <a:pt x="1" y="250"/>
                  <a:pt x="1" y="560"/>
                </a:cubicBezTo>
                <a:cubicBezTo>
                  <a:pt x="1" y="869"/>
                  <a:pt x="275"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 name="Google Shape;375;p2"/>
          <p:cNvSpPr/>
          <p:nvPr/>
        </p:nvSpPr>
        <p:spPr>
          <a:xfrm>
            <a:off x="3608201" y="570091"/>
            <a:ext cx="38896" cy="38896"/>
          </a:xfrm>
          <a:custGeom>
            <a:avLst/>
            <a:gdLst/>
            <a:ahLst/>
            <a:cxnLst/>
            <a:rect l="l" t="t" r="r" b="b"/>
            <a:pathLst>
              <a:path w="1132" h="1132" extrusionOk="0">
                <a:moveTo>
                  <a:pt x="560" y="0"/>
                </a:moveTo>
                <a:cubicBezTo>
                  <a:pt x="250" y="0"/>
                  <a:pt x="0" y="262"/>
                  <a:pt x="0" y="572"/>
                </a:cubicBezTo>
                <a:cubicBezTo>
                  <a:pt x="0" y="893"/>
                  <a:pt x="250" y="1131"/>
                  <a:pt x="560" y="1131"/>
                </a:cubicBezTo>
                <a:cubicBezTo>
                  <a:pt x="869" y="1131"/>
                  <a:pt x="1131" y="881"/>
                  <a:pt x="1131" y="572"/>
                </a:cubicBezTo>
                <a:cubicBezTo>
                  <a:pt x="1131"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 name="Google Shape;376;p2"/>
          <p:cNvSpPr/>
          <p:nvPr/>
        </p:nvSpPr>
        <p:spPr>
          <a:xfrm>
            <a:off x="3479733" y="570881"/>
            <a:ext cx="38896" cy="38483"/>
          </a:xfrm>
          <a:custGeom>
            <a:avLst/>
            <a:gdLst/>
            <a:ahLst/>
            <a:cxnLst/>
            <a:rect l="l" t="t" r="r" b="b"/>
            <a:pathLst>
              <a:path w="1132" h="1120" extrusionOk="0">
                <a:moveTo>
                  <a:pt x="560" y="1"/>
                </a:moveTo>
                <a:cubicBezTo>
                  <a:pt x="251" y="1"/>
                  <a:pt x="0" y="251"/>
                  <a:pt x="0" y="560"/>
                </a:cubicBezTo>
                <a:cubicBezTo>
                  <a:pt x="0" y="870"/>
                  <a:pt x="251" y="1120"/>
                  <a:pt x="560" y="1120"/>
                </a:cubicBezTo>
                <a:cubicBezTo>
                  <a:pt x="870" y="1120"/>
                  <a:pt x="1132" y="870"/>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 name="Google Shape;377;p2"/>
          <p:cNvSpPr/>
          <p:nvPr/>
        </p:nvSpPr>
        <p:spPr>
          <a:xfrm>
            <a:off x="3608201" y="954603"/>
            <a:ext cx="38896" cy="38896"/>
          </a:xfrm>
          <a:custGeom>
            <a:avLst/>
            <a:gdLst/>
            <a:ahLst/>
            <a:cxnLst/>
            <a:rect l="l" t="t" r="r" b="b"/>
            <a:pathLst>
              <a:path w="1132" h="1132"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378;p2"/>
          <p:cNvSpPr/>
          <p:nvPr/>
        </p:nvSpPr>
        <p:spPr>
          <a:xfrm>
            <a:off x="3479733" y="954603"/>
            <a:ext cx="38896" cy="38896"/>
          </a:xfrm>
          <a:custGeom>
            <a:avLst/>
            <a:gdLst/>
            <a:ahLst/>
            <a:cxnLst/>
            <a:rect l="l" t="t" r="r" b="b"/>
            <a:pathLst>
              <a:path w="1132" h="1132" extrusionOk="0">
                <a:moveTo>
                  <a:pt x="560" y="1"/>
                </a:moveTo>
                <a:cubicBezTo>
                  <a:pt x="251" y="1"/>
                  <a:pt x="0" y="263"/>
                  <a:pt x="0" y="572"/>
                </a:cubicBezTo>
                <a:cubicBezTo>
                  <a:pt x="0" y="882"/>
                  <a:pt x="251" y="1132"/>
                  <a:pt x="560" y="1132"/>
                </a:cubicBezTo>
                <a:cubicBezTo>
                  <a:pt x="870" y="1132"/>
                  <a:pt x="1132" y="882"/>
                  <a:pt x="1132" y="572"/>
                </a:cubicBezTo>
                <a:cubicBezTo>
                  <a:pt x="1132" y="263"/>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 name="Google Shape;379;p2"/>
          <p:cNvSpPr/>
          <p:nvPr/>
        </p:nvSpPr>
        <p:spPr>
          <a:xfrm>
            <a:off x="3415928" y="1018854"/>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 name="Google Shape;380;p2"/>
          <p:cNvSpPr/>
          <p:nvPr/>
        </p:nvSpPr>
        <p:spPr>
          <a:xfrm>
            <a:off x="3543538" y="1018854"/>
            <a:ext cx="38896" cy="38896"/>
          </a:xfrm>
          <a:custGeom>
            <a:avLst/>
            <a:gdLst/>
            <a:ahLst/>
            <a:cxnLst/>
            <a:rect l="l" t="t" r="r" b="b"/>
            <a:pathLst>
              <a:path w="1132" h="1132" extrusionOk="0">
                <a:moveTo>
                  <a:pt x="572" y="0"/>
                </a:moveTo>
                <a:cubicBezTo>
                  <a:pt x="251" y="0"/>
                  <a:pt x="1" y="250"/>
                  <a:pt x="1" y="560"/>
                </a:cubicBezTo>
                <a:cubicBezTo>
                  <a:pt x="13" y="869"/>
                  <a:pt x="275"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 name="Google Shape;381;p2"/>
          <p:cNvSpPr/>
          <p:nvPr/>
        </p:nvSpPr>
        <p:spPr>
          <a:xfrm>
            <a:off x="3415928" y="890386"/>
            <a:ext cx="38896" cy="38896"/>
          </a:xfrm>
          <a:custGeom>
            <a:avLst/>
            <a:gdLst/>
            <a:ahLst/>
            <a:cxnLst/>
            <a:rect l="l" t="t" r="r" b="b"/>
            <a:pathLst>
              <a:path w="1132" h="1132" extrusionOk="0">
                <a:moveTo>
                  <a:pt x="560" y="1"/>
                </a:moveTo>
                <a:cubicBezTo>
                  <a:pt x="250" y="1"/>
                  <a:pt x="0" y="251"/>
                  <a:pt x="0" y="560"/>
                </a:cubicBezTo>
                <a:cubicBezTo>
                  <a:pt x="0" y="882"/>
                  <a:pt x="250" y="1132"/>
                  <a:pt x="560" y="1132"/>
                </a:cubicBezTo>
                <a:cubicBezTo>
                  <a:pt x="869" y="1132"/>
                  <a:pt x="1131" y="882"/>
                  <a:pt x="1131" y="560"/>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 name="Google Shape;382;p2"/>
          <p:cNvSpPr/>
          <p:nvPr/>
        </p:nvSpPr>
        <p:spPr>
          <a:xfrm>
            <a:off x="3543538" y="890386"/>
            <a:ext cx="38896" cy="38896"/>
          </a:xfrm>
          <a:custGeom>
            <a:avLst/>
            <a:gdLst/>
            <a:ahLst/>
            <a:cxnLst/>
            <a:rect l="l" t="t" r="r" b="b"/>
            <a:pathLst>
              <a:path w="1132" h="1132" extrusionOk="0">
                <a:moveTo>
                  <a:pt x="572" y="1"/>
                </a:moveTo>
                <a:cubicBezTo>
                  <a:pt x="251" y="1"/>
                  <a:pt x="1" y="251"/>
                  <a:pt x="1" y="560"/>
                </a:cubicBezTo>
                <a:cubicBezTo>
                  <a:pt x="1" y="882"/>
                  <a:pt x="275"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 name="Google Shape;383;p2"/>
          <p:cNvSpPr/>
          <p:nvPr/>
        </p:nvSpPr>
        <p:spPr>
          <a:xfrm>
            <a:off x="3608201" y="826581"/>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 name="Google Shape;384;p2"/>
          <p:cNvSpPr/>
          <p:nvPr/>
        </p:nvSpPr>
        <p:spPr>
          <a:xfrm>
            <a:off x="3479733" y="826993"/>
            <a:ext cx="38896" cy="38896"/>
          </a:xfrm>
          <a:custGeom>
            <a:avLst/>
            <a:gdLst/>
            <a:ahLst/>
            <a:cxnLst/>
            <a:rect l="l" t="t" r="r" b="b"/>
            <a:pathLst>
              <a:path w="1132" h="1132" extrusionOk="0">
                <a:moveTo>
                  <a:pt x="560" y="0"/>
                </a:moveTo>
                <a:cubicBezTo>
                  <a:pt x="251" y="0"/>
                  <a:pt x="0" y="250"/>
                  <a:pt x="0" y="560"/>
                </a:cubicBezTo>
                <a:cubicBezTo>
                  <a:pt x="0" y="869"/>
                  <a:pt x="251" y="1131"/>
                  <a:pt x="560" y="1131"/>
                </a:cubicBezTo>
                <a:cubicBezTo>
                  <a:pt x="870"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 name="Google Shape;385;p2"/>
          <p:cNvSpPr/>
          <p:nvPr/>
        </p:nvSpPr>
        <p:spPr>
          <a:xfrm>
            <a:off x="3608201" y="1210302"/>
            <a:ext cx="38896" cy="38896"/>
          </a:xfrm>
          <a:custGeom>
            <a:avLst/>
            <a:gdLst/>
            <a:ahLst/>
            <a:cxnLst/>
            <a:rect l="l" t="t" r="r" b="b"/>
            <a:pathLst>
              <a:path w="1132" h="1132" extrusionOk="0">
                <a:moveTo>
                  <a:pt x="560" y="0"/>
                </a:moveTo>
                <a:cubicBezTo>
                  <a:pt x="250" y="0"/>
                  <a:pt x="0" y="262"/>
                  <a:pt x="0" y="572"/>
                </a:cubicBezTo>
                <a:cubicBezTo>
                  <a:pt x="0" y="893"/>
                  <a:pt x="250" y="1131"/>
                  <a:pt x="560" y="1131"/>
                </a:cubicBezTo>
                <a:cubicBezTo>
                  <a:pt x="869" y="1131"/>
                  <a:pt x="1131" y="881"/>
                  <a:pt x="1131" y="572"/>
                </a:cubicBezTo>
                <a:cubicBezTo>
                  <a:pt x="1131"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 name="Google Shape;386;p2"/>
          <p:cNvSpPr/>
          <p:nvPr/>
        </p:nvSpPr>
        <p:spPr>
          <a:xfrm>
            <a:off x="3479733" y="1210714"/>
            <a:ext cx="38896" cy="38896"/>
          </a:xfrm>
          <a:custGeom>
            <a:avLst/>
            <a:gdLst/>
            <a:ahLst/>
            <a:cxnLst/>
            <a:rect l="l" t="t" r="r" b="b"/>
            <a:pathLst>
              <a:path w="1132" h="1132" extrusionOk="0">
                <a:moveTo>
                  <a:pt x="560" y="0"/>
                </a:moveTo>
                <a:cubicBezTo>
                  <a:pt x="251" y="0"/>
                  <a:pt x="0" y="262"/>
                  <a:pt x="0" y="572"/>
                </a:cubicBezTo>
                <a:cubicBezTo>
                  <a:pt x="0" y="881"/>
                  <a:pt x="251" y="1131"/>
                  <a:pt x="560" y="1131"/>
                </a:cubicBezTo>
                <a:cubicBezTo>
                  <a:pt x="870"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 name="Google Shape;387;p2"/>
          <p:cNvSpPr/>
          <p:nvPr/>
        </p:nvSpPr>
        <p:spPr>
          <a:xfrm>
            <a:off x="3415928" y="1274519"/>
            <a:ext cx="38896" cy="38896"/>
          </a:xfrm>
          <a:custGeom>
            <a:avLst/>
            <a:gdLst/>
            <a:ahLst/>
            <a:cxnLst/>
            <a:rect l="l" t="t" r="r" b="b"/>
            <a:pathLst>
              <a:path w="1132" h="1132" extrusionOk="0">
                <a:moveTo>
                  <a:pt x="560" y="1"/>
                </a:moveTo>
                <a:cubicBezTo>
                  <a:pt x="250" y="1"/>
                  <a:pt x="0" y="251"/>
                  <a:pt x="0" y="560"/>
                </a:cubicBezTo>
                <a:cubicBezTo>
                  <a:pt x="0" y="894"/>
                  <a:pt x="250" y="1132"/>
                  <a:pt x="560" y="1132"/>
                </a:cubicBezTo>
                <a:cubicBezTo>
                  <a:pt x="869" y="1132"/>
                  <a:pt x="1131" y="870"/>
                  <a:pt x="1131" y="560"/>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 name="Google Shape;388;p2"/>
          <p:cNvSpPr/>
          <p:nvPr/>
        </p:nvSpPr>
        <p:spPr>
          <a:xfrm>
            <a:off x="3543538" y="1274519"/>
            <a:ext cx="38896" cy="38896"/>
          </a:xfrm>
          <a:custGeom>
            <a:avLst/>
            <a:gdLst/>
            <a:ahLst/>
            <a:cxnLst/>
            <a:rect l="l" t="t" r="r" b="b"/>
            <a:pathLst>
              <a:path w="1132" h="1132" extrusionOk="0">
                <a:moveTo>
                  <a:pt x="572" y="1"/>
                </a:moveTo>
                <a:cubicBezTo>
                  <a:pt x="251" y="1"/>
                  <a:pt x="1" y="251"/>
                  <a:pt x="1" y="560"/>
                </a:cubicBezTo>
                <a:cubicBezTo>
                  <a:pt x="13" y="894"/>
                  <a:pt x="275" y="1132"/>
                  <a:pt x="572" y="1132"/>
                </a:cubicBezTo>
                <a:cubicBezTo>
                  <a:pt x="882" y="1132"/>
                  <a:pt x="1132" y="870"/>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 name="Google Shape;389;p2"/>
          <p:cNvSpPr/>
          <p:nvPr/>
        </p:nvSpPr>
        <p:spPr>
          <a:xfrm>
            <a:off x="3415928" y="1146463"/>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 name="Google Shape;390;p2"/>
          <p:cNvSpPr/>
          <p:nvPr/>
        </p:nvSpPr>
        <p:spPr>
          <a:xfrm>
            <a:off x="3543538" y="1146463"/>
            <a:ext cx="38896" cy="38896"/>
          </a:xfrm>
          <a:custGeom>
            <a:avLst/>
            <a:gdLst/>
            <a:ahLst/>
            <a:cxnLst/>
            <a:rect l="l" t="t" r="r" b="b"/>
            <a:pathLst>
              <a:path w="1132" h="1132" extrusionOk="0">
                <a:moveTo>
                  <a:pt x="572" y="1"/>
                </a:moveTo>
                <a:cubicBezTo>
                  <a:pt x="251" y="1"/>
                  <a:pt x="1" y="251"/>
                  <a:pt x="1" y="572"/>
                </a:cubicBezTo>
                <a:cubicBezTo>
                  <a:pt x="13" y="882"/>
                  <a:pt x="275"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 name="Google Shape;391;p2"/>
          <p:cNvSpPr/>
          <p:nvPr/>
        </p:nvSpPr>
        <p:spPr>
          <a:xfrm>
            <a:off x="3608201" y="1082659"/>
            <a:ext cx="38896" cy="38896"/>
          </a:xfrm>
          <a:custGeom>
            <a:avLst/>
            <a:gdLst/>
            <a:ahLst/>
            <a:cxnLst/>
            <a:rect l="l" t="t" r="r" b="b"/>
            <a:pathLst>
              <a:path w="1132" h="1132" extrusionOk="0">
                <a:moveTo>
                  <a:pt x="560" y="1"/>
                </a:moveTo>
                <a:cubicBezTo>
                  <a:pt x="250" y="1"/>
                  <a:pt x="0" y="251"/>
                  <a:pt x="0" y="560"/>
                </a:cubicBezTo>
                <a:cubicBezTo>
                  <a:pt x="0" y="882"/>
                  <a:pt x="250" y="1132"/>
                  <a:pt x="560" y="1132"/>
                </a:cubicBezTo>
                <a:cubicBezTo>
                  <a:pt x="869" y="1132"/>
                  <a:pt x="1131" y="882"/>
                  <a:pt x="1131" y="560"/>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 name="Google Shape;392;p2"/>
          <p:cNvSpPr/>
          <p:nvPr/>
        </p:nvSpPr>
        <p:spPr>
          <a:xfrm>
            <a:off x="3479733" y="1082659"/>
            <a:ext cx="38896" cy="38896"/>
          </a:xfrm>
          <a:custGeom>
            <a:avLst/>
            <a:gdLst/>
            <a:ahLst/>
            <a:cxnLst/>
            <a:rect l="l" t="t" r="r" b="b"/>
            <a:pathLst>
              <a:path w="1132" h="1132" extrusionOk="0">
                <a:moveTo>
                  <a:pt x="560" y="1"/>
                </a:moveTo>
                <a:cubicBezTo>
                  <a:pt x="251" y="1"/>
                  <a:pt x="0" y="251"/>
                  <a:pt x="0" y="560"/>
                </a:cubicBezTo>
                <a:cubicBezTo>
                  <a:pt x="0" y="870"/>
                  <a:pt x="251" y="1132"/>
                  <a:pt x="560" y="1132"/>
                </a:cubicBezTo>
                <a:cubicBezTo>
                  <a:pt x="870" y="1132"/>
                  <a:pt x="1132" y="870"/>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 name="Google Shape;393;p2"/>
          <p:cNvSpPr/>
          <p:nvPr/>
        </p:nvSpPr>
        <p:spPr>
          <a:xfrm>
            <a:off x="3608201" y="1466792"/>
            <a:ext cx="38896" cy="38896"/>
          </a:xfrm>
          <a:custGeom>
            <a:avLst/>
            <a:gdLst/>
            <a:ahLst/>
            <a:cxnLst/>
            <a:rect l="l" t="t" r="r" b="b"/>
            <a:pathLst>
              <a:path w="1132" h="1132" extrusionOk="0">
                <a:moveTo>
                  <a:pt x="560" y="0"/>
                </a:moveTo>
                <a:cubicBezTo>
                  <a:pt x="250" y="0"/>
                  <a:pt x="0" y="250"/>
                  <a:pt x="0" y="560"/>
                </a:cubicBezTo>
                <a:cubicBezTo>
                  <a:pt x="0" y="893"/>
                  <a:pt x="250" y="1132"/>
                  <a:pt x="560" y="1132"/>
                </a:cubicBezTo>
                <a:cubicBezTo>
                  <a:pt x="869" y="1132"/>
                  <a:pt x="1131" y="870"/>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 name="Google Shape;394;p2"/>
          <p:cNvSpPr/>
          <p:nvPr/>
        </p:nvSpPr>
        <p:spPr>
          <a:xfrm>
            <a:off x="3479733" y="1467204"/>
            <a:ext cx="38896" cy="38896"/>
          </a:xfrm>
          <a:custGeom>
            <a:avLst/>
            <a:gdLst/>
            <a:ahLst/>
            <a:cxnLst/>
            <a:rect l="l" t="t" r="r" b="b"/>
            <a:pathLst>
              <a:path w="1132" h="1132" extrusionOk="0">
                <a:moveTo>
                  <a:pt x="560" y="0"/>
                </a:moveTo>
                <a:cubicBezTo>
                  <a:pt x="251" y="0"/>
                  <a:pt x="0" y="250"/>
                  <a:pt x="0" y="560"/>
                </a:cubicBezTo>
                <a:cubicBezTo>
                  <a:pt x="0" y="870"/>
                  <a:pt x="251" y="1131"/>
                  <a:pt x="560" y="1131"/>
                </a:cubicBezTo>
                <a:cubicBezTo>
                  <a:pt x="870" y="1131"/>
                  <a:pt x="1132" y="870"/>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 name="Google Shape;395;p2"/>
          <p:cNvSpPr/>
          <p:nvPr/>
        </p:nvSpPr>
        <p:spPr>
          <a:xfrm>
            <a:off x="3415928" y="1531009"/>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 name="Google Shape;396;p2"/>
          <p:cNvSpPr/>
          <p:nvPr/>
        </p:nvSpPr>
        <p:spPr>
          <a:xfrm>
            <a:off x="3543538" y="1531009"/>
            <a:ext cx="38896" cy="38896"/>
          </a:xfrm>
          <a:custGeom>
            <a:avLst/>
            <a:gdLst/>
            <a:ahLst/>
            <a:cxnLst/>
            <a:rect l="l" t="t" r="r" b="b"/>
            <a:pathLst>
              <a:path w="1132" h="1132" extrusionOk="0">
                <a:moveTo>
                  <a:pt x="572" y="1"/>
                </a:moveTo>
                <a:cubicBezTo>
                  <a:pt x="251" y="1"/>
                  <a:pt x="1" y="251"/>
                  <a:pt x="1" y="572"/>
                </a:cubicBezTo>
                <a:cubicBezTo>
                  <a:pt x="13" y="882"/>
                  <a:pt x="275"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 name="Google Shape;397;p2"/>
          <p:cNvSpPr/>
          <p:nvPr/>
        </p:nvSpPr>
        <p:spPr>
          <a:xfrm>
            <a:off x="3415928" y="1402575"/>
            <a:ext cx="38896" cy="38896"/>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 name="Google Shape;398;p2"/>
          <p:cNvSpPr/>
          <p:nvPr/>
        </p:nvSpPr>
        <p:spPr>
          <a:xfrm>
            <a:off x="3543538" y="1402575"/>
            <a:ext cx="38896" cy="38896"/>
          </a:xfrm>
          <a:custGeom>
            <a:avLst/>
            <a:gdLst/>
            <a:ahLst/>
            <a:cxnLst/>
            <a:rect l="l" t="t" r="r" b="b"/>
            <a:pathLst>
              <a:path w="1132" h="1132" extrusionOk="0">
                <a:moveTo>
                  <a:pt x="572" y="0"/>
                </a:moveTo>
                <a:cubicBezTo>
                  <a:pt x="251" y="0"/>
                  <a:pt x="1" y="262"/>
                  <a:pt x="1" y="572"/>
                </a:cubicBezTo>
                <a:cubicBezTo>
                  <a:pt x="13" y="881"/>
                  <a:pt x="275"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 name="Google Shape;399;p2"/>
          <p:cNvSpPr/>
          <p:nvPr/>
        </p:nvSpPr>
        <p:spPr>
          <a:xfrm>
            <a:off x="3608201" y="1338736"/>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75"/>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 name="Google Shape;400;p2"/>
          <p:cNvSpPr/>
          <p:nvPr/>
        </p:nvSpPr>
        <p:spPr>
          <a:xfrm>
            <a:off x="3479733" y="1338736"/>
            <a:ext cx="38896" cy="38896"/>
          </a:xfrm>
          <a:custGeom>
            <a:avLst/>
            <a:gdLst/>
            <a:ahLst/>
            <a:cxnLst/>
            <a:rect l="l" t="t" r="r" b="b"/>
            <a:pathLst>
              <a:path w="1132" h="1132" extrusionOk="0">
                <a:moveTo>
                  <a:pt x="560" y="1"/>
                </a:moveTo>
                <a:cubicBezTo>
                  <a:pt x="251" y="1"/>
                  <a:pt x="0" y="251"/>
                  <a:pt x="0" y="560"/>
                </a:cubicBezTo>
                <a:cubicBezTo>
                  <a:pt x="0" y="882"/>
                  <a:pt x="251" y="1132"/>
                  <a:pt x="560" y="1132"/>
                </a:cubicBezTo>
                <a:cubicBezTo>
                  <a:pt x="870" y="1132"/>
                  <a:pt x="1132" y="882"/>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 name="Google Shape;401;p2"/>
          <p:cNvSpPr/>
          <p:nvPr/>
        </p:nvSpPr>
        <p:spPr>
          <a:xfrm>
            <a:off x="3608201" y="1722870"/>
            <a:ext cx="38896" cy="38896"/>
          </a:xfrm>
          <a:custGeom>
            <a:avLst/>
            <a:gdLst/>
            <a:ahLst/>
            <a:cxnLst/>
            <a:rect l="l" t="t" r="r" b="b"/>
            <a:pathLst>
              <a:path w="1132" h="1132" extrusionOk="0">
                <a:moveTo>
                  <a:pt x="560" y="1"/>
                </a:moveTo>
                <a:cubicBezTo>
                  <a:pt x="250" y="1"/>
                  <a:pt x="0" y="251"/>
                  <a:pt x="0" y="560"/>
                </a:cubicBezTo>
                <a:cubicBezTo>
                  <a:pt x="0" y="882"/>
                  <a:pt x="250" y="1132"/>
                  <a:pt x="560" y="1132"/>
                </a:cubicBezTo>
                <a:cubicBezTo>
                  <a:pt x="869" y="1132"/>
                  <a:pt x="1131" y="882"/>
                  <a:pt x="1131" y="560"/>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 name="Google Shape;402;p2"/>
          <p:cNvSpPr/>
          <p:nvPr/>
        </p:nvSpPr>
        <p:spPr>
          <a:xfrm>
            <a:off x="3479733" y="1723282"/>
            <a:ext cx="38896" cy="38896"/>
          </a:xfrm>
          <a:custGeom>
            <a:avLst/>
            <a:gdLst/>
            <a:ahLst/>
            <a:cxnLst/>
            <a:rect l="l" t="t" r="r" b="b"/>
            <a:pathLst>
              <a:path w="1132" h="1132" extrusionOk="0">
                <a:moveTo>
                  <a:pt x="560" y="1"/>
                </a:moveTo>
                <a:cubicBezTo>
                  <a:pt x="251" y="1"/>
                  <a:pt x="0" y="251"/>
                  <a:pt x="0" y="572"/>
                </a:cubicBezTo>
                <a:cubicBezTo>
                  <a:pt x="0" y="882"/>
                  <a:pt x="251" y="1132"/>
                  <a:pt x="560" y="1132"/>
                </a:cubicBezTo>
                <a:cubicBezTo>
                  <a:pt x="870"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 name="Google Shape;403;p2"/>
          <p:cNvSpPr/>
          <p:nvPr/>
        </p:nvSpPr>
        <p:spPr>
          <a:xfrm>
            <a:off x="3415928" y="1787121"/>
            <a:ext cx="38896" cy="38896"/>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 name="Google Shape;404;p2"/>
          <p:cNvSpPr/>
          <p:nvPr/>
        </p:nvSpPr>
        <p:spPr>
          <a:xfrm>
            <a:off x="3543538" y="1787121"/>
            <a:ext cx="38896" cy="38896"/>
          </a:xfrm>
          <a:custGeom>
            <a:avLst/>
            <a:gdLst/>
            <a:ahLst/>
            <a:cxnLst/>
            <a:rect l="l" t="t" r="r" b="b"/>
            <a:pathLst>
              <a:path w="1132" h="1132" extrusionOk="0">
                <a:moveTo>
                  <a:pt x="572" y="0"/>
                </a:moveTo>
                <a:cubicBezTo>
                  <a:pt x="251" y="0"/>
                  <a:pt x="1" y="262"/>
                  <a:pt x="1" y="572"/>
                </a:cubicBezTo>
                <a:cubicBezTo>
                  <a:pt x="1" y="881"/>
                  <a:pt x="275"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 name="Google Shape;405;p2"/>
          <p:cNvSpPr/>
          <p:nvPr/>
        </p:nvSpPr>
        <p:spPr>
          <a:xfrm>
            <a:off x="3415928" y="1659065"/>
            <a:ext cx="38896" cy="38896"/>
          </a:xfrm>
          <a:custGeom>
            <a:avLst/>
            <a:gdLst/>
            <a:ahLst/>
            <a:cxnLst/>
            <a:rect l="l" t="t" r="r" b="b"/>
            <a:pathLst>
              <a:path w="1132" h="1132" extrusionOk="0">
                <a:moveTo>
                  <a:pt x="560" y="0"/>
                </a:moveTo>
                <a:cubicBezTo>
                  <a:pt x="250" y="0"/>
                  <a:pt x="0" y="250"/>
                  <a:pt x="0" y="560"/>
                </a:cubicBezTo>
                <a:cubicBezTo>
                  <a:pt x="0" y="870"/>
                  <a:pt x="250" y="1131"/>
                  <a:pt x="560" y="1131"/>
                </a:cubicBezTo>
                <a:cubicBezTo>
                  <a:pt x="869" y="1131"/>
                  <a:pt x="1131" y="870"/>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 name="Google Shape;406;p2"/>
          <p:cNvSpPr/>
          <p:nvPr/>
        </p:nvSpPr>
        <p:spPr>
          <a:xfrm>
            <a:off x="3543538" y="1659065"/>
            <a:ext cx="38896" cy="38896"/>
          </a:xfrm>
          <a:custGeom>
            <a:avLst/>
            <a:gdLst/>
            <a:ahLst/>
            <a:cxnLst/>
            <a:rect l="l" t="t" r="r" b="b"/>
            <a:pathLst>
              <a:path w="1132" h="1132" extrusionOk="0">
                <a:moveTo>
                  <a:pt x="572" y="0"/>
                </a:moveTo>
                <a:cubicBezTo>
                  <a:pt x="251" y="0"/>
                  <a:pt x="1" y="250"/>
                  <a:pt x="1" y="560"/>
                </a:cubicBezTo>
                <a:cubicBezTo>
                  <a:pt x="13" y="870"/>
                  <a:pt x="275" y="1131"/>
                  <a:pt x="572" y="1131"/>
                </a:cubicBezTo>
                <a:cubicBezTo>
                  <a:pt x="882" y="1131"/>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 name="Google Shape;407;p2"/>
          <p:cNvSpPr/>
          <p:nvPr/>
        </p:nvSpPr>
        <p:spPr>
          <a:xfrm>
            <a:off x="3608201" y="1594848"/>
            <a:ext cx="38896" cy="38896"/>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 name="Google Shape;408;p2"/>
          <p:cNvSpPr/>
          <p:nvPr/>
        </p:nvSpPr>
        <p:spPr>
          <a:xfrm>
            <a:off x="3479733" y="1594848"/>
            <a:ext cx="38896" cy="38896"/>
          </a:xfrm>
          <a:custGeom>
            <a:avLst/>
            <a:gdLst/>
            <a:ahLst/>
            <a:cxnLst/>
            <a:rect l="l" t="t" r="r" b="b"/>
            <a:pathLst>
              <a:path w="1132" h="1132" extrusionOk="0">
                <a:moveTo>
                  <a:pt x="560" y="0"/>
                </a:moveTo>
                <a:cubicBezTo>
                  <a:pt x="251" y="0"/>
                  <a:pt x="0" y="262"/>
                  <a:pt x="0" y="572"/>
                </a:cubicBezTo>
                <a:cubicBezTo>
                  <a:pt x="0" y="881"/>
                  <a:pt x="251" y="1131"/>
                  <a:pt x="560" y="1131"/>
                </a:cubicBezTo>
                <a:cubicBezTo>
                  <a:pt x="870"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 name="Google Shape;409;p2"/>
          <p:cNvSpPr/>
          <p:nvPr/>
        </p:nvSpPr>
        <p:spPr>
          <a:xfrm>
            <a:off x="3608201" y="1978982"/>
            <a:ext cx="38896" cy="38896"/>
          </a:xfrm>
          <a:custGeom>
            <a:avLst/>
            <a:gdLst/>
            <a:ahLst/>
            <a:cxnLst/>
            <a:rect l="l" t="t" r="r" b="b"/>
            <a:pathLst>
              <a:path w="1132" h="1132" extrusionOk="0">
                <a:moveTo>
                  <a:pt x="560" y="0"/>
                </a:moveTo>
                <a:cubicBezTo>
                  <a:pt x="250" y="0"/>
                  <a:pt x="0" y="250"/>
                  <a:pt x="0" y="572"/>
                </a:cubicBezTo>
                <a:cubicBezTo>
                  <a:pt x="0" y="881"/>
                  <a:pt x="250" y="1131"/>
                  <a:pt x="560" y="1131"/>
                </a:cubicBezTo>
                <a:cubicBezTo>
                  <a:pt x="869" y="1131"/>
                  <a:pt x="1131" y="881"/>
                  <a:pt x="1131" y="572"/>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 name="Google Shape;410;p2"/>
          <p:cNvSpPr/>
          <p:nvPr/>
        </p:nvSpPr>
        <p:spPr>
          <a:xfrm>
            <a:off x="3479733" y="1979359"/>
            <a:ext cx="38896" cy="38930"/>
          </a:xfrm>
          <a:custGeom>
            <a:avLst/>
            <a:gdLst/>
            <a:ahLst/>
            <a:cxnLst/>
            <a:rect l="l" t="t" r="r" b="b"/>
            <a:pathLst>
              <a:path w="1132" h="1133" extrusionOk="0">
                <a:moveTo>
                  <a:pt x="560" y="1"/>
                </a:moveTo>
                <a:cubicBezTo>
                  <a:pt x="251" y="1"/>
                  <a:pt x="0" y="263"/>
                  <a:pt x="0" y="572"/>
                </a:cubicBezTo>
                <a:cubicBezTo>
                  <a:pt x="0" y="882"/>
                  <a:pt x="251" y="1132"/>
                  <a:pt x="560" y="1132"/>
                </a:cubicBezTo>
                <a:cubicBezTo>
                  <a:pt x="870" y="1132"/>
                  <a:pt x="1132" y="882"/>
                  <a:pt x="1132" y="572"/>
                </a:cubicBezTo>
                <a:cubicBezTo>
                  <a:pt x="1132" y="263"/>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 name="Google Shape;411;p2"/>
          <p:cNvSpPr/>
          <p:nvPr/>
        </p:nvSpPr>
        <p:spPr>
          <a:xfrm>
            <a:off x="3415928" y="2043611"/>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 name="Google Shape;412;p2"/>
          <p:cNvSpPr/>
          <p:nvPr/>
        </p:nvSpPr>
        <p:spPr>
          <a:xfrm>
            <a:off x="3543538" y="2043611"/>
            <a:ext cx="38896" cy="38896"/>
          </a:xfrm>
          <a:custGeom>
            <a:avLst/>
            <a:gdLst/>
            <a:ahLst/>
            <a:cxnLst/>
            <a:rect l="l" t="t" r="r" b="b"/>
            <a:pathLst>
              <a:path w="1132" h="1132" extrusionOk="0">
                <a:moveTo>
                  <a:pt x="572" y="0"/>
                </a:moveTo>
                <a:cubicBezTo>
                  <a:pt x="251" y="0"/>
                  <a:pt x="1" y="250"/>
                  <a:pt x="1" y="560"/>
                </a:cubicBezTo>
                <a:cubicBezTo>
                  <a:pt x="13" y="869"/>
                  <a:pt x="275"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 name="Google Shape;413;p2"/>
          <p:cNvSpPr/>
          <p:nvPr/>
        </p:nvSpPr>
        <p:spPr>
          <a:xfrm>
            <a:off x="3415928" y="1915143"/>
            <a:ext cx="38896" cy="38896"/>
          </a:xfrm>
          <a:custGeom>
            <a:avLst/>
            <a:gdLst/>
            <a:ahLst/>
            <a:cxnLst/>
            <a:rect l="l" t="t" r="r" b="b"/>
            <a:pathLst>
              <a:path w="1132" h="1132" extrusionOk="0">
                <a:moveTo>
                  <a:pt x="560" y="1"/>
                </a:moveTo>
                <a:cubicBezTo>
                  <a:pt x="250" y="1"/>
                  <a:pt x="0" y="251"/>
                  <a:pt x="0" y="560"/>
                </a:cubicBezTo>
                <a:cubicBezTo>
                  <a:pt x="0" y="882"/>
                  <a:pt x="250" y="1132"/>
                  <a:pt x="560" y="1132"/>
                </a:cubicBezTo>
                <a:cubicBezTo>
                  <a:pt x="869" y="1132"/>
                  <a:pt x="1131" y="882"/>
                  <a:pt x="1131" y="560"/>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 name="Google Shape;414;p2"/>
          <p:cNvSpPr/>
          <p:nvPr/>
        </p:nvSpPr>
        <p:spPr>
          <a:xfrm>
            <a:off x="3543538" y="1915143"/>
            <a:ext cx="38896" cy="38896"/>
          </a:xfrm>
          <a:custGeom>
            <a:avLst/>
            <a:gdLst/>
            <a:ahLst/>
            <a:cxnLst/>
            <a:rect l="l" t="t" r="r" b="b"/>
            <a:pathLst>
              <a:path w="1132" h="1132" extrusionOk="0">
                <a:moveTo>
                  <a:pt x="572" y="1"/>
                </a:moveTo>
                <a:cubicBezTo>
                  <a:pt x="251" y="1"/>
                  <a:pt x="1" y="251"/>
                  <a:pt x="1" y="560"/>
                </a:cubicBezTo>
                <a:cubicBezTo>
                  <a:pt x="13" y="882"/>
                  <a:pt x="275"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 name="Google Shape;415;p2"/>
          <p:cNvSpPr/>
          <p:nvPr/>
        </p:nvSpPr>
        <p:spPr>
          <a:xfrm>
            <a:off x="3608201" y="1851338"/>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 name="Google Shape;416;p2"/>
          <p:cNvSpPr/>
          <p:nvPr/>
        </p:nvSpPr>
        <p:spPr>
          <a:xfrm>
            <a:off x="3479733" y="1851338"/>
            <a:ext cx="38896" cy="38896"/>
          </a:xfrm>
          <a:custGeom>
            <a:avLst/>
            <a:gdLst/>
            <a:ahLst/>
            <a:cxnLst/>
            <a:rect l="l" t="t" r="r" b="b"/>
            <a:pathLst>
              <a:path w="1132" h="1132" extrusionOk="0">
                <a:moveTo>
                  <a:pt x="560" y="0"/>
                </a:moveTo>
                <a:cubicBezTo>
                  <a:pt x="251" y="0"/>
                  <a:pt x="0" y="250"/>
                  <a:pt x="0" y="560"/>
                </a:cubicBezTo>
                <a:cubicBezTo>
                  <a:pt x="0" y="869"/>
                  <a:pt x="251" y="1131"/>
                  <a:pt x="560" y="1131"/>
                </a:cubicBezTo>
                <a:cubicBezTo>
                  <a:pt x="870"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 name="Google Shape;417;p2"/>
          <p:cNvSpPr/>
          <p:nvPr/>
        </p:nvSpPr>
        <p:spPr>
          <a:xfrm>
            <a:off x="3159404" y="-5903"/>
            <a:ext cx="38896" cy="38896"/>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 name="Google Shape;418;p2"/>
          <p:cNvSpPr/>
          <p:nvPr/>
        </p:nvSpPr>
        <p:spPr>
          <a:xfrm>
            <a:off x="3287460" y="-5903"/>
            <a:ext cx="38896" cy="38896"/>
          </a:xfrm>
          <a:custGeom>
            <a:avLst/>
            <a:gdLst/>
            <a:ahLst/>
            <a:cxnLst/>
            <a:rect l="l" t="t" r="r" b="b"/>
            <a:pathLst>
              <a:path w="1132" h="1132" extrusionOk="0">
                <a:moveTo>
                  <a:pt x="560" y="0"/>
                </a:moveTo>
                <a:cubicBezTo>
                  <a:pt x="251" y="0"/>
                  <a:pt x="1" y="250"/>
                  <a:pt x="1" y="560"/>
                </a:cubicBezTo>
                <a:cubicBezTo>
                  <a:pt x="1" y="869"/>
                  <a:pt x="262" y="1131"/>
                  <a:pt x="560" y="1131"/>
                </a:cubicBezTo>
                <a:cubicBezTo>
                  <a:pt x="882"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 name="Google Shape;419;p2"/>
          <p:cNvSpPr/>
          <p:nvPr/>
        </p:nvSpPr>
        <p:spPr>
          <a:xfrm>
            <a:off x="3351677" y="186335"/>
            <a:ext cx="38896" cy="38518"/>
          </a:xfrm>
          <a:custGeom>
            <a:avLst/>
            <a:gdLst/>
            <a:ahLst/>
            <a:cxnLst/>
            <a:rect l="l" t="t" r="r" b="b"/>
            <a:pathLst>
              <a:path w="1132" h="1121" extrusionOk="0">
                <a:moveTo>
                  <a:pt x="572" y="1"/>
                </a:moveTo>
                <a:cubicBezTo>
                  <a:pt x="263" y="1"/>
                  <a:pt x="1" y="251"/>
                  <a:pt x="1" y="561"/>
                </a:cubicBezTo>
                <a:cubicBezTo>
                  <a:pt x="1" y="870"/>
                  <a:pt x="263" y="1120"/>
                  <a:pt x="572" y="1120"/>
                </a:cubicBezTo>
                <a:cubicBezTo>
                  <a:pt x="882" y="1120"/>
                  <a:pt x="1132" y="870"/>
                  <a:pt x="1132" y="561"/>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 name="Google Shape;420;p2"/>
          <p:cNvSpPr/>
          <p:nvPr/>
        </p:nvSpPr>
        <p:spPr>
          <a:xfrm>
            <a:off x="3223243" y="186335"/>
            <a:ext cx="38896" cy="38930"/>
          </a:xfrm>
          <a:custGeom>
            <a:avLst/>
            <a:gdLst/>
            <a:ahLst/>
            <a:cxnLst/>
            <a:rect l="l" t="t" r="r" b="b"/>
            <a:pathLst>
              <a:path w="1132" h="1133" extrusionOk="0">
                <a:moveTo>
                  <a:pt x="572" y="1"/>
                </a:moveTo>
                <a:cubicBezTo>
                  <a:pt x="262" y="1"/>
                  <a:pt x="0" y="251"/>
                  <a:pt x="0" y="561"/>
                </a:cubicBezTo>
                <a:cubicBezTo>
                  <a:pt x="0" y="870"/>
                  <a:pt x="262" y="1132"/>
                  <a:pt x="572" y="1132"/>
                </a:cubicBezTo>
                <a:cubicBezTo>
                  <a:pt x="881" y="1132"/>
                  <a:pt x="1131" y="870"/>
                  <a:pt x="1131" y="561"/>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 name="Google Shape;421;p2"/>
          <p:cNvSpPr/>
          <p:nvPr/>
        </p:nvSpPr>
        <p:spPr>
          <a:xfrm>
            <a:off x="3159404" y="250174"/>
            <a:ext cx="38896" cy="38896"/>
          </a:xfrm>
          <a:custGeom>
            <a:avLst/>
            <a:gdLst/>
            <a:ahLst/>
            <a:cxnLst/>
            <a:rect l="l" t="t" r="r" b="b"/>
            <a:pathLst>
              <a:path w="1132" h="1132" extrusionOk="0">
                <a:moveTo>
                  <a:pt x="572" y="0"/>
                </a:moveTo>
                <a:cubicBezTo>
                  <a:pt x="263" y="0"/>
                  <a:pt x="1" y="250"/>
                  <a:pt x="1" y="560"/>
                </a:cubicBezTo>
                <a:cubicBezTo>
                  <a:pt x="1" y="881"/>
                  <a:pt x="263" y="1131"/>
                  <a:pt x="572" y="1131"/>
                </a:cubicBezTo>
                <a:cubicBezTo>
                  <a:pt x="882" y="1131"/>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 name="Google Shape;422;p2"/>
          <p:cNvSpPr/>
          <p:nvPr/>
        </p:nvSpPr>
        <p:spPr>
          <a:xfrm>
            <a:off x="3287460" y="250174"/>
            <a:ext cx="38896" cy="38896"/>
          </a:xfrm>
          <a:custGeom>
            <a:avLst/>
            <a:gdLst/>
            <a:ahLst/>
            <a:cxnLst/>
            <a:rect l="l" t="t" r="r" b="b"/>
            <a:pathLst>
              <a:path w="1132" h="1132" extrusionOk="0">
                <a:moveTo>
                  <a:pt x="560" y="0"/>
                </a:moveTo>
                <a:cubicBezTo>
                  <a:pt x="251" y="0"/>
                  <a:pt x="1" y="250"/>
                  <a:pt x="1" y="560"/>
                </a:cubicBezTo>
                <a:cubicBezTo>
                  <a:pt x="12" y="881"/>
                  <a:pt x="262" y="1131"/>
                  <a:pt x="560" y="1131"/>
                </a:cubicBezTo>
                <a:cubicBezTo>
                  <a:pt x="882" y="1131"/>
                  <a:pt x="1132" y="870"/>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 name="Google Shape;423;p2"/>
          <p:cNvSpPr/>
          <p:nvPr/>
        </p:nvSpPr>
        <p:spPr>
          <a:xfrm>
            <a:off x="3159404" y="121706"/>
            <a:ext cx="38896" cy="38896"/>
          </a:xfrm>
          <a:custGeom>
            <a:avLst/>
            <a:gdLst/>
            <a:ahLst/>
            <a:cxnLst/>
            <a:rect l="l" t="t" r="r" b="b"/>
            <a:pathLst>
              <a:path w="1132" h="1132" extrusionOk="0">
                <a:moveTo>
                  <a:pt x="572" y="1"/>
                </a:moveTo>
                <a:cubicBezTo>
                  <a:pt x="263" y="1"/>
                  <a:pt x="1" y="251"/>
                  <a:pt x="1" y="572"/>
                </a:cubicBezTo>
                <a:cubicBezTo>
                  <a:pt x="1" y="894"/>
                  <a:pt x="263"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 name="Google Shape;424;p2"/>
          <p:cNvSpPr/>
          <p:nvPr/>
        </p:nvSpPr>
        <p:spPr>
          <a:xfrm>
            <a:off x="3287460" y="121706"/>
            <a:ext cx="38896" cy="38896"/>
          </a:xfrm>
          <a:custGeom>
            <a:avLst/>
            <a:gdLst/>
            <a:ahLst/>
            <a:cxnLst/>
            <a:rect l="l" t="t" r="r" b="b"/>
            <a:pathLst>
              <a:path w="1132" h="1132" extrusionOk="0">
                <a:moveTo>
                  <a:pt x="560" y="1"/>
                </a:moveTo>
                <a:cubicBezTo>
                  <a:pt x="251" y="1"/>
                  <a:pt x="1" y="251"/>
                  <a:pt x="1" y="572"/>
                </a:cubicBezTo>
                <a:cubicBezTo>
                  <a:pt x="12" y="894"/>
                  <a:pt x="262" y="1132"/>
                  <a:pt x="560" y="1132"/>
                </a:cubicBezTo>
                <a:cubicBezTo>
                  <a:pt x="882"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 name="Google Shape;425;p2"/>
          <p:cNvSpPr/>
          <p:nvPr/>
        </p:nvSpPr>
        <p:spPr>
          <a:xfrm>
            <a:off x="3351677" y="58314"/>
            <a:ext cx="38896" cy="38896"/>
          </a:xfrm>
          <a:custGeom>
            <a:avLst/>
            <a:gdLst/>
            <a:ahLst/>
            <a:cxnLst/>
            <a:rect l="l" t="t" r="r" b="b"/>
            <a:pathLst>
              <a:path w="1132" h="1132" extrusionOk="0">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 name="Google Shape;426;p2"/>
          <p:cNvSpPr/>
          <p:nvPr/>
        </p:nvSpPr>
        <p:spPr>
          <a:xfrm>
            <a:off x="3223243" y="58314"/>
            <a:ext cx="38896" cy="38896"/>
          </a:xfrm>
          <a:custGeom>
            <a:avLst/>
            <a:gdLst/>
            <a:ahLst/>
            <a:cxnLst/>
            <a:rect l="l" t="t" r="r" b="b"/>
            <a:pathLst>
              <a:path w="1132" h="1132" extrusionOk="0">
                <a:moveTo>
                  <a:pt x="572" y="0"/>
                </a:moveTo>
                <a:cubicBezTo>
                  <a:pt x="262" y="0"/>
                  <a:pt x="0" y="250"/>
                  <a:pt x="0" y="572"/>
                </a:cubicBezTo>
                <a:cubicBezTo>
                  <a:pt x="0" y="881"/>
                  <a:pt x="262" y="1131"/>
                  <a:pt x="572" y="1131"/>
                </a:cubicBezTo>
                <a:cubicBezTo>
                  <a:pt x="881" y="1131"/>
                  <a:pt x="1131" y="881"/>
                  <a:pt x="1131" y="572"/>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 name="Google Shape;427;p2"/>
          <p:cNvSpPr/>
          <p:nvPr/>
        </p:nvSpPr>
        <p:spPr>
          <a:xfrm>
            <a:off x="3351677" y="442447"/>
            <a:ext cx="38896" cy="38896"/>
          </a:xfrm>
          <a:custGeom>
            <a:avLst/>
            <a:gdLst/>
            <a:ahLst/>
            <a:cxnLst/>
            <a:rect l="l" t="t" r="r" b="b"/>
            <a:pathLst>
              <a:path w="1132" h="1132" extrusionOk="0">
                <a:moveTo>
                  <a:pt x="572" y="0"/>
                </a:moveTo>
                <a:cubicBezTo>
                  <a:pt x="263" y="0"/>
                  <a:pt x="1" y="250"/>
                  <a:pt x="1" y="560"/>
                </a:cubicBezTo>
                <a:cubicBezTo>
                  <a:pt x="1" y="881"/>
                  <a:pt x="263" y="1131"/>
                  <a:pt x="572" y="1131"/>
                </a:cubicBezTo>
                <a:cubicBezTo>
                  <a:pt x="882" y="1131"/>
                  <a:pt x="1132" y="881"/>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 name="Google Shape;428;p2"/>
          <p:cNvSpPr/>
          <p:nvPr/>
        </p:nvSpPr>
        <p:spPr>
          <a:xfrm>
            <a:off x="3223243" y="442447"/>
            <a:ext cx="38896" cy="38896"/>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 name="Google Shape;429;p2"/>
          <p:cNvSpPr/>
          <p:nvPr/>
        </p:nvSpPr>
        <p:spPr>
          <a:xfrm>
            <a:off x="3159404" y="506252"/>
            <a:ext cx="38896" cy="38896"/>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 name="Google Shape;430;p2"/>
          <p:cNvSpPr/>
          <p:nvPr/>
        </p:nvSpPr>
        <p:spPr>
          <a:xfrm>
            <a:off x="3287460" y="506252"/>
            <a:ext cx="38896" cy="38896"/>
          </a:xfrm>
          <a:custGeom>
            <a:avLst/>
            <a:gdLst/>
            <a:ahLst/>
            <a:cxnLst/>
            <a:rect l="l" t="t" r="r" b="b"/>
            <a:pathLst>
              <a:path w="1132" h="1132" extrusionOk="0">
                <a:moveTo>
                  <a:pt x="560" y="1"/>
                </a:moveTo>
                <a:cubicBezTo>
                  <a:pt x="251" y="1"/>
                  <a:pt x="1" y="251"/>
                  <a:pt x="1" y="572"/>
                </a:cubicBezTo>
                <a:cubicBezTo>
                  <a:pt x="12" y="882"/>
                  <a:pt x="262" y="1132"/>
                  <a:pt x="560" y="1132"/>
                </a:cubicBezTo>
                <a:cubicBezTo>
                  <a:pt x="882"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 name="Google Shape;431;p2"/>
          <p:cNvSpPr/>
          <p:nvPr/>
        </p:nvSpPr>
        <p:spPr>
          <a:xfrm>
            <a:off x="3159404" y="377818"/>
            <a:ext cx="38896" cy="38896"/>
          </a:xfrm>
          <a:custGeom>
            <a:avLst/>
            <a:gdLst/>
            <a:ahLst/>
            <a:cxnLst/>
            <a:rect l="l" t="t" r="r" b="b"/>
            <a:pathLst>
              <a:path w="1132" h="1132" extrusionOk="0">
                <a:moveTo>
                  <a:pt x="572" y="0"/>
                </a:moveTo>
                <a:cubicBezTo>
                  <a:pt x="263" y="0"/>
                  <a:pt x="1" y="262"/>
                  <a:pt x="1" y="572"/>
                </a:cubicBezTo>
                <a:cubicBezTo>
                  <a:pt x="1" y="893"/>
                  <a:pt x="263"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 name="Google Shape;432;p2"/>
          <p:cNvSpPr/>
          <p:nvPr/>
        </p:nvSpPr>
        <p:spPr>
          <a:xfrm>
            <a:off x="3287460" y="377818"/>
            <a:ext cx="38896" cy="38896"/>
          </a:xfrm>
          <a:custGeom>
            <a:avLst/>
            <a:gdLst/>
            <a:ahLst/>
            <a:cxnLst/>
            <a:rect l="l" t="t" r="r" b="b"/>
            <a:pathLst>
              <a:path w="1132" h="1132" extrusionOk="0">
                <a:moveTo>
                  <a:pt x="560" y="0"/>
                </a:moveTo>
                <a:cubicBezTo>
                  <a:pt x="251" y="0"/>
                  <a:pt x="1" y="262"/>
                  <a:pt x="1" y="572"/>
                </a:cubicBezTo>
                <a:cubicBezTo>
                  <a:pt x="12" y="893"/>
                  <a:pt x="262" y="1131"/>
                  <a:pt x="560" y="1131"/>
                </a:cubicBezTo>
                <a:cubicBezTo>
                  <a:pt x="882"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 name="Google Shape;433;p2"/>
          <p:cNvSpPr/>
          <p:nvPr/>
        </p:nvSpPr>
        <p:spPr>
          <a:xfrm>
            <a:off x="3351677" y="313979"/>
            <a:ext cx="38896" cy="38896"/>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75"/>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 name="Google Shape;434;p2"/>
          <p:cNvSpPr/>
          <p:nvPr/>
        </p:nvSpPr>
        <p:spPr>
          <a:xfrm>
            <a:off x="3223243" y="314391"/>
            <a:ext cx="38896" cy="38896"/>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 name="Google Shape;435;p2"/>
          <p:cNvSpPr/>
          <p:nvPr/>
        </p:nvSpPr>
        <p:spPr>
          <a:xfrm>
            <a:off x="3351677" y="698525"/>
            <a:ext cx="38896" cy="38896"/>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 name="Google Shape;436;p2"/>
          <p:cNvSpPr/>
          <p:nvPr/>
        </p:nvSpPr>
        <p:spPr>
          <a:xfrm>
            <a:off x="3223243" y="698525"/>
            <a:ext cx="38896" cy="38896"/>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 name="Google Shape;437;p2"/>
          <p:cNvSpPr/>
          <p:nvPr/>
        </p:nvSpPr>
        <p:spPr>
          <a:xfrm>
            <a:off x="3159404" y="762330"/>
            <a:ext cx="38896" cy="38930"/>
          </a:xfrm>
          <a:custGeom>
            <a:avLst/>
            <a:gdLst/>
            <a:ahLst/>
            <a:cxnLst/>
            <a:rect l="l" t="t" r="r" b="b"/>
            <a:pathLst>
              <a:path w="1132" h="1133"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 name="Google Shape;438;p2"/>
          <p:cNvSpPr/>
          <p:nvPr/>
        </p:nvSpPr>
        <p:spPr>
          <a:xfrm>
            <a:off x="3287460" y="762330"/>
            <a:ext cx="38896" cy="38930"/>
          </a:xfrm>
          <a:custGeom>
            <a:avLst/>
            <a:gdLst/>
            <a:ahLst/>
            <a:cxnLst/>
            <a:rect l="l" t="t" r="r" b="b"/>
            <a:pathLst>
              <a:path w="1132" h="1133" extrusionOk="0">
                <a:moveTo>
                  <a:pt x="560" y="1"/>
                </a:moveTo>
                <a:cubicBezTo>
                  <a:pt x="251" y="1"/>
                  <a:pt x="1" y="263"/>
                  <a:pt x="1" y="572"/>
                </a:cubicBezTo>
                <a:cubicBezTo>
                  <a:pt x="12" y="882"/>
                  <a:pt x="262" y="1132"/>
                  <a:pt x="560" y="1132"/>
                </a:cubicBezTo>
                <a:cubicBezTo>
                  <a:pt x="882" y="1132"/>
                  <a:pt x="1132" y="882"/>
                  <a:pt x="1132" y="572"/>
                </a:cubicBezTo>
                <a:cubicBezTo>
                  <a:pt x="1132" y="263"/>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 name="Google Shape;439;p2"/>
          <p:cNvSpPr/>
          <p:nvPr/>
        </p:nvSpPr>
        <p:spPr>
          <a:xfrm>
            <a:off x="3159404" y="634308"/>
            <a:ext cx="38896" cy="38896"/>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 name="Google Shape;440;p2"/>
          <p:cNvSpPr/>
          <p:nvPr/>
        </p:nvSpPr>
        <p:spPr>
          <a:xfrm>
            <a:off x="3287460" y="634308"/>
            <a:ext cx="38896" cy="38896"/>
          </a:xfrm>
          <a:custGeom>
            <a:avLst/>
            <a:gdLst/>
            <a:ahLst/>
            <a:cxnLst/>
            <a:rect l="l" t="t" r="r" b="b"/>
            <a:pathLst>
              <a:path w="1132" h="1132" extrusionOk="0">
                <a:moveTo>
                  <a:pt x="560" y="0"/>
                </a:moveTo>
                <a:cubicBezTo>
                  <a:pt x="251" y="0"/>
                  <a:pt x="1" y="250"/>
                  <a:pt x="1" y="560"/>
                </a:cubicBezTo>
                <a:cubicBezTo>
                  <a:pt x="1" y="869"/>
                  <a:pt x="262" y="1131"/>
                  <a:pt x="560" y="1131"/>
                </a:cubicBezTo>
                <a:cubicBezTo>
                  <a:pt x="882"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 name="Google Shape;441;p2"/>
          <p:cNvSpPr/>
          <p:nvPr/>
        </p:nvSpPr>
        <p:spPr>
          <a:xfrm>
            <a:off x="3351677" y="570091"/>
            <a:ext cx="38896" cy="38896"/>
          </a:xfrm>
          <a:custGeom>
            <a:avLst/>
            <a:gdLst/>
            <a:ahLst/>
            <a:cxnLst/>
            <a:rect l="l" t="t" r="r" b="b"/>
            <a:pathLst>
              <a:path w="1132" h="1132" extrusionOk="0">
                <a:moveTo>
                  <a:pt x="572" y="0"/>
                </a:moveTo>
                <a:cubicBezTo>
                  <a:pt x="263" y="0"/>
                  <a:pt x="1" y="262"/>
                  <a:pt x="1" y="572"/>
                </a:cubicBezTo>
                <a:cubicBezTo>
                  <a:pt x="1" y="893"/>
                  <a:pt x="263"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 name="Google Shape;442;p2"/>
          <p:cNvSpPr/>
          <p:nvPr/>
        </p:nvSpPr>
        <p:spPr>
          <a:xfrm>
            <a:off x="3223243" y="570881"/>
            <a:ext cx="38896" cy="38483"/>
          </a:xfrm>
          <a:custGeom>
            <a:avLst/>
            <a:gdLst/>
            <a:ahLst/>
            <a:cxnLst/>
            <a:rect l="l" t="t" r="r" b="b"/>
            <a:pathLst>
              <a:path w="1132" h="1120" extrusionOk="0">
                <a:moveTo>
                  <a:pt x="572" y="1"/>
                </a:moveTo>
                <a:cubicBezTo>
                  <a:pt x="262" y="1"/>
                  <a:pt x="0" y="251"/>
                  <a:pt x="0" y="560"/>
                </a:cubicBezTo>
                <a:cubicBezTo>
                  <a:pt x="0" y="870"/>
                  <a:pt x="262" y="1120"/>
                  <a:pt x="572" y="1120"/>
                </a:cubicBezTo>
                <a:cubicBezTo>
                  <a:pt x="881" y="1120"/>
                  <a:pt x="1131" y="870"/>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 name="Google Shape;443;p2"/>
          <p:cNvSpPr/>
          <p:nvPr/>
        </p:nvSpPr>
        <p:spPr>
          <a:xfrm>
            <a:off x="3351677" y="954603"/>
            <a:ext cx="38896" cy="38896"/>
          </a:xfrm>
          <a:custGeom>
            <a:avLst/>
            <a:gdLst/>
            <a:ahLst/>
            <a:cxnLst/>
            <a:rect l="l" t="t" r="r" b="b"/>
            <a:pathLst>
              <a:path w="1132" h="1132"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 name="Google Shape;444;p2"/>
          <p:cNvSpPr/>
          <p:nvPr/>
        </p:nvSpPr>
        <p:spPr>
          <a:xfrm>
            <a:off x="3223243" y="954603"/>
            <a:ext cx="38896" cy="38896"/>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 name="Google Shape;445;p2"/>
          <p:cNvSpPr/>
          <p:nvPr/>
        </p:nvSpPr>
        <p:spPr>
          <a:xfrm>
            <a:off x="3159404" y="1018854"/>
            <a:ext cx="38896" cy="38896"/>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 name="Google Shape;446;p2"/>
          <p:cNvSpPr/>
          <p:nvPr/>
        </p:nvSpPr>
        <p:spPr>
          <a:xfrm>
            <a:off x="3287460" y="1018854"/>
            <a:ext cx="38896" cy="38896"/>
          </a:xfrm>
          <a:custGeom>
            <a:avLst/>
            <a:gdLst/>
            <a:ahLst/>
            <a:cxnLst/>
            <a:rect l="l" t="t" r="r" b="b"/>
            <a:pathLst>
              <a:path w="1132" h="1132" extrusionOk="0">
                <a:moveTo>
                  <a:pt x="560" y="0"/>
                </a:moveTo>
                <a:cubicBezTo>
                  <a:pt x="251" y="0"/>
                  <a:pt x="1" y="250"/>
                  <a:pt x="1" y="560"/>
                </a:cubicBezTo>
                <a:cubicBezTo>
                  <a:pt x="12" y="869"/>
                  <a:pt x="262" y="1131"/>
                  <a:pt x="560" y="1131"/>
                </a:cubicBezTo>
                <a:cubicBezTo>
                  <a:pt x="882"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 name="Google Shape;447;p2"/>
          <p:cNvSpPr/>
          <p:nvPr/>
        </p:nvSpPr>
        <p:spPr>
          <a:xfrm>
            <a:off x="3159404" y="890386"/>
            <a:ext cx="38896" cy="38896"/>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 name="Google Shape;448;p2"/>
          <p:cNvSpPr/>
          <p:nvPr/>
        </p:nvSpPr>
        <p:spPr>
          <a:xfrm>
            <a:off x="3287460" y="890386"/>
            <a:ext cx="38896" cy="38896"/>
          </a:xfrm>
          <a:custGeom>
            <a:avLst/>
            <a:gdLst/>
            <a:ahLst/>
            <a:cxnLst/>
            <a:rect l="l" t="t" r="r" b="b"/>
            <a:pathLst>
              <a:path w="1132" h="1132" extrusionOk="0">
                <a:moveTo>
                  <a:pt x="560" y="1"/>
                </a:moveTo>
                <a:cubicBezTo>
                  <a:pt x="251" y="1"/>
                  <a:pt x="1" y="251"/>
                  <a:pt x="1" y="560"/>
                </a:cubicBezTo>
                <a:cubicBezTo>
                  <a:pt x="1" y="882"/>
                  <a:pt x="262" y="1132"/>
                  <a:pt x="560" y="1132"/>
                </a:cubicBezTo>
                <a:cubicBezTo>
                  <a:pt x="882" y="1132"/>
                  <a:pt x="1132" y="882"/>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 name="Google Shape;449;p2"/>
          <p:cNvSpPr/>
          <p:nvPr/>
        </p:nvSpPr>
        <p:spPr>
          <a:xfrm>
            <a:off x="3351677" y="826581"/>
            <a:ext cx="38896" cy="38896"/>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 name="Google Shape;450;p2"/>
          <p:cNvSpPr/>
          <p:nvPr/>
        </p:nvSpPr>
        <p:spPr>
          <a:xfrm>
            <a:off x="3223243" y="826993"/>
            <a:ext cx="38896" cy="38896"/>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 name="Google Shape;451;p2"/>
          <p:cNvSpPr/>
          <p:nvPr/>
        </p:nvSpPr>
        <p:spPr>
          <a:xfrm>
            <a:off x="3351677" y="1210302"/>
            <a:ext cx="38896" cy="38896"/>
          </a:xfrm>
          <a:custGeom>
            <a:avLst/>
            <a:gdLst/>
            <a:ahLst/>
            <a:cxnLst/>
            <a:rect l="l" t="t" r="r" b="b"/>
            <a:pathLst>
              <a:path w="1132" h="1132" extrusionOk="0">
                <a:moveTo>
                  <a:pt x="572" y="0"/>
                </a:moveTo>
                <a:cubicBezTo>
                  <a:pt x="263" y="0"/>
                  <a:pt x="1" y="262"/>
                  <a:pt x="1" y="572"/>
                </a:cubicBezTo>
                <a:cubicBezTo>
                  <a:pt x="1" y="893"/>
                  <a:pt x="263"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 name="Google Shape;452;p2"/>
          <p:cNvSpPr/>
          <p:nvPr/>
        </p:nvSpPr>
        <p:spPr>
          <a:xfrm>
            <a:off x="3223243" y="1210714"/>
            <a:ext cx="38896" cy="38896"/>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 name="Google Shape;453;p2"/>
          <p:cNvSpPr/>
          <p:nvPr/>
        </p:nvSpPr>
        <p:spPr>
          <a:xfrm>
            <a:off x="3159404" y="1274519"/>
            <a:ext cx="38896" cy="38896"/>
          </a:xfrm>
          <a:custGeom>
            <a:avLst/>
            <a:gdLst/>
            <a:ahLst/>
            <a:cxnLst/>
            <a:rect l="l" t="t" r="r" b="b"/>
            <a:pathLst>
              <a:path w="1132" h="1132" extrusionOk="0">
                <a:moveTo>
                  <a:pt x="572" y="1"/>
                </a:moveTo>
                <a:cubicBezTo>
                  <a:pt x="263" y="1"/>
                  <a:pt x="1" y="251"/>
                  <a:pt x="1" y="560"/>
                </a:cubicBezTo>
                <a:cubicBezTo>
                  <a:pt x="1" y="894"/>
                  <a:pt x="263" y="1132"/>
                  <a:pt x="572" y="1132"/>
                </a:cubicBezTo>
                <a:cubicBezTo>
                  <a:pt x="882" y="1132"/>
                  <a:pt x="1132" y="870"/>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 name="Google Shape;454;p2"/>
          <p:cNvSpPr/>
          <p:nvPr/>
        </p:nvSpPr>
        <p:spPr>
          <a:xfrm>
            <a:off x="3287460" y="1274519"/>
            <a:ext cx="38896" cy="38896"/>
          </a:xfrm>
          <a:custGeom>
            <a:avLst/>
            <a:gdLst/>
            <a:ahLst/>
            <a:cxnLst/>
            <a:rect l="l" t="t" r="r" b="b"/>
            <a:pathLst>
              <a:path w="1132" h="1132" extrusionOk="0">
                <a:moveTo>
                  <a:pt x="560" y="1"/>
                </a:moveTo>
                <a:cubicBezTo>
                  <a:pt x="251" y="1"/>
                  <a:pt x="1" y="251"/>
                  <a:pt x="1" y="560"/>
                </a:cubicBezTo>
                <a:cubicBezTo>
                  <a:pt x="12" y="894"/>
                  <a:pt x="262" y="1132"/>
                  <a:pt x="560" y="1132"/>
                </a:cubicBezTo>
                <a:cubicBezTo>
                  <a:pt x="882" y="1132"/>
                  <a:pt x="1132" y="870"/>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 name="Google Shape;455;p2"/>
          <p:cNvSpPr/>
          <p:nvPr/>
        </p:nvSpPr>
        <p:spPr>
          <a:xfrm>
            <a:off x="3159404" y="1146463"/>
            <a:ext cx="38896" cy="38896"/>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 name="Google Shape;456;p2"/>
          <p:cNvSpPr/>
          <p:nvPr/>
        </p:nvSpPr>
        <p:spPr>
          <a:xfrm>
            <a:off x="3287460" y="1146463"/>
            <a:ext cx="38896" cy="38896"/>
          </a:xfrm>
          <a:custGeom>
            <a:avLst/>
            <a:gdLst/>
            <a:ahLst/>
            <a:cxnLst/>
            <a:rect l="l" t="t" r="r" b="b"/>
            <a:pathLst>
              <a:path w="1132" h="1132" extrusionOk="0">
                <a:moveTo>
                  <a:pt x="560" y="1"/>
                </a:moveTo>
                <a:cubicBezTo>
                  <a:pt x="251" y="1"/>
                  <a:pt x="1" y="251"/>
                  <a:pt x="1" y="572"/>
                </a:cubicBezTo>
                <a:cubicBezTo>
                  <a:pt x="12" y="882"/>
                  <a:pt x="262" y="1132"/>
                  <a:pt x="560" y="1132"/>
                </a:cubicBezTo>
                <a:cubicBezTo>
                  <a:pt x="882"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 name="Google Shape;457;p2"/>
          <p:cNvSpPr/>
          <p:nvPr/>
        </p:nvSpPr>
        <p:spPr>
          <a:xfrm>
            <a:off x="3351677" y="1082659"/>
            <a:ext cx="38896" cy="38896"/>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 name="Google Shape;458;p2"/>
          <p:cNvSpPr/>
          <p:nvPr/>
        </p:nvSpPr>
        <p:spPr>
          <a:xfrm>
            <a:off x="3223243" y="1082659"/>
            <a:ext cx="38896" cy="38896"/>
          </a:xfrm>
          <a:custGeom>
            <a:avLst/>
            <a:gdLst/>
            <a:ahLst/>
            <a:cxnLst/>
            <a:rect l="l" t="t" r="r" b="b"/>
            <a:pathLst>
              <a:path w="1132" h="1132" extrusionOk="0">
                <a:moveTo>
                  <a:pt x="572" y="1"/>
                </a:moveTo>
                <a:cubicBezTo>
                  <a:pt x="262" y="1"/>
                  <a:pt x="0" y="251"/>
                  <a:pt x="0" y="560"/>
                </a:cubicBezTo>
                <a:cubicBezTo>
                  <a:pt x="0" y="870"/>
                  <a:pt x="262" y="1132"/>
                  <a:pt x="572" y="1132"/>
                </a:cubicBezTo>
                <a:cubicBezTo>
                  <a:pt x="881" y="1132"/>
                  <a:pt x="1131" y="870"/>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 name="Google Shape;459;p2"/>
          <p:cNvSpPr/>
          <p:nvPr/>
        </p:nvSpPr>
        <p:spPr>
          <a:xfrm>
            <a:off x="3351677" y="1466792"/>
            <a:ext cx="38896" cy="38896"/>
          </a:xfrm>
          <a:custGeom>
            <a:avLst/>
            <a:gdLst/>
            <a:ahLst/>
            <a:cxnLst/>
            <a:rect l="l" t="t" r="r" b="b"/>
            <a:pathLst>
              <a:path w="1132" h="1132" extrusionOk="0">
                <a:moveTo>
                  <a:pt x="572" y="0"/>
                </a:moveTo>
                <a:cubicBezTo>
                  <a:pt x="263" y="0"/>
                  <a:pt x="1" y="250"/>
                  <a:pt x="1" y="560"/>
                </a:cubicBezTo>
                <a:cubicBezTo>
                  <a:pt x="1" y="893"/>
                  <a:pt x="263" y="1132"/>
                  <a:pt x="572" y="1132"/>
                </a:cubicBezTo>
                <a:cubicBezTo>
                  <a:pt x="882" y="1132"/>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 name="Google Shape;460;p2"/>
          <p:cNvSpPr/>
          <p:nvPr/>
        </p:nvSpPr>
        <p:spPr>
          <a:xfrm>
            <a:off x="3223243" y="1467204"/>
            <a:ext cx="38896" cy="38896"/>
          </a:xfrm>
          <a:custGeom>
            <a:avLst/>
            <a:gdLst/>
            <a:ahLst/>
            <a:cxnLst/>
            <a:rect l="l" t="t" r="r" b="b"/>
            <a:pathLst>
              <a:path w="1132" h="1132" extrusionOk="0">
                <a:moveTo>
                  <a:pt x="572" y="0"/>
                </a:moveTo>
                <a:cubicBezTo>
                  <a:pt x="262" y="0"/>
                  <a:pt x="0" y="250"/>
                  <a:pt x="0" y="560"/>
                </a:cubicBezTo>
                <a:cubicBezTo>
                  <a:pt x="0" y="870"/>
                  <a:pt x="262" y="1131"/>
                  <a:pt x="572" y="1131"/>
                </a:cubicBezTo>
                <a:cubicBezTo>
                  <a:pt x="881" y="1131"/>
                  <a:pt x="1131" y="870"/>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 name="Google Shape;461;p2"/>
          <p:cNvSpPr/>
          <p:nvPr/>
        </p:nvSpPr>
        <p:spPr>
          <a:xfrm>
            <a:off x="3159404" y="1531009"/>
            <a:ext cx="38896" cy="38896"/>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 name="Google Shape;462;p2"/>
          <p:cNvSpPr/>
          <p:nvPr/>
        </p:nvSpPr>
        <p:spPr>
          <a:xfrm>
            <a:off x="3287460" y="1531009"/>
            <a:ext cx="38896" cy="38896"/>
          </a:xfrm>
          <a:custGeom>
            <a:avLst/>
            <a:gdLst/>
            <a:ahLst/>
            <a:cxnLst/>
            <a:rect l="l" t="t" r="r" b="b"/>
            <a:pathLst>
              <a:path w="1132" h="1132" extrusionOk="0">
                <a:moveTo>
                  <a:pt x="560" y="1"/>
                </a:moveTo>
                <a:cubicBezTo>
                  <a:pt x="251" y="1"/>
                  <a:pt x="1" y="251"/>
                  <a:pt x="1" y="572"/>
                </a:cubicBezTo>
                <a:cubicBezTo>
                  <a:pt x="12" y="882"/>
                  <a:pt x="262" y="1132"/>
                  <a:pt x="560" y="1132"/>
                </a:cubicBezTo>
                <a:cubicBezTo>
                  <a:pt x="882"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 name="Google Shape;463;p2"/>
          <p:cNvSpPr/>
          <p:nvPr/>
        </p:nvSpPr>
        <p:spPr>
          <a:xfrm>
            <a:off x="3159404" y="1402575"/>
            <a:ext cx="38896" cy="38896"/>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 name="Google Shape;464;p2"/>
          <p:cNvSpPr/>
          <p:nvPr/>
        </p:nvSpPr>
        <p:spPr>
          <a:xfrm>
            <a:off x="3287460" y="1402575"/>
            <a:ext cx="38896" cy="38896"/>
          </a:xfrm>
          <a:custGeom>
            <a:avLst/>
            <a:gdLst/>
            <a:ahLst/>
            <a:cxnLst/>
            <a:rect l="l" t="t" r="r" b="b"/>
            <a:pathLst>
              <a:path w="1132" h="1132" extrusionOk="0">
                <a:moveTo>
                  <a:pt x="560" y="0"/>
                </a:moveTo>
                <a:cubicBezTo>
                  <a:pt x="251" y="0"/>
                  <a:pt x="1" y="262"/>
                  <a:pt x="1" y="572"/>
                </a:cubicBezTo>
                <a:cubicBezTo>
                  <a:pt x="12" y="881"/>
                  <a:pt x="262" y="1131"/>
                  <a:pt x="560" y="1131"/>
                </a:cubicBezTo>
                <a:cubicBezTo>
                  <a:pt x="882"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 name="Google Shape;465;p2"/>
          <p:cNvSpPr/>
          <p:nvPr/>
        </p:nvSpPr>
        <p:spPr>
          <a:xfrm>
            <a:off x="3351677" y="1338736"/>
            <a:ext cx="38896" cy="38896"/>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75"/>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 name="Google Shape;466;p2"/>
          <p:cNvSpPr/>
          <p:nvPr/>
        </p:nvSpPr>
        <p:spPr>
          <a:xfrm>
            <a:off x="3223243" y="1338736"/>
            <a:ext cx="38896" cy="38896"/>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 name="Google Shape;467;p2"/>
          <p:cNvSpPr/>
          <p:nvPr/>
        </p:nvSpPr>
        <p:spPr>
          <a:xfrm>
            <a:off x="3351677" y="1722870"/>
            <a:ext cx="38896" cy="38896"/>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 name="Google Shape;468;p2"/>
          <p:cNvSpPr/>
          <p:nvPr/>
        </p:nvSpPr>
        <p:spPr>
          <a:xfrm>
            <a:off x="3223243" y="1723282"/>
            <a:ext cx="38896" cy="38896"/>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 name="Google Shape;469;p2"/>
          <p:cNvSpPr/>
          <p:nvPr/>
        </p:nvSpPr>
        <p:spPr>
          <a:xfrm>
            <a:off x="3159404" y="1787121"/>
            <a:ext cx="38896" cy="38896"/>
          </a:xfrm>
          <a:custGeom>
            <a:avLst/>
            <a:gdLst/>
            <a:ahLst/>
            <a:cxnLst/>
            <a:rect l="l" t="t" r="r" b="b"/>
            <a:pathLst>
              <a:path w="1132" h="1132" extrusionOk="0">
                <a:moveTo>
                  <a:pt x="572" y="0"/>
                </a:moveTo>
                <a:cubicBezTo>
                  <a:pt x="263" y="0"/>
                  <a:pt x="1" y="262"/>
                  <a:pt x="1" y="572"/>
                </a:cubicBezTo>
                <a:cubicBezTo>
                  <a:pt x="1" y="869"/>
                  <a:pt x="263"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 name="Google Shape;470;p2"/>
          <p:cNvSpPr/>
          <p:nvPr/>
        </p:nvSpPr>
        <p:spPr>
          <a:xfrm>
            <a:off x="3287460" y="1787121"/>
            <a:ext cx="38896" cy="38896"/>
          </a:xfrm>
          <a:custGeom>
            <a:avLst/>
            <a:gdLst/>
            <a:ahLst/>
            <a:cxnLst/>
            <a:rect l="l" t="t" r="r" b="b"/>
            <a:pathLst>
              <a:path w="1132" h="1132" extrusionOk="0">
                <a:moveTo>
                  <a:pt x="560" y="0"/>
                </a:moveTo>
                <a:cubicBezTo>
                  <a:pt x="251" y="0"/>
                  <a:pt x="1" y="262"/>
                  <a:pt x="1" y="572"/>
                </a:cubicBezTo>
                <a:cubicBezTo>
                  <a:pt x="1" y="881"/>
                  <a:pt x="262" y="1131"/>
                  <a:pt x="560" y="1131"/>
                </a:cubicBezTo>
                <a:cubicBezTo>
                  <a:pt x="882"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 name="Google Shape;471;p2"/>
          <p:cNvSpPr/>
          <p:nvPr/>
        </p:nvSpPr>
        <p:spPr>
          <a:xfrm>
            <a:off x="3159404" y="1659065"/>
            <a:ext cx="38896" cy="38896"/>
          </a:xfrm>
          <a:custGeom>
            <a:avLst/>
            <a:gdLst/>
            <a:ahLst/>
            <a:cxnLst/>
            <a:rect l="l" t="t" r="r" b="b"/>
            <a:pathLst>
              <a:path w="1132" h="1132" extrusionOk="0">
                <a:moveTo>
                  <a:pt x="572" y="0"/>
                </a:moveTo>
                <a:cubicBezTo>
                  <a:pt x="263" y="0"/>
                  <a:pt x="1" y="250"/>
                  <a:pt x="1" y="560"/>
                </a:cubicBezTo>
                <a:cubicBezTo>
                  <a:pt x="1" y="870"/>
                  <a:pt x="263" y="1131"/>
                  <a:pt x="572" y="1131"/>
                </a:cubicBezTo>
                <a:cubicBezTo>
                  <a:pt x="882" y="1131"/>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 name="Google Shape;472;p2"/>
          <p:cNvSpPr/>
          <p:nvPr/>
        </p:nvSpPr>
        <p:spPr>
          <a:xfrm>
            <a:off x="3287460" y="1659065"/>
            <a:ext cx="38896" cy="38896"/>
          </a:xfrm>
          <a:custGeom>
            <a:avLst/>
            <a:gdLst/>
            <a:ahLst/>
            <a:cxnLst/>
            <a:rect l="l" t="t" r="r" b="b"/>
            <a:pathLst>
              <a:path w="1132" h="1132" extrusionOk="0">
                <a:moveTo>
                  <a:pt x="560" y="0"/>
                </a:moveTo>
                <a:cubicBezTo>
                  <a:pt x="251" y="0"/>
                  <a:pt x="1" y="250"/>
                  <a:pt x="1" y="560"/>
                </a:cubicBezTo>
                <a:cubicBezTo>
                  <a:pt x="12" y="870"/>
                  <a:pt x="262" y="1131"/>
                  <a:pt x="560" y="1131"/>
                </a:cubicBezTo>
                <a:cubicBezTo>
                  <a:pt x="882" y="1131"/>
                  <a:pt x="1132" y="870"/>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 name="Google Shape;473;p2"/>
          <p:cNvSpPr/>
          <p:nvPr/>
        </p:nvSpPr>
        <p:spPr>
          <a:xfrm>
            <a:off x="3351677" y="1594848"/>
            <a:ext cx="38896" cy="38896"/>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 name="Google Shape;474;p2"/>
          <p:cNvSpPr/>
          <p:nvPr/>
        </p:nvSpPr>
        <p:spPr>
          <a:xfrm>
            <a:off x="3223243" y="1594848"/>
            <a:ext cx="38896" cy="38896"/>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 name="Google Shape;475;p2"/>
          <p:cNvSpPr/>
          <p:nvPr/>
        </p:nvSpPr>
        <p:spPr>
          <a:xfrm>
            <a:off x="3351677" y="1978982"/>
            <a:ext cx="38896" cy="38896"/>
          </a:xfrm>
          <a:custGeom>
            <a:avLst/>
            <a:gdLst/>
            <a:ahLst/>
            <a:cxnLst/>
            <a:rect l="l" t="t" r="r" b="b"/>
            <a:pathLst>
              <a:path w="1132" h="1132" extrusionOk="0">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 name="Google Shape;476;p2"/>
          <p:cNvSpPr/>
          <p:nvPr/>
        </p:nvSpPr>
        <p:spPr>
          <a:xfrm>
            <a:off x="3223243" y="1979359"/>
            <a:ext cx="38896" cy="38930"/>
          </a:xfrm>
          <a:custGeom>
            <a:avLst/>
            <a:gdLst/>
            <a:ahLst/>
            <a:cxnLst/>
            <a:rect l="l" t="t" r="r" b="b"/>
            <a:pathLst>
              <a:path w="1132" h="1133"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 name="Google Shape;477;p2"/>
          <p:cNvSpPr/>
          <p:nvPr/>
        </p:nvSpPr>
        <p:spPr>
          <a:xfrm>
            <a:off x="3159404" y="2043611"/>
            <a:ext cx="38896" cy="38896"/>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 name="Google Shape;478;p2"/>
          <p:cNvSpPr/>
          <p:nvPr/>
        </p:nvSpPr>
        <p:spPr>
          <a:xfrm>
            <a:off x="3287460" y="2043611"/>
            <a:ext cx="38896" cy="38896"/>
          </a:xfrm>
          <a:custGeom>
            <a:avLst/>
            <a:gdLst/>
            <a:ahLst/>
            <a:cxnLst/>
            <a:rect l="l" t="t" r="r" b="b"/>
            <a:pathLst>
              <a:path w="1132" h="1132" extrusionOk="0">
                <a:moveTo>
                  <a:pt x="560" y="0"/>
                </a:moveTo>
                <a:cubicBezTo>
                  <a:pt x="251" y="0"/>
                  <a:pt x="1" y="250"/>
                  <a:pt x="1" y="560"/>
                </a:cubicBezTo>
                <a:cubicBezTo>
                  <a:pt x="12" y="869"/>
                  <a:pt x="262" y="1131"/>
                  <a:pt x="560" y="1131"/>
                </a:cubicBezTo>
                <a:cubicBezTo>
                  <a:pt x="882"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 name="Google Shape;479;p2"/>
          <p:cNvSpPr/>
          <p:nvPr/>
        </p:nvSpPr>
        <p:spPr>
          <a:xfrm>
            <a:off x="3159404" y="1915143"/>
            <a:ext cx="38896" cy="38896"/>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 name="Google Shape;480;p2"/>
          <p:cNvSpPr/>
          <p:nvPr/>
        </p:nvSpPr>
        <p:spPr>
          <a:xfrm>
            <a:off x="3287460" y="1915143"/>
            <a:ext cx="38896" cy="38896"/>
          </a:xfrm>
          <a:custGeom>
            <a:avLst/>
            <a:gdLst/>
            <a:ahLst/>
            <a:cxnLst/>
            <a:rect l="l" t="t" r="r" b="b"/>
            <a:pathLst>
              <a:path w="1132" h="1132" extrusionOk="0">
                <a:moveTo>
                  <a:pt x="560" y="1"/>
                </a:moveTo>
                <a:cubicBezTo>
                  <a:pt x="251" y="1"/>
                  <a:pt x="1" y="251"/>
                  <a:pt x="1" y="560"/>
                </a:cubicBezTo>
                <a:cubicBezTo>
                  <a:pt x="12" y="882"/>
                  <a:pt x="262" y="1132"/>
                  <a:pt x="560" y="1132"/>
                </a:cubicBezTo>
                <a:cubicBezTo>
                  <a:pt x="882" y="1132"/>
                  <a:pt x="1132" y="882"/>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 name="Google Shape;481;p2"/>
          <p:cNvSpPr/>
          <p:nvPr/>
        </p:nvSpPr>
        <p:spPr>
          <a:xfrm>
            <a:off x="3351677" y="1851338"/>
            <a:ext cx="38896" cy="38896"/>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 name="Google Shape;482;p2"/>
          <p:cNvSpPr/>
          <p:nvPr/>
        </p:nvSpPr>
        <p:spPr>
          <a:xfrm>
            <a:off x="3223243" y="1851338"/>
            <a:ext cx="38896" cy="38896"/>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 name="Google Shape;483;p2"/>
          <p:cNvSpPr/>
          <p:nvPr/>
        </p:nvSpPr>
        <p:spPr>
          <a:xfrm>
            <a:off x="2903327" y="-5903"/>
            <a:ext cx="38896" cy="38896"/>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 name="Google Shape;484;p2"/>
          <p:cNvSpPr/>
          <p:nvPr/>
        </p:nvSpPr>
        <p:spPr>
          <a:xfrm>
            <a:off x="3031795" y="-5903"/>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 name="Google Shape;485;p2"/>
          <p:cNvSpPr/>
          <p:nvPr/>
        </p:nvSpPr>
        <p:spPr>
          <a:xfrm>
            <a:off x="3095599" y="186335"/>
            <a:ext cx="38896" cy="38518"/>
          </a:xfrm>
          <a:custGeom>
            <a:avLst/>
            <a:gdLst/>
            <a:ahLst/>
            <a:cxnLst/>
            <a:rect l="l" t="t" r="r" b="b"/>
            <a:pathLst>
              <a:path w="1132" h="1121" extrusionOk="0">
                <a:moveTo>
                  <a:pt x="572" y="1"/>
                </a:moveTo>
                <a:cubicBezTo>
                  <a:pt x="251" y="1"/>
                  <a:pt x="1" y="251"/>
                  <a:pt x="1" y="561"/>
                </a:cubicBezTo>
                <a:cubicBezTo>
                  <a:pt x="1" y="870"/>
                  <a:pt x="251" y="1120"/>
                  <a:pt x="572" y="1120"/>
                </a:cubicBezTo>
                <a:cubicBezTo>
                  <a:pt x="882" y="1120"/>
                  <a:pt x="1132" y="870"/>
                  <a:pt x="1132" y="561"/>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 name="Google Shape;486;p2"/>
          <p:cNvSpPr/>
          <p:nvPr/>
        </p:nvSpPr>
        <p:spPr>
          <a:xfrm>
            <a:off x="2967544" y="186335"/>
            <a:ext cx="38896" cy="38930"/>
          </a:xfrm>
          <a:custGeom>
            <a:avLst/>
            <a:gdLst/>
            <a:ahLst/>
            <a:cxnLst/>
            <a:rect l="l" t="t" r="r" b="b"/>
            <a:pathLst>
              <a:path w="1132" h="1133" extrusionOk="0">
                <a:moveTo>
                  <a:pt x="572" y="1"/>
                </a:moveTo>
                <a:cubicBezTo>
                  <a:pt x="263" y="1"/>
                  <a:pt x="1" y="251"/>
                  <a:pt x="1" y="561"/>
                </a:cubicBezTo>
                <a:cubicBezTo>
                  <a:pt x="1" y="870"/>
                  <a:pt x="263" y="1132"/>
                  <a:pt x="572" y="1132"/>
                </a:cubicBezTo>
                <a:cubicBezTo>
                  <a:pt x="882" y="1132"/>
                  <a:pt x="1132" y="870"/>
                  <a:pt x="1132" y="561"/>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 name="Google Shape;487;p2"/>
          <p:cNvSpPr/>
          <p:nvPr/>
        </p:nvSpPr>
        <p:spPr>
          <a:xfrm>
            <a:off x="2903327" y="250174"/>
            <a:ext cx="38896" cy="38896"/>
          </a:xfrm>
          <a:custGeom>
            <a:avLst/>
            <a:gdLst/>
            <a:ahLst/>
            <a:cxnLst/>
            <a:rect l="l" t="t" r="r" b="b"/>
            <a:pathLst>
              <a:path w="1132" h="1132" extrusionOk="0">
                <a:moveTo>
                  <a:pt x="572" y="0"/>
                </a:moveTo>
                <a:cubicBezTo>
                  <a:pt x="251" y="0"/>
                  <a:pt x="1" y="250"/>
                  <a:pt x="1" y="560"/>
                </a:cubicBezTo>
                <a:cubicBezTo>
                  <a:pt x="12" y="881"/>
                  <a:pt x="251" y="1131"/>
                  <a:pt x="572" y="1131"/>
                </a:cubicBezTo>
                <a:cubicBezTo>
                  <a:pt x="882" y="1131"/>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 name="Google Shape;488;p2"/>
          <p:cNvSpPr/>
          <p:nvPr/>
        </p:nvSpPr>
        <p:spPr>
          <a:xfrm>
            <a:off x="3031795" y="250174"/>
            <a:ext cx="38896" cy="38896"/>
          </a:xfrm>
          <a:custGeom>
            <a:avLst/>
            <a:gdLst/>
            <a:ahLst/>
            <a:cxnLst/>
            <a:rect l="l" t="t" r="r" b="b"/>
            <a:pathLst>
              <a:path w="1132" h="1132" extrusionOk="0">
                <a:moveTo>
                  <a:pt x="560" y="0"/>
                </a:moveTo>
                <a:cubicBezTo>
                  <a:pt x="250" y="0"/>
                  <a:pt x="0" y="250"/>
                  <a:pt x="0" y="560"/>
                </a:cubicBezTo>
                <a:cubicBezTo>
                  <a:pt x="0" y="881"/>
                  <a:pt x="250" y="1131"/>
                  <a:pt x="560" y="1131"/>
                </a:cubicBezTo>
                <a:cubicBezTo>
                  <a:pt x="881" y="1131"/>
                  <a:pt x="1131" y="870"/>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 name="Google Shape;489;p2"/>
          <p:cNvSpPr/>
          <p:nvPr/>
        </p:nvSpPr>
        <p:spPr>
          <a:xfrm>
            <a:off x="2903327" y="121706"/>
            <a:ext cx="38896" cy="38896"/>
          </a:xfrm>
          <a:custGeom>
            <a:avLst/>
            <a:gdLst/>
            <a:ahLst/>
            <a:cxnLst/>
            <a:rect l="l" t="t" r="r" b="b"/>
            <a:pathLst>
              <a:path w="1132" h="1132" extrusionOk="0">
                <a:moveTo>
                  <a:pt x="572" y="1"/>
                </a:moveTo>
                <a:cubicBezTo>
                  <a:pt x="251" y="1"/>
                  <a:pt x="1" y="251"/>
                  <a:pt x="1" y="572"/>
                </a:cubicBezTo>
                <a:cubicBezTo>
                  <a:pt x="12" y="894"/>
                  <a:pt x="251"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 name="Google Shape;490;p2"/>
          <p:cNvSpPr/>
          <p:nvPr/>
        </p:nvSpPr>
        <p:spPr>
          <a:xfrm>
            <a:off x="3031795" y="121706"/>
            <a:ext cx="38896" cy="38896"/>
          </a:xfrm>
          <a:custGeom>
            <a:avLst/>
            <a:gdLst/>
            <a:ahLst/>
            <a:cxnLst/>
            <a:rect l="l" t="t" r="r" b="b"/>
            <a:pathLst>
              <a:path w="1132" h="1132" extrusionOk="0">
                <a:moveTo>
                  <a:pt x="560" y="1"/>
                </a:moveTo>
                <a:cubicBezTo>
                  <a:pt x="250" y="1"/>
                  <a:pt x="0" y="251"/>
                  <a:pt x="0" y="572"/>
                </a:cubicBezTo>
                <a:cubicBezTo>
                  <a:pt x="0" y="894"/>
                  <a:pt x="250" y="1132"/>
                  <a:pt x="560" y="1132"/>
                </a:cubicBezTo>
                <a:cubicBezTo>
                  <a:pt x="881" y="1132"/>
                  <a:pt x="1131" y="882"/>
                  <a:pt x="1131" y="572"/>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 name="Google Shape;491;p2"/>
          <p:cNvSpPr/>
          <p:nvPr/>
        </p:nvSpPr>
        <p:spPr>
          <a:xfrm>
            <a:off x="3095599" y="58314"/>
            <a:ext cx="38896" cy="38896"/>
          </a:xfrm>
          <a:custGeom>
            <a:avLst/>
            <a:gdLst/>
            <a:ahLst/>
            <a:cxnLst/>
            <a:rect l="l" t="t" r="r" b="b"/>
            <a:pathLst>
              <a:path w="1132" h="1132" extrusionOk="0">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 name="Google Shape;492;p2"/>
          <p:cNvSpPr/>
          <p:nvPr/>
        </p:nvSpPr>
        <p:spPr>
          <a:xfrm>
            <a:off x="2967544" y="58314"/>
            <a:ext cx="38896" cy="38896"/>
          </a:xfrm>
          <a:custGeom>
            <a:avLst/>
            <a:gdLst/>
            <a:ahLst/>
            <a:cxnLst/>
            <a:rect l="l" t="t" r="r" b="b"/>
            <a:pathLst>
              <a:path w="1132" h="1132" extrusionOk="0">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 name="Google Shape;493;p2"/>
          <p:cNvSpPr/>
          <p:nvPr/>
        </p:nvSpPr>
        <p:spPr>
          <a:xfrm>
            <a:off x="3095599" y="442447"/>
            <a:ext cx="38896" cy="38896"/>
          </a:xfrm>
          <a:custGeom>
            <a:avLst/>
            <a:gdLst/>
            <a:ahLst/>
            <a:cxnLst/>
            <a:rect l="l" t="t" r="r" b="b"/>
            <a:pathLst>
              <a:path w="1132" h="1132" extrusionOk="0">
                <a:moveTo>
                  <a:pt x="572" y="0"/>
                </a:moveTo>
                <a:cubicBezTo>
                  <a:pt x="251" y="0"/>
                  <a:pt x="1" y="250"/>
                  <a:pt x="1" y="560"/>
                </a:cubicBezTo>
                <a:cubicBezTo>
                  <a:pt x="1" y="881"/>
                  <a:pt x="251" y="1131"/>
                  <a:pt x="572" y="1131"/>
                </a:cubicBezTo>
                <a:cubicBezTo>
                  <a:pt x="882" y="1131"/>
                  <a:pt x="1132" y="881"/>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 name="Google Shape;494;p2"/>
          <p:cNvSpPr/>
          <p:nvPr/>
        </p:nvSpPr>
        <p:spPr>
          <a:xfrm>
            <a:off x="2967544" y="442447"/>
            <a:ext cx="38896" cy="38896"/>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 name="Google Shape;495;p2"/>
          <p:cNvSpPr/>
          <p:nvPr/>
        </p:nvSpPr>
        <p:spPr>
          <a:xfrm>
            <a:off x="2903327" y="506252"/>
            <a:ext cx="38896" cy="38896"/>
          </a:xfrm>
          <a:custGeom>
            <a:avLst/>
            <a:gdLst/>
            <a:ahLst/>
            <a:cxnLst/>
            <a:rect l="l" t="t" r="r" b="b"/>
            <a:pathLst>
              <a:path w="1132" h="1132" extrusionOk="0">
                <a:moveTo>
                  <a:pt x="572" y="1"/>
                </a:moveTo>
                <a:cubicBezTo>
                  <a:pt x="251" y="1"/>
                  <a:pt x="1" y="251"/>
                  <a:pt x="1" y="572"/>
                </a:cubicBezTo>
                <a:cubicBezTo>
                  <a:pt x="12" y="882"/>
                  <a:pt x="251"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 name="Google Shape;496;p2"/>
          <p:cNvSpPr/>
          <p:nvPr/>
        </p:nvSpPr>
        <p:spPr>
          <a:xfrm>
            <a:off x="3031795" y="506252"/>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 name="Google Shape;497;p2"/>
          <p:cNvSpPr/>
          <p:nvPr/>
        </p:nvSpPr>
        <p:spPr>
          <a:xfrm>
            <a:off x="2903327" y="377818"/>
            <a:ext cx="38896" cy="38896"/>
          </a:xfrm>
          <a:custGeom>
            <a:avLst/>
            <a:gdLst/>
            <a:ahLst/>
            <a:cxnLst/>
            <a:rect l="l" t="t" r="r" b="b"/>
            <a:pathLst>
              <a:path w="1132" h="1132" extrusionOk="0">
                <a:moveTo>
                  <a:pt x="572" y="0"/>
                </a:moveTo>
                <a:cubicBezTo>
                  <a:pt x="251" y="0"/>
                  <a:pt x="1" y="262"/>
                  <a:pt x="1" y="572"/>
                </a:cubicBezTo>
                <a:cubicBezTo>
                  <a:pt x="12" y="893"/>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 name="Google Shape;498;p2"/>
          <p:cNvSpPr/>
          <p:nvPr/>
        </p:nvSpPr>
        <p:spPr>
          <a:xfrm>
            <a:off x="3031795" y="377818"/>
            <a:ext cx="38896" cy="38896"/>
          </a:xfrm>
          <a:custGeom>
            <a:avLst/>
            <a:gdLst/>
            <a:ahLst/>
            <a:cxnLst/>
            <a:rect l="l" t="t" r="r" b="b"/>
            <a:pathLst>
              <a:path w="1132" h="1132" extrusionOk="0">
                <a:moveTo>
                  <a:pt x="560" y="0"/>
                </a:moveTo>
                <a:cubicBezTo>
                  <a:pt x="250" y="0"/>
                  <a:pt x="0" y="262"/>
                  <a:pt x="0" y="572"/>
                </a:cubicBezTo>
                <a:cubicBezTo>
                  <a:pt x="0" y="893"/>
                  <a:pt x="250" y="1131"/>
                  <a:pt x="560" y="1131"/>
                </a:cubicBezTo>
                <a:cubicBezTo>
                  <a:pt x="881" y="1131"/>
                  <a:pt x="1131" y="881"/>
                  <a:pt x="1131" y="572"/>
                </a:cubicBezTo>
                <a:cubicBezTo>
                  <a:pt x="1131"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 name="Google Shape;499;p2"/>
          <p:cNvSpPr/>
          <p:nvPr/>
        </p:nvSpPr>
        <p:spPr>
          <a:xfrm>
            <a:off x="3095599" y="313979"/>
            <a:ext cx="38896" cy="38896"/>
          </a:xfrm>
          <a:custGeom>
            <a:avLst/>
            <a:gdLst/>
            <a:ahLst/>
            <a:cxnLst/>
            <a:rect l="l" t="t" r="r" b="b"/>
            <a:pathLst>
              <a:path w="1132" h="1132" extrusionOk="0">
                <a:moveTo>
                  <a:pt x="572" y="1"/>
                </a:moveTo>
                <a:cubicBezTo>
                  <a:pt x="251" y="1"/>
                  <a:pt x="1" y="251"/>
                  <a:pt x="1" y="572"/>
                </a:cubicBezTo>
                <a:cubicBezTo>
                  <a:pt x="12" y="882"/>
                  <a:pt x="251" y="1132"/>
                  <a:pt x="572" y="1132"/>
                </a:cubicBezTo>
                <a:cubicBezTo>
                  <a:pt x="882" y="1132"/>
                  <a:pt x="1132" y="882"/>
                  <a:pt x="1132" y="572"/>
                </a:cubicBezTo>
                <a:cubicBezTo>
                  <a:pt x="1132" y="275"/>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 name="Google Shape;500;p2"/>
          <p:cNvSpPr/>
          <p:nvPr/>
        </p:nvSpPr>
        <p:spPr>
          <a:xfrm>
            <a:off x="2967544" y="314391"/>
            <a:ext cx="38896" cy="38896"/>
          </a:xfrm>
          <a:custGeom>
            <a:avLst/>
            <a:gdLst/>
            <a:ahLst/>
            <a:cxnLst/>
            <a:rect l="l" t="t" r="r" b="b"/>
            <a:pathLst>
              <a:path w="1132" h="1132"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 name="Google Shape;501;p2"/>
          <p:cNvSpPr/>
          <p:nvPr/>
        </p:nvSpPr>
        <p:spPr>
          <a:xfrm>
            <a:off x="3095599" y="698525"/>
            <a:ext cx="38896" cy="38896"/>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 name="Google Shape;502;p2"/>
          <p:cNvSpPr/>
          <p:nvPr/>
        </p:nvSpPr>
        <p:spPr>
          <a:xfrm>
            <a:off x="2967544" y="698525"/>
            <a:ext cx="38896" cy="38896"/>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3" name="Google Shape;503;p2"/>
          <p:cNvSpPr/>
          <p:nvPr/>
        </p:nvSpPr>
        <p:spPr>
          <a:xfrm>
            <a:off x="2903327" y="762330"/>
            <a:ext cx="38896" cy="38930"/>
          </a:xfrm>
          <a:custGeom>
            <a:avLst/>
            <a:gdLst/>
            <a:ahLst/>
            <a:cxnLst/>
            <a:rect l="l" t="t" r="r" b="b"/>
            <a:pathLst>
              <a:path w="1132" h="1133" extrusionOk="0">
                <a:moveTo>
                  <a:pt x="572" y="1"/>
                </a:moveTo>
                <a:cubicBezTo>
                  <a:pt x="251" y="1"/>
                  <a:pt x="1" y="263"/>
                  <a:pt x="1" y="572"/>
                </a:cubicBezTo>
                <a:cubicBezTo>
                  <a:pt x="12" y="882"/>
                  <a:pt x="251"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4" name="Google Shape;504;p2"/>
          <p:cNvSpPr/>
          <p:nvPr/>
        </p:nvSpPr>
        <p:spPr>
          <a:xfrm>
            <a:off x="3031795" y="762330"/>
            <a:ext cx="38896" cy="38930"/>
          </a:xfrm>
          <a:custGeom>
            <a:avLst/>
            <a:gdLst/>
            <a:ahLst/>
            <a:cxnLst/>
            <a:rect l="l" t="t" r="r" b="b"/>
            <a:pathLst>
              <a:path w="1132" h="1133" extrusionOk="0">
                <a:moveTo>
                  <a:pt x="560" y="1"/>
                </a:moveTo>
                <a:cubicBezTo>
                  <a:pt x="250" y="1"/>
                  <a:pt x="0" y="263"/>
                  <a:pt x="0" y="572"/>
                </a:cubicBezTo>
                <a:cubicBezTo>
                  <a:pt x="0" y="882"/>
                  <a:pt x="250" y="1132"/>
                  <a:pt x="560" y="1132"/>
                </a:cubicBezTo>
                <a:cubicBezTo>
                  <a:pt x="881" y="1132"/>
                  <a:pt x="1131" y="882"/>
                  <a:pt x="1131" y="572"/>
                </a:cubicBezTo>
                <a:cubicBezTo>
                  <a:pt x="1131" y="263"/>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5" name="Google Shape;505;p2"/>
          <p:cNvSpPr/>
          <p:nvPr/>
        </p:nvSpPr>
        <p:spPr>
          <a:xfrm>
            <a:off x="2903327" y="634308"/>
            <a:ext cx="38896" cy="38896"/>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6" name="Google Shape;506;p2"/>
          <p:cNvSpPr/>
          <p:nvPr/>
        </p:nvSpPr>
        <p:spPr>
          <a:xfrm>
            <a:off x="3031795" y="634308"/>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7" name="Google Shape;507;p2"/>
          <p:cNvSpPr/>
          <p:nvPr/>
        </p:nvSpPr>
        <p:spPr>
          <a:xfrm>
            <a:off x="3095599" y="570091"/>
            <a:ext cx="38896" cy="38896"/>
          </a:xfrm>
          <a:custGeom>
            <a:avLst/>
            <a:gdLst/>
            <a:ahLst/>
            <a:cxnLst/>
            <a:rect l="l" t="t" r="r" b="b"/>
            <a:pathLst>
              <a:path w="1132" h="1132" extrusionOk="0">
                <a:moveTo>
                  <a:pt x="572" y="0"/>
                </a:moveTo>
                <a:cubicBezTo>
                  <a:pt x="251" y="0"/>
                  <a:pt x="1" y="262"/>
                  <a:pt x="1" y="572"/>
                </a:cubicBezTo>
                <a:cubicBezTo>
                  <a:pt x="1" y="893"/>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8" name="Google Shape;508;p2"/>
          <p:cNvSpPr/>
          <p:nvPr/>
        </p:nvSpPr>
        <p:spPr>
          <a:xfrm>
            <a:off x="2967544" y="570881"/>
            <a:ext cx="38896" cy="38483"/>
          </a:xfrm>
          <a:custGeom>
            <a:avLst/>
            <a:gdLst/>
            <a:ahLst/>
            <a:cxnLst/>
            <a:rect l="l" t="t" r="r" b="b"/>
            <a:pathLst>
              <a:path w="1132" h="1120" extrusionOk="0">
                <a:moveTo>
                  <a:pt x="572" y="1"/>
                </a:moveTo>
                <a:cubicBezTo>
                  <a:pt x="263" y="1"/>
                  <a:pt x="1" y="251"/>
                  <a:pt x="1" y="560"/>
                </a:cubicBezTo>
                <a:cubicBezTo>
                  <a:pt x="1" y="870"/>
                  <a:pt x="263" y="1120"/>
                  <a:pt x="572" y="1120"/>
                </a:cubicBezTo>
                <a:cubicBezTo>
                  <a:pt x="882" y="1120"/>
                  <a:pt x="1132" y="870"/>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9" name="Google Shape;509;p2"/>
          <p:cNvSpPr/>
          <p:nvPr/>
        </p:nvSpPr>
        <p:spPr>
          <a:xfrm>
            <a:off x="3095599" y="954603"/>
            <a:ext cx="38896" cy="38896"/>
          </a:xfrm>
          <a:custGeom>
            <a:avLst/>
            <a:gdLst/>
            <a:ahLst/>
            <a:cxnLst/>
            <a:rect l="l" t="t" r="r" b="b"/>
            <a:pathLst>
              <a:path w="1132" h="1132"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0" name="Google Shape;510;p2"/>
          <p:cNvSpPr/>
          <p:nvPr/>
        </p:nvSpPr>
        <p:spPr>
          <a:xfrm>
            <a:off x="2967544" y="954603"/>
            <a:ext cx="38896" cy="38896"/>
          </a:xfrm>
          <a:custGeom>
            <a:avLst/>
            <a:gdLst/>
            <a:ahLst/>
            <a:cxnLst/>
            <a:rect l="l" t="t" r="r" b="b"/>
            <a:pathLst>
              <a:path w="1132" h="1132"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 name="Google Shape;511;p2"/>
          <p:cNvSpPr/>
          <p:nvPr/>
        </p:nvSpPr>
        <p:spPr>
          <a:xfrm>
            <a:off x="2903327" y="1018854"/>
            <a:ext cx="38896" cy="38896"/>
          </a:xfrm>
          <a:custGeom>
            <a:avLst/>
            <a:gdLst/>
            <a:ahLst/>
            <a:cxnLst/>
            <a:rect l="l" t="t" r="r" b="b"/>
            <a:pathLst>
              <a:path w="1132" h="1132" extrusionOk="0">
                <a:moveTo>
                  <a:pt x="572" y="0"/>
                </a:moveTo>
                <a:cubicBezTo>
                  <a:pt x="251" y="0"/>
                  <a:pt x="1" y="250"/>
                  <a:pt x="1" y="560"/>
                </a:cubicBezTo>
                <a:cubicBezTo>
                  <a:pt x="12" y="869"/>
                  <a:pt x="251"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 name="Google Shape;512;p2"/>
          <p:cNvSpPr/>
          <p:nvPr/>
        </p:nvSpPr>
        <p:spPr>
          <a:xfrm>
            <a:off x="3031795" y="1018854"/>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3" name="Google Shape;513;p2"/>
          <p:cNvSpPr/>
          <p:nvPr/>
        </p:nvSpPr>
        <p:spPr>
          <a:xfrm>
            <a:off x="2903327" y="890386"/>
            <a:ext cx="38896" cy="38896"/>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 name="Google Shape;514;p2"/>
          <p:cNvSpPr/>
          <p:nvPr/>
        </p:nvSpPr>
        <p:spPr>
          <a:xfrm>
            <a:off x="3031795" y="890386"/>
            <a:ext cx="38896" cy="38896"/>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5" name="Google Shape;515;p2"/>
          <p:cNvSpPr/>
          <p:nvPr/>
        </p:nvSpPr>
        <p:spPr>
          <a:xfrm>
            <a:off x="3095599" y="826581"/>
            <a:ext cx="38896" cy="38896"/>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6" name="Google Shape;516;p2"/>
          <p:cNvSpPr/>
          <p:nvPr/>
        </p:nvSpPr>
        <p:spPr>
          <a:xfrm>
            <a:off x="2967544" y="826993"/>
            <a:ext cx="38896" cy="38896"/>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7" name="Google Shape;517;p2"/>
          <p:cNvSpPr/>
          <p:nvPr/>
        </p:nvSpPr>
        <p:spPr>
          <a:xfrm>
            <a:off x="3095599" y="1210302"/>
            <a:ext cx="38896" cy="38896"/>
          </a:xfrm>
          <a:custGeom>
            <a:avLst/>
            <a:gdLst/>
            <a:ahLst/>
            <a:cxnLst/>
            <a:rect l="l" t="t" r="r" b="b"/>
            <a:pathLst>
              <a:path w="1132" h="1132" extrusionOk="0">
                <a:moveTo>
                  <a:pt x="572" y="0"/>
                </a:moveTo>
                <a:cubicBezTo>
                  <a:pt x="251" y="0"/>
                  <a:pt x="1" y="262"/>
                  <a:pt x="1" y="572"/>
                </a:cubicBezTo>
                <a:cubicBezTo>
                  <a:pt x="1" y="893"/>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8" name="Google Shape;518;p2"/>
          <p:cNvSpPr/>
          <p:nvPr/>
        </p:nvSpPr>
        <p:spPr>
          <a:xfrm>
            <a:off x="2967544" y="1210714"/>
            <a:ext cx="38896" cy="38896"/>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9" name="Google Shape;519;p2"/>
          <p:cNvSpPr/>
          <p:nvPr/>
        </p:nvSpPr>
        <p:spPr>
          <a:xfrm>
            <a:off x="2903327" y="1274519"/>
            <a:ext cx="38896" cy="38896"/>
          </a:xfrm>
          <a:custGeom>
            <a:avLst/>
            <a:gdLst/>
            <a:ahLst/>
            <a:cxnLst/>
            <a:rect l="l" t="t" r="r" b="b"/>
            <a:pathLst>
              <a:path w="1132" h="1132" extrusionOk="0">
                <a:moveTo>
                  <a:pt x="572" y="1"/>
                </a:moveTo>
                <a:cubicBezTo>
                  <a:pt x="251" y="1"/>
                  <a:pt x="1" y="251"/>
                  <a:pt x="1" y="560"/>
                </a:cubicBezTo>
                <a:cubicBezTo>
                  <a:pt x="12" y="894"/>
                  <a:pt x="251" y="1132"/>
                  <a:pt x="572" y="1132"/>
                </a:cubicBezTo>
                <a:cubicBezTo>
                  <a:pt x="882" y="1132"/>
                  <a:pt x="1132" y="870"/>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0" name="Google Shape;520;p2"/>
          <p:cNvSpPr/>
          <p:nvPr/>
        </p:nvSpPr>
        <p:spPr>
          <a:xfrm>
            <a:off x="3031795" y="1274519"/>
            <a:ext cx="38896" cy="38896"/>
          </a:xfrm>
          <a:custGeom>
            <a:avLst/>
            <a:gdLst/>
            <a:ahLst/>
            <a:cxnLst/>
            <a:rect l="l" t="t" r="r" b="b"/>
            <a:pathLst>
              <a:path w="1132" h="1132" extrusionOk="0">
                <a:moveTo>
                  <a:pt x="560" y="1"/>
                </a:moveTo>
                <a:cubicBezTo>
                  <a:pt x="250" y="1"/>
                  <a:pt x="0" y="251"/>
                  <a:pt x="0" y="560"/>
                </a:cubicBezTo>
                <a:cubicBezTo>
                  <a:pt x="0" y="894"/>
                  <a:pt x="250" y="1132"/>
                  <a:pt x="560" y="1132"/>
                </a:cubicBezTo>
                <a:cubicBezTo>
                  <a:pt x="881" y="1132"/>
                  <a:pt x="1131" y="870"/>
                  <a:pt x="1131" y="560"/>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1" name="Google Shape;521;p2"/>
          <p:cNvSpPr/>
          <p:nvPr/>
        </p:nvSpPr>
        <p:spPr>
          <a:xfrm>
            <a:off x="2903327" y="1146463"/>
            <a:ext cx="38896" cy="38896"/>
          </a:xfrm>
          <a:custGeom>
            <a:avLst/>
            <a:gdLst/>
            <a:ahLst/>
            <a:cxnLst/>
            <a:rect l="l" t="t" r="r" b="b"/>
            <a:pathLst>
              <a:path w="1132" h="1132" extrusionOk="0">
                <a:moveTo>
                  <a:pt x="572" y="1"/>
                </a:moveTo>
                <a:cubicBezTo>
                  <a:pt x="251" y="1"/>
                  <a:pt x="1" y="251"/>
                  <a:pt x="1" y="572"/>
                </a:cubicBezTo>
                <a:cubicBezTo>
                  <a:pt x="12" y="882"/>
                  <a:pt x="251"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2" name="Google Shape;522;p2"/>
          <p:cNvSpPr/>
          <p:nvPr/>
        </p:nvSpPr>
        <p:spPr>
          <a:xfrm>
            <a:off x="3031795" y="1146463"/>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3" name="Google Shape;523;p2"/>
          <p:cNvSpPr/>
          <p:nvPr/>
        </p:nvSpPr>
        <p:spPr>
          <a:xfrm>
            <a:off x="3095599" y="1082659"/>
            <a:ext cx="38896" cy="38896"/>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4" name="Google Shape;524;p2"/>
          <p:cNvSpPr/>
          <p:nvPr/>
        </p:nvSpPr>
        <p:spPr>
          <a:xfrm>
            <a:off x="2967544" y="1082659"/>
            <a:ext cx="38896" cy="38896"/>
          </a:xfrm>
          <a:custGeom>
            <a:avLst/>
            <a:gdLst/>
            <a:ahLst/>
            <a:cxnLst/>
            <a:rect l="l" t="t" r="r" b="b"/>
            <a:pathLst>
              <a:path w="1132" h="1132" extrusionOk="0">
                <a:moveTo>
                  <a:pt x="572" y="1"/>
                </a:moveTo>
                <a:cubicBezTo>
                  <a:pt x="263" y="1"/>
                  <a:pt x="1" y="251"/>
                  <a:pt x="1" y="560"/>
                </a:cubicBezTo>
                <a:cubicBezTo>
                  <a:pt x="1" y="870"/>
                  <a:pt x="263" y="1132"/>
                  <a:pt x="572" y="1132"/>
                </a:cubicBezTo>
                <a:cubicBezTo>
                  <a:pt x="882" y="1132"/>
                  <a:pt x="1132" y="870"/>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5" name="Google Shape;525;p2"/>
          <p:cNvSpPr/>
          <p:nvPr/>
        </p:nvSpPr>
        <p:spPr>
          <a:xfrm>
            <a:off x="3095599" y="1466792"/>
            <a:ext cx="38896" cy="38896"/>
          </a:xfrm>
          <a:custGeom>
            <a:avLst/>
            <a:gdLst/>
            <a:ahLst/>
            <a:cxnLst/>
            <a:rect l="l" t="t" r="r" b="b"/>
            <a:pathLst>
              <a:path w="1132" h="1132" extrusionOk="0">
                <a:moveTo>
                  <a:pt x="572" y="0"/>
                </a:moveTo>
                <a:cubicBezTo>
                  <a:pt x="251" y="0"/>
                  <a:pt x="1" y="250"/>
                  <a:pt x="1" y="560"/>
                </a:cubicBezTo>
                <a:cubicBezTo>
                  <a:pt x="1" y="893"/>
                  <a:pt x="251" y="1132"/>
                  <a:pt x="572" y="1132"/>
                </a:cubicBezTo>
                <a:cubicBezTo>
                  <a:pt x="882" y="1132"/>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6" name="Google Shape;526;p2"/>
          <p:cNvSpPr/>
          <p:nvPr/>
        </p:nvSpPr>
        <p:spPr>
          <a:xfrm>
            <a:off x="2967544" y="1467204"/>
            <a:ext cx="38896" cy="38896"/>
          </a:xfrm>
          <a:custGeom>
            <a:avLst/>
            <a:gdLst/>
            <a:ahLst/>
            <a:cxnLst/>
            <a:rect l="l" t="t" r="r" b="b"/>
            <a:pathLst>
              <a:path w="1132" h="1132" extrusionOk="0">
                <a:moveTo>
                  <a:pt x="572" y="0"/>
                </a:moveTo>
                <a:cubicBezTo>
                  <a:pt x="263" y="0"/>
                  <a:pt x="1" y="250"/>
                  <a:pt x="1" y="560"/>
                </a:cubicBezTo>
                <a:cubicBezTo>
                  <a:pt x="1" y="870"/>
                  <a:pt x="263" y="1131"/>
                  <a:pt x="572" y="1131"/>
                </a:cubicBezTo>
                <a:cubicBezTo>
                  <a:pt x="882" y="1131"/>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7" name="Google Shape;527;p2"/>
          <p:cNvSpPr/>
          <p:nvPr/>
        </p:nvSpPr>
        <p:spPr>
          <a:xfrm>
            <a:off x="2903327" y="1531009"/>
            <a:ext cx="38896" cy="38896"/>
          </a:xfrm>
          <a:custGeom>
            <a:avLst/>
            <a:gdLst/>
            <a:ahLst/>
            <a:cxnLst/>
            <a:rect l="l" t="t" r="r" b="b"/>
            <a:pathLst>
              <a:path w="1132" h="1132" extrusionOk="0">
                <a:moveTo>
                  <a:pt x="572" y="1"/>
                </a:moveTo>
                <a:cubicBezTo>
                  <a:pt x="251" y="1"/>
                  <a:pt x="1" y="251"/>
                  <a:pt x="1" y="572"/>
                </a:cubicBezTo>
                <a:cubicBezTo>
                  <a:pt x="12" y="882"/>
                  <a:pt x="251"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 name="Google Shape;528;p2"/>
          <p:cNvSpPr/>
          <p:nvPr/>
        </p:nvSpPr>
        <p:spPr>
          <a:xfrm>
            <a:off x="3031795" y="1531009"/>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9" name="Google Shape;529;p2"/>
          <p:cNvSpPr/>
          <p:nvPr/>
        </p:nvSpPr>
        <p:spPr>
          <a:xfrm>
            <a:off x="2903327" y="1402575"/>
            <a:ext cx="38896" cy="38896"/>
          </a:xfrm>
          <a:custGeom>
            <a:avLst/>
            <a:gdLst/>
            <a:ahLst/>
            <a:cxnLst/>
            <a:rect l="l" t="t" r="r" b="b"/>
            <a:pathLst>
              <a:path w="1132" h="1132" extrusionOk="0">
                <a:moveTo>
                  <a:pt x="572" y="0"/>
                </a:moveTo>
                <a:cubicBezTo>
                  <a:pt x="251" y="0"/>
                  <a:pt x="1" y="262"/>
                  <a:pt x="1" y="572"/>
                </a:cubicBezTo>
                <a:cubicBezTo>
                  <a:pt x="12" y="881"/>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0" name="Google Shape;530;p2"/>
          <p:cNvSpPr/>
          <p:nvPr/>
        </p:nvSpPr>
        <p:spPr>
          <a:xfrm>
            <a:off x="3031795" y="1402575"/>
            <a:ext cx="38896" cy="38896"/>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1" name="Google Shape;531;p2"/>
          <p:cNvSpPr/>
          <p:nvPr/>
        </p:nvSpPr>
        <p:spPr>
          <a:xfrm>
            <a:off x="3095599" y="1338736"/>
            <a:ext cx="38896" cy="38896"/>
          </a:xfrm>
          <a:custGeom>
            <a:avLst/>
            <a:gdLst/>
            <a:ahLst/>
            <a:cxnLst/>
            <a:rect l="l" t="t" r="r" b="b"/>
            <a:pathLst>
              <a:path w="1132" h="1132" extrusionOk="0">
                <a:moveTo>
                  <a:pt x="572" y="1"/>
                </a:moveTo>
                <a:cubicBezTo>
                  <a:pt x="251" y="1"/>
                  <a:pt x="1" y="251"/>
                  <a:pt x="1" y="572"/>
                </a:cubicBezTo>
                <a:cubicBezTo>
                  <a:pt x="12" y="882"/>
                  <a:pt x="251" y="1132"/>
                  <a:pt x="572" y="1132"/>
                </a:cubicBezTo>
                <a:cubicBezTo>
                  <a:pt x="882" y="1132"/>
                  <a:pt x="1132" y="882"/>
                  <a:pt x="1132" y="572"/>
                </a:cubicBezTo>
                <a:cubicBezTo>
                  <a:pt x="1132" y="275"/>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2" name="Google Shape;532;p2"/>
          <p:cNvSpPr/>
          <p:nvPr/>
        </p:nvSpPr>
        <p:spPr>
          <a:xfrm>
            <a:off x="2967544" y="1338736"/>
            <a:ext cx="38896" cy="38896"/>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 name="Google Shape;533;p2"/>
          <p:cNvSpPr/>
          <p:nvPr/>
        </p:nvSpPr>
        <p:spPr>
          <a:xfrm>
            <a:off x="3095599" y="1722870"/>
            <a:ext cx="38896" cy="38896"/>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 name="Google Shape;534;p2"/>
          <p:cNvSpPr/>
          <p:nvPr/>
        </p:nvSpPr>
        <p:spPr>
          <a:xfrm>
            <a:off x="2967544" y="1723282"/>
            <a:ext cx="38896" cy="38896"/>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 name="Google Shape;535;p2"/>
          <p:cNvSpPr/>
          <p:nvPr/>
        </p:nvSpPr>
        <p:spPr>
          <a:xfrm>
            <a:off x="2903327" y="1787121"/>
            <a:ext cx="38896" cy="38896"/>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 name="Google Shape;536;p2"/>
          <p:cNvSpPr/>
          <p:nvPr/>
        </p:nvSpPr>
        <p:spPr>
          <a:xfrm>
            <a:off x="3031795" y="1787121"/>
            <a:ext cx="38896" cy="38896"/>
          </a:xfrm>
          <a:custGeom>
            <a:avLst/>
            <a:gdLst/>
            <a:ahLst/>
            <a:cxnLst/>
            <a:rect l="l" t="t" r="r" b="b"/>
            <a:pathLst>
              <a:path w="1132" h="1132" extrusionOk="0">
                <a:moveTo>
                  <a:pt x="560" y="0"/>
                </a:moveTo>
                <a:cubicBezTo>
                  <a:pt x="250" y="0"/>
                  <a:pt x="0" y="262"/>
                  <a:pt x="0" y="572"/>
                </a:cubicBezTo>
                <a:cubicBezTo>
                  <a:pt x="0" y="869"/>
                  <a:pt x="250" y="1131"/>
                  <a:pt x="560" y="1131"/>
                </a:cubicBezTo>
                <a:cubicBezTo>
                  <a:pt x="881" y="1131"/>
                  <a:pt x="1131" y="881"/>
                  <a:pt x="1131" y="572"/>
                </a:cubicBezTo>
                <a:cubicBezTo>
                  <a:pt x="1131"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 name="Google Shape;537;p2"/>
          <p:cNvSpPr/>
          <p:nvPr/>
        </p:nvSpPr>
        <p:spPr>
          <a:xfrm>
            <a:off x="2903327" y="1659065"/>
            <a:ext cx="38896" cy="38896"/>
          </a:xfrm>
          <a:custGeom>
            <a:avLst/>
            <a:gdLst/>
            <a:ahLst/>
            <a:cxnLst/>
            <a:rect l="l" t="t" r="r" b="b"/>
            <a:pathLst>
              <a:path w="1132" h="1132" extrusionOk="0">
                <a:moveTo>
                  <a:pt x="572" y="0"/>
                </a:moveTo>
                <a:cubicBezTo>
                  <a:pt x="251" y="0"/>
                  <a:pt x="1" y="250"/>
                  <a:pt x="1" y="560"/>
                </a:cubicBezTo>
                <a:cubicBezTo>
                  <a:pt x="12" y="870"/>
                  <a:pt x="251" y="1131"/>
                  <a:pt x="572" y="1131"/>
                </a:cubicBezTo>
                <a:cubicBezTo>
                  <a:pt x="882" y="1131"/>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 name="Google Shape;538;p2"/>
          <p:cNvSpPr/>
          <p:nvPr/>
        </p:nvSpPr>
        <p:spPr>
          <a:xfrm>
            <a:off x="3031795" y="1659065"/>
            <a:ext cx="38896" cy="38896"/>
          </a:xfrm>
          <a:custGeom>
            <a:avLst/>
            <a:gdLst/>
            <a:ahLst/>
            <a:cxnLst/>
            <a:rect l="l" t="t" r="r" b="b"/>
            <a:pathLst>
              <a:path w="1132" h="1132" extrusionOk="0">
                <a:moveTo>
                  <a:pt x="560" y="0"/>
                </a:moveTo>
                <a:cubicBezTo>
                  <a:pt x="250" y="0"/>
                  <a:pt x="0" y="250"/>
                  <a:pt x="0" y="560"/>
                </a:cubicBezTo>
                <a:cubicBezTo>
                  <a:pt x="0" y="870"/>
                  <a:pt x="250" y="1131"/>
                  <a:pt x="560" y="1131"/>
                </a:cubicBezTo>
                <a:cubicBezTo>
                  <a:pt x="881" y="1131"/>
                  <a:pt x="1131" y="870"/>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 name="Google Shape;539;p2"/>
          <p:cNvSpPr/>
          <p:nvPr/>
        </p:nvSpPr>
        <p:spPr>
          <a:xfrm>
            <a:off x="3095599" y="1594848"/>
            <a:ext cx="38896" cy="38896"/>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 name="Google Shape;540;p2"/>
          <p:cNvSpPr/>
          <p:nvPr/>
        </p:nvSpPr>
        <p:spPr>
          <a:xfrm>
            <a:off x="2967544" y="1594848"/>
            <a:ext cx="38896" cy="38896"/>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 name="Google Shape;541;p2"/>
          <p:cNvSpPr/>
          <p:nvPr/>
        </p:nvSpPr>
        <p:spPr>
          <a:xfrm>
            <a:off x="3095599" y="1978982"/>
            <a:ext cx="38896" cy="38896"/>
          </a:xfrm>
          <a:custGeom>
            <a:avLst/>
            <a:gdLst/>
            <a:ahLst/>
            <a:cxnLst/>
            <a:rect l="l" t="t" r="r" b="b"/>
            <a:pathLst>
              <a:path w="1132" h="1132" extrusionOk="0">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 name="Google Shape;542;p2"/>
          <p:cNvSpPr/>
          <p:nvPr/>
        </p:nvSpPr>
        <p:spPr>
          <a:xfrm>
            <a:off x="2967544" y="1979359"/>
            <a:ext cx="38896" cy="38930"/>
          </a:xfrm>
          <a:custGeom>
            <a:avLst/>
            <a:gdLst/>
            <a:ahLst/>
            <a:cxnLst/>
            <a:rect l="l" t="t" r="r" b="b"/>
            <a:pathLst>
              <a:path w="1132" h="1133"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 name="Google Shape;543;p2"/>
          <p:cNvSpPr/>
          <p:nvPr/>
        </p:nvSpPr>
        <p:spPr>
          <a:xfrm>
            <a:off x="2903327" y="2043611"/>
            <a:ext cx="38896" cy="38896"/>
          </a:xfrm>
          <a:custGeom>
            <a:avLst/>
            <a:gdLst/>
            <a:ahLst/>
            <a:cxnLst/>
            <a:rect l="l" t="t" r="r" b="b"/>
            <a:pathLst>
              <a:path w="1132" h="1132" extrusionOk="0">
                <a:moveTo>
                  <a:pt x="572" y="0"/>
                </a:moveTo>
                <a:cubicBezTo>
                  <a:pt x="251" y="0"/>
                  <a:pt x="1" y="250"/>
                  <a:pt x="1" y="560"/>
                </a:cubicBezTo>
                <a:cubicBezTo>
                  <a:pt x="12" y="869"/>
                  <a:pt x="251"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 name="Google Shape;544;p2"/>
          <p:cNvSpPr/>
          <p:nvPr/>
        </p:nvSpPr>
        <p:spPr>
          <a:xfrm>
            <a:off x="3031795" y="2043611"/>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 name="Google Shape;545;p2"/>
          <p:cNvSpPr/>
          <p:nvPr/>
        </p:nvSpPr>
        <p:spPr>
          <a:xfrm>
            <a:off x="2903327" y="1915143"/>
            <a:ext cx="38896" cy="38896"/>
          </a:xfrm>
          <a:custGeom>
            <a:avLst/>
            <a:gdLst/>
            <a:ahLst/>
            <a:cxnLst/>
            <a:rect l="l" t="t" r="r" b="b"/>
            <a:pathLst>
              <a:path w="1132" h="1132" extrusionOk="0">
                <a:moveTo>
                  <a:pt x="572" y="1"/>
                </a:moveTo>
                <a:cubicBezTo>
                  <a:pt x="251" y="1"/>
                  <a:pt x="1" y="251"/>
                  <a:pt x="1" y="560"/>
                </a:cubicBezTo>
                <a:cubicBezTo>
                  <a:pt x="12" y="882"/>
                  <a:pt x="251"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 name="Google Shape;546;p2"/>
          <p:cNvSpPr/>
          <p:nvPr/>
        </p:nvSpPr>
        <p:spPr>
          <a:xfrm>
            <a:off x="3031795" y="1915143"/>
            <a:ext cx="38896" cy="38896"/>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 name="Google Shape;547;p2"/>
          <p:cNvSpPr/>
          <p:nvPr/>
        </p:nvSpPr>
        <p:spPr>
          <a:xfrm>
            <a:off x="3095599" y="1851338"/>
            <a:ext cx="38896" cy="38896"/>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 name="Google Shape;548;p2"/>
          <p:cNvSpPr/>
          <p:nvPr/>
        </p:nvSpPr>
        <p:spPr>
          <a:xfrm>
            <a:off x="2967544" y="1851338"/>
            <a:ext cx="38896" cy="38896"/>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 name="Google Shape;549;p2"/>
          <p:cNvSpPr/>
          <p:nvPr/>
        </p:nvSpPr>
        <p:spPr>
          <a:xfrm>
            <a:off x="2647249" y="-5903"/>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 name="Google Shape;550;p2"/>
          <p:cNvSpPr/>
          <p:nvPr/>
        </p:nvSpPr>
        <p:spPr>
          <a:xfrm>
            <a:off x="2775683" y="-5903"/>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 name="Google Shape;551;p2"/>
          <p:cNvSpPr/>
          <p:nvPr/>
        </p:nvSpPr>
        <p:spPr>
          <a:xfrm>
            <a:off x="2839522" y="186335"/>
            <a:ext cx="38896" cy="38518"/>
          </a:xfrm>
          <a:custGeom>
            <a:avLst/>
            <a:gdLst/>
            <a:ahLst/>
            <a:cxnLst/>
            <a:rect l="l" t="t" r="r" b="b"/>
            <a:pathLst>
              <a:path w="1132" h="1121" extrusionOk="0">
                <a:moveTo>
                  <a:pt x="560" y="1"/>
                </a:moveTo>
                <a:cubicBezTo>
                  <a:pt x="250" y="1"/>
                  <a:pt x="0" y="251"/>
                  <a:pt x="0" y="561"/>
                </a:cubicBezTo>
                <a:cubicBezTo>
                  <a:pt x="0" y="870"/>
                  <a:pt x="250" y="1120"/>
                  <a:pt x="560" y="1120"/>
                </a:cubicBezTo>
                <a:cubicBezTo>
                  <a:pt x="881" y="1120"/>
                  <a:pt x="1131" y="870"/>
                  <a:pt x="1131" y="561"/>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 name="Google Shape;552;p2"/>
          <p:cNvSpPr/>
          <p:nvPr/>
        </p:nvSpPr>
        <p:spPr>
          <a:xfrm>
            <a:off x="2711466" y="186335"/>
            <a:ext cx="38896" cy="38930"/>
          </a:xfrm>
          <a:custGeom>
            <a:avLst/>
            <a:gdLst/>
            <a:ahLst/>
            <a:cxnLst/>
            <a:rect l="l" t="t" r="r" b="b"/>
            <a:pathLst>
              <a:path w="1132" h="1133" extrusionOk="0">
                <a:moveTo>
                  <a:pt x="572" y="1"/>
                </a:moveTo>
                <a:cubicBezTo>
                  <a:pt x="262" y="1"/>
                  <a:pt x="1" y="251"/>
                  <a:pt x="1" y="561"/>
                </a:cubicBezTo>
                <a:cubicBezTo>
                  <a:pt x="1" y="870"/>
                  <a:pt x="262" y="1132"/>
                  <a:pt x="572" y="1132"/>
                </a:cubicBezTo>
                <a:cubicBezTo>
                  <a:pt x="882" y="1132"/>
                  <a:pt x="1132" y="870"/>
                  <a:pt x="1132" y="561"/>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 name="Google Shape;553;p2"/>
          <p:cNvSpPr/>
          <p:nvPr/>
        </p:nvSpPr>
        <p:spPr>
          <a:xfrm>
            <a:off x="2647249" y="250174"/>
            <a:ext cx="38896" cy="38896"/>
          </a:xfrm>
          <a:custGeom>
            <a:avLst/>
            <a:gdLst/>
            <a:ahLst/>
            <a:cxnLst/>
            <a:rect l="l" t="t" r="r" b="b"/>
            <a:pathLst>
              <a:path w="1132" h="1132" extrusionOk="0">
                <a:moveTo>
                  <a:pt x="560" y="0"/>
                </a:moveTo>
                <a:cubicBezTo>
                  <a:pt x="250" y="0"/>
                  <a:pt x="0" y="250"/>
                  <a:pt x="0" y="560"/>
                </a:cubicBezTo>
                <a:cubicBezTo>
                  <a:pt x="12" y="881"/>
                  <a:pt x="250" y="1131"/>
                  <a:pt x="560" y="1131"/>
                </a:cubicBezTo>
                <a:cubicBezTo>
                  <a:pt x="881" y="1131"/>
                  <a:pt x="1131" y="870"/>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 name="Google Shape;554;p2"/>
          <p:cNvSpPr/>
          <p:nvPr/>
        </p:nvSpPr>
        <p:spPr>
          <a:xfrm>
            <a:off x="2775683" y="250174"/>
            <a:ext cx="38896" cy="38896"/>
          </a:xfrm>
          <a:custGeom>
            <a:avLst/>
            <a:gdLst/>
            <a:ahLst/>
            <a:cxnLst/>
            <a:rect l="l" t="t" r="r" b="b"/>
            <a:pathLst>
              <a:path w="1132" h="1132" extrusionOk="0">
                <a:moveTo>
                  <a:pt x="560" y="0"/>
                </a:moveTo>
                <a:cubicBezTo>
                  <a:pt x="251" y="0"/>
                  <a:pt x="1" y="250"/>
                  <a:pt x="1" y="560"/>
                </a:cubicBezTo>
                <a:cubicBezTo>
                  <a:pt x="1" y="881"/>
                  <a:pt x="251" y="1131"/>
                  <a:pt x="560" y="1131"/>
                </a:cubicBezTo>
                <a:cubicBezTo>
                  <a:pt x="870" y="1131"/>
                  <a:pt x="1132" y="870"/>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 name="Google Shape;555;p2"/>
          <p:cNvSpPr/>
          <p:nvPr/>
        </p:nvSpPr>
        <p:spPr>
          <a:xfrm>
            <a:off x="2647249" y="121706"/>
            <a:ext cx="38896" cy="38896"/>
          </a:xfrm>
          <a:custGeom>
            <a:avLst/>
            <a:gdLst/>
            <a:ahLst/>
            <a:cxnLst/>
            <a:rect l="l" t="t" r="r" b="b"/>
            <a:pathLst>
              <a:path w="1132" h="1132" extrusionOk="0">
                <a:moveTo>
                  <a:pt x="560" y="1"/>
                </a:moveTo>
                <a:cubicBezTo>
                  <a:pt x="250" y="1"/>
                  <a:pt x="0" y="251"/>
                  <a:pt x="0" y="572"/>
                </a:cubicBezTo>
                <a:cubicBezTo>
                  <a:pt x="12" y="894"/>
                  <a:pt x="250" y="1132"/>
                  <a:pt x="560" y="1132"/>
                </a:cubicBezTo>
                <a:cubicBezTo>
                  <a:pt x="881" y="1132"/>
                  <a:pt x="1131" y="882"/>
                  <a:pt x="1131" y="572"/>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 name="Google Shape;556;p2"/>
          <p:cNvSpPr/>
          <p:nvPr/>
        </p:nvSpPr>
        <p:spPr>
          <a:xfrm>
            <a:off x="2775683" y="121706"/>
            <a:ext cx="38896" cy="38896"/>
          </a:xfrm>
          <a:custGeom>
            <a:avLst/>
            <a:gdLst/>
            <a:ahLst/>
            <a:cxnLst/>
            <a:rect l="l" t="t" r="r" b="b"/>
            <a:pathLst>
              <a:path w="1132" h="1132" extrusionOk="0">
                <a:moveTo>
                  <a:pt x="560" y="1"/>
                </a:moveTo>
                <a:cubicBezTo>
                  <a:pt x="251" y="1"/>
                  <a:pt x="1" y="251"/>
                  <a:pt x="1" y="572"/>
                </a:cubicBezTo>
                <a:cubicBezTo>
                  <a:pt x="1" y="894"/>
                  <a:pt x="251" y="1132"/>
                  <a:pt x="560" y="1132"/>
                </a:cubicBezTo>
                <a:cubicBezTo>
                  <a:pt x="870"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 name="Google Shape;557;p2"/>
          <p:cNvSpPr/>
          <p:nvPr/>
        </p:nvSpPr>
        <p:spPr>
          <a:xfrm>
            <a:off x="2839522" y="58314"/>
            <a:ext cx="38896" cy="38896"/>
          </a:xfrm>
          <a:custGeom>
            <a:avLst/>
            <a:gdLst/>
            <a:ahLst/>
            <a:cxnLst/>
            <a:rect l="l" t="t" r="r" b="b"/>
            <a:pathLst>
              <a:path w="1132" h="1132" extrusionOk="0">
                <a:moveTo>
                  <a:pt x="560" y="0"/>
                </a:moveTo>
                <a:cubicBezTo>
                  <a:pt x="250" y="0"/>
                  <a:pt x="0" y="250"/>
                  <a:pt x="0" y="572"/>
                </a:cubicBezTo>
                <a:cubicBezTo>
                  <a:pt x="12" y="881"/>
                  <a:pt x="250" y="1131"/>
                  <a:pt x="560" y="1131"/>
                </a:cubicBezTo>
                <a:cubicBezTo>
                  <a:pt x="881" y="1131"/>
                  <a:pt x="1131" y="881"/>
                  <a:pt x="1131" y="572"/>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 name="Google Shape;558;p2"/>
          <p:cNvSpPr/>
          <p:nvPr/>
        </p:nvSpPr>
        <p:spPr>
          <a:xfrm>
            <a:off x="2711466" y="58314"/>
            <a:ext cx="38896" cy="38896"/>
          </a:xfrm>
          <a:custGeom>
            <a:avLst/>
            <a:gdLst/>
            <a:ahLst/>
            <a:cxnLst/>
            <a:rect l="l" t="t" r="r" b="b"/>
            <a:pathLst>
              <a:path w="1132" h="1132" extrusionOk="0">
                <a:moveTo>
                  <a:pt x="572" y="0"/>
                </a:moveTo>
                <a:cubicBezTo>
                  <a:pt x="262" y="0"/>
                  <a:pt x="1" y="250"/>
                  <a:pt x="1" y="572"/>
                </a:cubicBezTo>
                <a:cubicBezTo>
                  <a:pt x="1" y="881"/>
                  <a:pt x="262" y="1131"/>
                  <a:pt x="572" y="1131"/>
                </a:cubicBezTo>
                <a:cubicBezTo>
                  <a:pt x="882" y="1131"/>
                  <a:pt x="1132" y="881"/>
                  <a:pt x="1132" y="572"/>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 name="Google Shape;559;p2"/>
          <p:cNvSpPr/>
          <p:nvPr/>
        </p:nvSpPr>
        <p:spPr>
          <a:xfrm>
            <a:off x="2839522" y="442447"/>
            <a:ext cx="38896" cy="38896"/>
          </a:xfrm>
          <a:custGeom>
            <a:avLst/>
            <a:gdLst/>
            <a:ahLst/>
            <a:cxnLst/>
            <a:rect l="l" t="t" r="r" b="b"/>
            <a:pathLst>
              <a:path w="1132" h="1132" extrusionOk="0">
                <a:moveTo>
                  <a:pt x="560" y="0"/>
                </a:moveTo>
                <a:cubicBezTo>
                  <a:pt x="250" y="0"/>
                  <a:pt x="0" y="250"/>
                  <a:pt x="0" y="560"/>
                </a:cubicBezTo>
                <a:cubicBezTo>
                  <a:pt x="12" y="881"/>
                  <a:pt x="250" y="1131"/>
                  <a:pt x="560" y="1131"/>
                </a:cubicBezTo>
                <a:cubicBezTo>
                  <a:pt x="881" y="1131"/>
                  <a:pt x="1131" y="881"/>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 name="Google Shape;560;p2"/>
          <p:cNvSpPr/>
          <p:nvPr/>
        </p:nvSpPr>
        <p:spPr>
          <a:xfrm>
            <a:off x="2711466" y="442447"/>
            <a:ext cx="38896" cy="38896"/>
          </a:xfrm>
          <a:custGeom>
            <a:avLst/>
            <a:gdLst/>
            <a:ahLst/>
            <a:cxnLst/>
            <a:rect l="l" t="t" r="r" b="b"/>
            <a:pathLst>
              <a:path w="1132" h="1132" extrusionOk="0">
                <a:moveTo>
                  <a:pt x="572" y="0"/>
                </a:moveTo>
                <a:cubicBezTo>
                  <a:pt x="262" y="0"/>
                  <a:pt x="1" y="250"/>
                  <a:pt x="1" y="560"/>
                </a:cubicBezTo>
                <a:cubicBezTo>
                  <a:pt x="1" y="869"/>
                  <a:pt x="262"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 name="Google Shape;561;p2"/>
          <p:cNvSpPr/>
          <p:nvPr/>
        </p:nvSpPr>
        <p:spPr>
          <a:xfrm>
            <a:off x="2647249" y="506252"/>
            <a:ext cx="38896" cy="38896"/>
          </a:xfrm>
          <a:custGeom>
            <a:avLst/>
            <a:gdLst/>
            <a:ahLst/>
            <a:cxnLst/>
            <a:rect l="l" t="t" r="r" b="b"/>
            <a:pathLst>
              <a:path w="1132" h="1132" extrusionOk="0">
                <a:moveTo>
                  <a:pt x="560" y="1"/>
                </a:moveTo>
                <a:cubicBezTo>
                  <a:pt x="250" y="1"/>
                  <a:pt x="0" y="251"/>
                  <a:pt x="0" y="572"/>
                </a:cubicBezTo>
                <a:cubicBezTo>
                  <a:pt x="12" y="882"/>
                  <a:pt x="250" y="1132"/>
                  <a:pt x="560" y="1132"/>
                </a:cubicBezTo>
                <a:cubicBezTo>
                  <a:pt x="881" y="1132"/>
                  <a:pt x="1131" y="882"/>
                  <a:pt x="1131" y="572"/>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 name="Google Shape;562;p2"/>
          <p:cNvSpPr/>
          <p:nvPr/>
        </p:nvSpPr>
        <p:spPr>
          <a:xfrm>
            <a:off x="2775683" y="506252"/>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 name="Google Shape;563;p2"/>
          <p:cNvSpPr/>
          <p:nvPr/>
        </p:nvSpPr>
        <p:spPr>
          <a:xfrm>
            <a:off x="2647249" y="377818"/>
            <a:ext cx="38896" cy="38896"/>
          </a:xfrm>
          <a:custGeom>
            <a:avLst/>
            <a:gdLst/>
            <a:ahLst/>
            <a:cxnLst/>
            <a:rect l="l" t="t" r="r" b="b"/>
            <a:pathLst>
              <a:path w="1132" h="1132" extrusionOk="0">
                <a:moveTo>
                  <a:pt x="560" y="0"/>
                </a:moveTo>
                <a:cubicBezTo>
                  <a:pt x="250" y="0"/>
                  <a:pt x="0" y="262"/>
                  <a:pt x="0" y="572"/>
                </a:cubicBezTo>
                <a:cubicBezTo>
                  <a:pt x="12" y="893"/>
                  <a:pt x="250" y="1131"/>
                  <a:pt x="560" y="1131"/>
                </a:cubicBezTo>
                <a:cubicBezTo>
                  <a:pt x="881" y="1131"/>
                  <a:pt x="1131" y="881"/>
                  <a:pt x="1131" y="572"/>
                </a:cubicBezTo>
                <a:cubicBezTo>
                  <a:pt x="1131"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 name="Google Shape;564;p2"/>
          <p:cNvSpPr/>
          <p:nvPr/>
        </p:nvSpPr>
        <p:spPr>
          <a:xfrm>
            <a:off x="2775683" y="377818"/>
            <a:ext cx="38896" cy="38896"/>
          </a:xfrm>
          <a:custGeom>
            <a:avLst/>
            <a:gdLst/>
            <a:ahLst/>
            <a:cxnLst/>
            <a:rect l="l" t="t" r="r" b="b"/>
            <a:pathLst>
              <a:path w="1132" h="1132" extrusionOk="0">
                <a:moveTo>
                  <a:pt x="560" y="0"/>
                </a:moveTo>
                <a:cubicBezTo>
                  <a:pt x="251" y="0"/>
                  <a:pt x="1" y="262"/>
                  <a:pt x="1" y="572"/>
                </a:cubicBezTo>
                <a:cubicBezTo>
                  <a:pt x="1" y="893"/>
                  <a:pt x="251" y="1131"/>
                  <a:pt x="560" y="1131"/>
                </a:cubicBezTo>
                <a:cubicBezTo>
                  <a:pt x="870"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 name="Google Shape;565;p2"/>
          <p:cNvSpPr/>
          <p:nvPr/>
        </p:nvSpPr>
        <p:spPr>
          <a:xfrm>
            <a:off x="2839522" y="313979"/>
            <a:ext cx="38896" cy="38896"/>
          </a:xfrm>
          <a:custGeom>
            <a:avLst/>
            <a:gdLst/>
            <a:ahLst/>
            <a:cxnLst/>
            <a:rect l="l" t="t" r="r" b="b"/>
            <a:pathLst>
              <a:path w="1132" h="1132" extrusionOk="0">
                <a:moveTo>
                  <a:pt x="560" y="1"/>
                </a:moveTo>
                <a:cubicBezTo>
                  <a:pt x="250" y="1"/>
                  <a:pt x="0" y="251"/>
                  <a:pt x="0" y="572"/>
                </a:cubicBezTo>
                <a:cubicBezTo>
                  <a:pt x="12" y="882"/>
                  <a:pt x="250" y="1132"/>
                  <a:pt x="560" y="1132"/>
                </a:cubicBezTo>
                <a:cubicBezTo>
                  <a:pt x="881" y="1132"/>
                  <a:pt x="1131" y="882"/>
                  <a:pt x="1131" y="572"/>
                </a:cubicBezTo>
                <a:cubicBezTo>
                  <a:pt x="1131" y="275"/>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 name="Google Shape;566;p2"/>
          <p:cNvSpPr/>
          <p:nvPr/>
        </p:nvSpPr>
        <p:spPr>
          <a:xfrm>
            <a:off x="2711466" y="314391"/>
            <a:ext cx="38896" cy="38896"/>
          </a:xfrm>
          <a:custGeom>
            <a:avLst/>
            <a:gdLst/>
            <a:ahLst/>
            <a:cxnLst/>
            <a:rect l="l" t="t" r="r" b="b"/>
            <a:pathLst>
              <a:path w="1132" h="1132" extrusionOk="0">
                <a:moveTo>
                  <a:pt x="572" y="1"/>
                </a:moveTo>
                <a:cubicBezTo>
                  <a:pt x="262" y="1"/>
                  <a:pt x="1" y="263"/>
                  <a:pt x="1" y="572"/>
                </a:cubicBezTo>
                <a:cubicBezTo>
                  <a:pt x="1" y="882"/>
                  <a:pt x="262"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 name="Google Shape;567;p2"/>
          <p:cNvSpPr/>
          <p:nvPr/>
        </p:nvSpPr>
        <p:spPr>
          <a:xfrm>
            <a:off x="2839522" y="698525"/>
            <a:ext cx="38896" cy="38896"/>
          </a:xfrm>
          <a:custGeom>
            <a:avLst/>
            <a:gdLst/>
            <a:ahLst/>
            <a:cxnLst/>
            <a:rect l="l" t="t" r="r" b="b"/>
            <a:pathLst>
              <a:path w="1132" h="1132" extrusionOk="0">
                <a:moveTo>
                  <a:pt x="560" y="1"/>
                </a:moveTo>
                <a:cubicBezTo>
                  <a:pt x="250" y="1"/>
                  <a:pt x="0" y="251"/>
                  <a:pt x="0" y="572"/>
                </a:cubicBezTo>
                <a:cubicBezTo>
                  <a:pt x="12" y="882"/>
                  <a:pt x="250" y="1132"/>
                  <a:pt x="560" y="1132"/>
                </a:cubicBezTo>
                <a:cubicBezTo>
                  <a:pt x="881" y="1132"/>
                  <a:pt x="1131" y="882"/>
                  <a:pt x="1131" y="572"/>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 name="Google Shape;568;p2"/>
          <p:cNvSpPr/>
          <p:nvPr/>
        </p:nvSpPr>
        <p:spPr>
          <a:xfrm>
            <a:off x="2711466" y="698525"/>
            <a:ext cx="38896" cy="38896"/>
          </a:xfrm>
          <a:custGeom>
            <a:avLst/>
            <a:gdLst/>
            <a:ahLst/>
            <a:cxnLst/>
            <a:rect l="l" t="t" r="r" b="b"/>
            <a:pathLst>
              <a:path w="1132" h="1132" extrusionOk="0">
                <a:moveTo>
                  <a:pt x="572" y="1"/>
                </a:moveTo>
                <a:cubicBezTo>
                  <a:pt x="262" y="1"/>
                  <a:pt x="1" y="251"/>
                  <a:pt x="1" y="572"/>
                </a:cubicBezTo>
                <a:cubicBezTo>
                  <a:pt x="1" y="882"/>
                  <a:pt x="262"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 name="Google Shape;569;p2"/>
          <p:cNvSpPr/>
          <p:nvPr/>
        </p:nvSpPr>
        <p:spPr>
          <a:xfrm>
            <a:off x="2647249" y="762330"/>
            <a:ext cx="38896" cy="38930"/>
          </a:xfrm>
          <a:custGeom>
            <a:avLst/>
            <a:gdLst/>
            <a:ahLst/>
            <a:cxnLst/>
            <a:rect l="l" t="t" r="r" b="b"/>
            <a:pathLst>
              <a:path w="1132" h="1133" extrusionOk="0">
                <a:moveTo>
                  <a:pt x="560" y="1"/>
                </a:moveTo>
                <a:cubicBezTo>
                  <a:pt x="250" y="1"/>
                  <a:pt x="0" y="263"/>
                  <a:pt x="0" y="572"/>
                </a:cubicBezTo>
                <a:cubicBezTo>
                  <a:pt x="12" y="882"/>
                  <a:pt x="250" y="1132"/>
                  <a:pt x="560" y="1132"/>
                </a:cubicBezTo>
                <a:cubicBezTo>
                  <a:pt x="881" y="1132"/>
                  <a:pt x="1131" y="882"/>
                  <a:pt x="1131" y="572"/>
                </a:cubicBezTo>
                <a:cubicBezTo>
                  <a:pt x="1131" y="263"/>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 name="Google Shape;570;p2"/>
          <p:cNvSpPr/>
          <p:nvPr/>
        </p:nvSpPr>
        <p:spPr>
          <a:xfrm>
            <a:off x="2775683" y="762330"/>
            <a:ext cx="38896" cy="38930"/>
          </a:xfrm>
          <a:custGeom>
            <a:avLst/>
            <a:gdLst/>
            <a:ahLst/>
            <a:cxnLst/>
            <a:rect l="l" t="t" r="r" b="b"/>
            <a:pathLst>
              <a:path w="1132" h="1133"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 name="Google Shape;571;p2"/>
          <p:cNvSpPr/>
          <p:nvPr/>
        </p:nvSpPr>
        <p:spPr>
          <a:xfrm>
            <a:off x="2647249" y="634308"/>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 name="Google Shape;572;p2"/>
          <p:cNvSpPr/>
          <p:nvPr/>
        </p:nvSpPr>
        <p:spPr>
          <a:xfrm>
            <a:off x="2775683" y="634308"/>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 name="Google Shape;573;p2"/>
          <p:cNvSpPr/>
          <p:nvPr/>
        </p:nvSpPr>
        <p:spPr>
          <a:xfrm>
            <a:off x="2839522" y="570091"/>
            <a:ext cx="38896" cy="38896"/>
          </a:xfrm>
          <a:custGeom>
            <a:avLst/>
            <a:gdLst/>
            <a:ahLst/>
            <a:cxnLst/>
            <a:rect l="l" t="t" r="r" b="b"/>
            <a:pathLst>
              <a:path w="1132" h="1132" extrusionOk="0">
                <a:moveTo>
                  <a:pt x="560" y="0"/>
                </a:moveTo>
                <a:cubicBezTo>
                  <a:pt x="250" y="0"/>
                  <a:pt x="0" y="262"/>
                  <a:pt x="0" y="572"/>
                </a:cubicBezTo>
                <a:cubicBezTo>
                  <a:pt x="12" y="893"/>
                  <a:pt x="250" y="1131"/>
                  <a:pt x="560" y="1131"/>
                </a:cubicBezTo>
                <a:cubicBezTo>
                  <a:pt x="881" y="1131"/>
                  <a:pt x="1131" y="881"/>
                  <a:pt x="1131" y="572"/>
                </a:cubicBezTo>
                <a:cubicBezTo>
                  <a:pt x="1131"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 name="Google Shape;574;p2"/>
          <p:cNvSpPr/>
          <p:nvPr/>
        </p:nvSpPr>
        <p:spPr>
          <a:xfrm>
            <a:off x="2711466" y="570881"/>
            <a:ext cx="38896" cy="38483"/>
          </a:xfrm>
          <a:custGeom>
            <a:avLst/>
            <a:gdLst/>
            <a:ahLst/>
            <a:cxnLst/>
            <a:rect l="l" t="t" r="r" b="b"/>
            <a:pathLst>
              <a:path w="1132" h="1120" extrusionOk="0">
                <a:moveTo>
                  <a:pt x="572" y="1"/>
                </a:moveTo>
                <a:cubicBezTo>
                  <a:pt x="262" y="1"/>
                  <a:pt x="1" y="251"/>
                  <a:pt x="1" y="560"/>
                </a:cubicBezTo>
                <a:cubicBezTo>
                  <a:pt x="1" y="870"/>
                  <a:pt x="262" y="1120"/>
                  <a:pt x="572" y="1120"/>
                </a:cubicBezTo>
                <a:cubicBezTo>
                  <a:pt x="882" y="1120"/>
                  <a:pt x="1132" y="870"/>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 name="Google Shape;575;p2"/>
          <p:cNvSpPr/>
          <p:nvPr/>
        </p:nvSpPr>
        <p:spPr>
          <a:xfrm>
            <a:off x="2839522" y="954603"/>
            <a:ext cx="38896" cy="38896"/>
          </a:xfrm>
          <a:custGeom>
            <a:avLst/>
            <a:gdLst/>
            <a:ahLst/>
            <a:cxnLst/>
            <a:rect l="l" t="t" r="r" b="b"/>
            <a:pathLst>
              <a:path w="1132" h="1132" extrusionOk="0">
                <a:moveTo>
                  <a:pt x="560" y="1"/>
                </a:moveTo>
                <a:cubicBezTo>
                  <a:pt x="250" y="1"/>
                  <a:pt x="0" y="263"/>
                  <a:pt x="0" y="572"/>
                </a:cubicBezTo>
                <a:cubicBezTo>
                  <a:pt x="12" y="882"/>
                  <a:pt x="250" y="1132"/>
                  <a:pt x="560" y="1132"/>
                </a:cubicBezTo>
                <a:cubicBezTo>
                  <a:pt x="881" y="1132"/>
                  <a:pt x="1131" y="882"/>
                  <a:pt x="1131" y="572"/>
                </a:cubicBezTo>
                <a:cubicBezTo>
                  <a:pt x="1131" y="263"/>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 name="Google Shape;576;p2"/>
          <p:cNvSpPr/>
          <p:nvPr/>
        </p:nvSpPr>
        <p:spPr>
          <a:xfrm>
            <a:off x="2711466" y="954603"/>
            <a:ext cx="38896" cy="38896"/>
          </a:xfrm>
          <a:custGeom>
            <a:avLst/>
            <a:gdLst/>
            <a:ahLst/>
            <a:cxnLst/>
            <a:rect l="l" t="t" r="r" b="b"/>
            <a:pathLst>
              <a:path w="1132" h="1132" extrusionOk="0">
                <a:moveTo>
                  <a:pt x="572" y="1"/>
                </a:moveTo>
                <a:cubicBezTo>
                  <a:pt x="262" y="1"/>
                  <a:pt x="1" y="263"/>
                  <a:pt x="1" y="572"/>
                </a:cubicBezTo>
                <a:cubicBezTo>
                  <a:pt x="1" y="882"/>
                  <a:pt x="262"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 name="Google Shape;577;p2"/>
          <p:cNvSpPr/>
          <p:nvPr/>
        </p:nvSpPr>
        <p:spPr>
          <a:xfrm>
            <a:off x="2647249" y="1018854"/>
            <a:ext cx="38896" cy="38896"/>
          </a:xfrm>
          <a:custGeom>
            <a:avLst/>
            <a:gdLst/>
            <a:ahLst/>
            <a:cxnLst/>
            <a:rect l="l" t="t" r="r" b="b"/>
            <a:pathLst>
              <a:path w="1132" h="1132" extrusionOk="0">
                <a:moveTo>
                  <a:pt x="560" y="0"/>
                </a:moveTo>
                <a:cubicBezTo>
                  <a:pt x="250" y="0"/>
                  <a:pt x="0" y="250"/>
                  <a:pt x="0" y="560"/>
                </a:cubicBezTo>
                <a:cubicBezTo>
                  <a:pt x="12" y="869"/>
                  <a:pt x="250" y="1131"/>
                  <a:pt x="560" y="1131"/>
                </a:cubicBezTo>
                <a:cubicBezTo>
                  <a:pt x="881" y="1131"/>
                  <a:pt x="1131" y="869"/>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 name="Google Shape;578;p2"/>
          <p:cNvSpPr/>
          <p:nvPr/>
        </p:nvSpPr>
        <p:spPr>
          <a:xfrm>
            <a:off x="2775683" y="1018854"/>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 name="Google Shape;579;p2"/>
          <p:cNvSpPr/>
          <p:nvPr/>
        </p:nvSpPr>
        <p:spPr>
          <a:xfrm>
            <a:off x="2647249" y="890386"/>
            <a:ext cx="38896" cy="38896"/>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 name="Google Shape;580;p2"/>
          <p:cNvSpPr/>
          <p:nvPr/>
        </p:nvSpPr>
        <p:spPr>
          <a:xfrm>
            <a:off x="2775683" y="890386"/>
            <a:ext cx="38896" cy="38896"/>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 name="Google Shape;581;p2"/>
          <p:cNvSpPr/>
          <p:nvPr/>
        </p:nvSpPr>
        <p:spPr>
          <a:xfrm>
            <a:off x="2839522" y="826581"/>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 name="Google Shape;582;p2"/>
          <p:cNvSpPr/>
          <p:nvPr/>
        </p:nvSpPr>
        <p:spPr>
          <a:xfrm>
            <a:off x="2711466" y="826993"/>
            <a:ext cx="38896" cy="38896"/>
          </a:xfrm>
          <a:custGeom>
            <a:avLst/>
            <a:gdLst/>
            <a:ahLst/>
            <a:cxnLst/>
            <a:rect l="l" t="t" r="r" b="b"/>
            <a:pathLst>
              <a:path w="1132" h="1132" extrusionOk="0">
                <a:moveTo>
                  <a:pt x="572" y="0"/>
                </a:moveTo>
                <a:cubicBezTo>
                  <a:pt x="262" y="0"/>
                  <a:pt x="1" y="250"/>
                  <a:pt x="1" y="560"/>
                </a:cubicBezTo>
                <a:cubicBezTo>
                  <a:pt x="1" y="869"/>
                  <a:pt x="262"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 name="Google Shape;583;p2"/>
          <p:cNvSpPr/>
          <p:nvPr/>
        </p:nvSpPr>
        <p:spPr>
          <a:xfrm>
            <a:off x="2839522" y="1210302"/>
            <a:ext cx="38896" cy="38896"/>
          </a:xfrm>
          <a:custGeom>
            <a:avLst/>
            <a:gdLst/>
            <a:ahLst/>
            <a:cxnLst/>
            <a:rect l="l" t="t" r="r" b="b"/>
            <a:pathLst>
              <a:path w="1132" h="1132" extrusionOk="0">
                <a:moveTo>
                  <a:pt x="560" y="0"/>
                </a:moveTo>
                <a:cubicBezTo>
                  <a:pt x="250" y="0"/>
                  <a:pt x="0" y="262"/>
                  <a:pt x="0" y="572"/>
                </a:cubicBezTo>
                <a:cubicBezTo>
                  <a:pt x="12" y="893"/>
                  <a:pt x="250" y="1131"/>
                  <a:pt x="560" y="1131"/>
                </a:cubicBezTo>
                <a:cubicBezTo>
                  <a:pt x="881" y="1131"/>
                  <a:pt x="1131" y="881"/>
                  <a:pt x="1131" y="572"/>
                </a:cubicBezTo>
                <a:cubicBezTo>
                  <a:pt x="1131"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 name="Google Shape;584;p2"/>
          <p:cNvSpPr/>
          <p:nvPr/>
        </p:nvSpPr>
        <p:spPr>
          <a:xfrm>
            <a:off x="2711466" y="1210714"/>
            <a:ext cx="38896" cy="38896"/>
          </a:xfrm>
          <a:custGeom>
            <a:avLst/>
            <a:gdLst/>
            <a:ahLst/>
            <a:cxnLst/>
            <a:rect l="l" t="t" r="r" b="b"/>
            <a:pathLst>
              <a:path w="1132" h="1132" extrusionOk="0">
                <a:moveTo>
                  <a:pt x="572" y="0"/>
                </a:moveTo>
                <a:cubicBezTo>
                  <a:pt x="262" y="0"/>
                  <a:pt x="1" y="262"/>
                  <a:pt x="1" y="572"/>
                </a:cubicBezTo>
                <a:cubicBezTo>
                  <a:pt x="1" y="881"/>
                  <a:pt x="262"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 name="Google Shape;585;p2"/>
          <p:cNvSpPr/>
          <p:nvPr/>
        </p:nvSpPr>
        <p:spPr>
          <a:xfrm>
            <a:off x="2647249" y="1274519"/>
            <a:ext cx="38896" cy="38896"/>
          </a:xfrm>
          <a:custGeom>
            <a:avLst/>
            <a:gdLst/>
            <a:ahLst/>
            <a:cxnLst/>
            <a:rect l="l" t="t" r="r" b="b"/>
            <a:pathLst>
              <a:path w="1132" h="1132" extrusionOk="0">
                <a:moveTo>
                  <a:pt x="560" y="1"/>
                </a:moveTo>
                <a:cubicBezTo>
                  <a:pt x="250" y="1"/>
                  <a:pt x="0" y="251"/>
                  <a:pt x="0" y="560"/>
                </a:cubicBezTo>
                <a:cubicBezTo>
                  <a:pt x="12" y="894"/>
                  <a:pt x="250" y="1132"/>
                  <a:pt x="560" y="1132"/>
                </a:cubicBezTo>
                <a:cubicBezTo>
                  <a:pt x="881" y="1132"/>
                  <a:pt x="1131" y="870"/>
                  <a:pt x="1131" y="560"/>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 name="Google Shape;586;p2"/>
          <p:cNvSpPr/>
          <p:nvPr/>
        </p:nvSpPr>
        <p:spPr>
          <a:xfrm>
            <a:off x="2775683" y="1274519"/>
            <a:ext cx="38896" cy="38896"/>
          </a:xfrm>
          <a:custGeom>
            <a:avLst/>
            <a:gdLst/>
            <a:ahLst/>
            <a:cxnLst/>
            <a:rect l="l" t="t" r="r" b="b"/>
            <a:pathLst>
              <a:path w="1132" h="1132" extrusionOk="0">
                <a:moveTo>
                  <a:pt x="560" y="1"/>
                </a:moveTo>
                <a:cubicBezTo>
                  <a:pt x="251" y="1"/>
                  <a:pt x="1" y="251"/>
                  <a:pt x="1" y="560"/>
                </a:cubicBezTo>
                <a:cubicBezTo>
                  <a:pt x="1" y="894"/>
                  <a:pt x="251" y="1132"/>
                  <a:pt x="560" y="1132"/>
                </a:cubicBezTo>
                <a:cubicBezTo>
                  <a:pt x="870" y="1132"/>
                  <a:pt x="1132" y="870"/>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 name="Google Shape;587;p2"/>
          <p:cNvSpPr/>
          <p:nvPr/>
        </p:nvSpPr>
        <p:spPr>
          <a:xfrm>
            <a:off x="2647249" y="1146463"/>
            <a:ext cx="38896" cy="38896"/>
          </a:xfrm>
          <a:custGeom>
            <a:avLst/>
            <a:gdLst/>
            <a:ahLst/>
            <a:cxnLst/>
            <a:rect l="l" t="t" r="r" b="b"/>
            <a:pathLst>
              <a:path w="1132" h="1132" extrusionOk="0">
                <a:moveTo>
                  <a:pt x="560" y="1"/>
                </a:moveTo>
                <a:cubicBezTo>
                  <a:pt x="250" y="1"/>
                  <a:pt x="0" y="251"/>
                  <a:pt x="0" y="572"/>
                </a:cubicBezTo>
                <a:cubicBezTo>
                  <a:pt x="12" y="882"/>
                  <a:pt x="250" y="1132"/>
                  <a:pt x="560" y="1132"/>
                </a:cubicBezTo>
                <a:cubicBezTo>
                  <a:pt x="881" y="1132"/>
                  <a:pt x="1131" y="882"/>
                  <a:pt x="1131" y="572"/>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 name="Google Shape;588;p2"/>
          <p:cNvSpPr/>
          <p:nvPr/>
        </p:nvSpPr>
        <p:spPr>
          <a:xfrm>
            <a:off x="2775683" y="1146463"/>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 name="Google Shape;589;p2"/>
          <p:cNvSpPr/>
          <p:nvPr/>
        </p:nvSpPr>
        <p:spPr>
          <a:xfrm>
            <a:off x="2839522" y="1082659"/>
            <a:ext cx="38896" cy="38896"/>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 name="Google Shape;590;p2"/>
          <p:cNvSpPr/>
          <p:nvPr/>
        </p:nvSpPr>
        <p:spPr>
          <a:xfrm>
            <a:off x="2711466" y="1082659"/>
            <a:ext cx="38896" cy="38896"/>
          </a:xfrm>
          <a:custGeom>
            <a:avLst/>
            <a:gdLst/>
            <a:ahLst/>
            <a:cxnLst/>
            <a:rect l="l" t="t" r="r" b="b"/>
            <a:pathLst>
              <a:path w="1132" h="1132" extrusionOk="0">
                <a:moveTo>
                  <a:pt x="572" y="1"/>
                </a:moveTo>
                <a:cubicBezTo>
                  <a:pt x="262" y="1"/>
                  <a:pt x="1" y="251"/>
                  <a:pt x="1" y="560"/>
                </a:cubicBezTo>
                <a:cubicBezTo>
                  <a:pt x="1" y="870"/>
                  <a:pt x="262" y="1132"/>
                  <a:pt x="572" y="1132"/>
                </a:cubicBezTo>
                <a:cubicBezTo>
                  <a:pt x="882" y="1132"/>
                  <a:pt x="1132" y="870"/>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 name="Google Shape;591;p2"/>
          <p:cNvSpPr/>
          <p:nvPr/>
        </p:nvSpPr>
        <p:spPr>
          <a:xfrm>
            <a:off x="2839522" y="1466792"/>
            <a:ext cx="38896" cy="38896"/>
          </a:xfrm>
          <a:custGeom>
            <a:avLst/>
            <a:gdLst/>
            <a:ahLst/>
            <a:cxnLst/>
            <a:rect l="l" t="t" r="r" b="b"/>
            <a:pathLst>
              <a:path w="1132" h="1132" extrusionOk="0">
                <a:moveTo>
                  <a:pt x="560" y="0"/>
                </a:moveTo>
                <a:cubicBezTo>
                  <a:pt x="250" y="0"/>
                  <a:pt x="0" y="250"/>
                  <a:pt x="0" y="560"/>
                </a:cubicBezTo>
                <a:cubicBezTo>
                  <a:pt x="12" y="893"/>
                  <a:pt x="250" y="1132"/>
                  <a:pt x="560" y="1132"/>
                </a:cubicBezTo>
                <a:cubicBezTo>
                  <a:pt x="881" y="1132"/>
                  <a:pt x="1131" y="870"/>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 name="Google Shape;592;p2"/>
          <p:cNvSpPr/>
          <p:nvPr/>
        </p:nvSpPr>
        <p:spPr>
          <a:xfrm>
            <a:off x="2711466" y="1467204"/>
            <a:ext cx="38896" cy="38896"/>
          </a:xfrm>
          <a:custGeom>
            <a:avLst/>
            <a:gdLst/>
            <a:ahLst/>
            <a:cxnLst/>
            <a:rect l="l" t="t" r="r" b="b"/>
            <a:pathLst>
              <a:path w="1132" h="1132" extrusionOk="0">
                <a:moveTo>
                  <a:pt x="572" y="0"/>
                </a:moveTo>
                <a:cubicBezTo>
                  <a:pt x="262" y="0"/>
                  <a:pt x="1" y="250"/>
                  <a:pt x="1" y="560"/>
                </a:cubicBezTo>
                <a:cubicBezTo>
                  <a:pt x="1" y="870"/>
                  <a:pt x="262" y="1131"/>
                  <a:pt x="572" y="1131"/>
                </a:cubicBezTo>
                <a:cubicBezTo>
                  <a:pt x="882" y="1131"/>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 name="Google Shape;593;p2"/>
          <p:cNvSpPr/>
          <p:nvPr/>
        </p:nvSpPr>
        <p:spPr>
          <a:xfrm>
            <a:off x="2647249" y="1531009"/>
            <a:ext cx="38896" cy="38896"/>
          </a:xfrm>
          <a:custGeom>
            <a:avLst/>
            <a:gdLst/>
            <a:ahLst/>
            <a:cxnLst/>
            <a:rect l="l" t="t" r="r" b="b"/>
            <a:pathLst>
              <a:path w="1132" h="1132" extrusionOk="0">
                <a:moveTo>
                  <a:pt x="560" y="1"/>
                </a:moveTo>
                <a:cubicBezTo>
                  <a:pt x="250" y="1"/>
                  <a:pt x="0" y="251"/>
                  <a:pt x="0" y="572"/>
                </a:cubicBezTo>
                <a:cubicBezTo>
                  <a:pt x="12" y="882"/>
                  <a:pt x="250" y="1132"/>
                  <a:pt x="560" y="1132"/>
                </a:cubicBezTo>
                <a:cubicBezTo>
                  <a:pt x="881" y="1132"/>
                  <a:pt x="1131" y="882"/>
                  <a:pt x="1131" y="572"/>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 name="Google Shape;594;p2"/>
          <p:cNvSpPr/>
          <p:nvPr/>
        </p:nvSpPr>
        <p:spPr>
          <a:xfrm>
            <a:off x="2775683" y="1531009"/>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 name="Google Shape;595;p2"/>
          <p:cNvSpPr/>
          <p:nvPr/>
        </p:nvSpPr>
        <p:spPr>
          <a:xfrm>
            <a:off x="2647249" y="1402575"/>
            <a:ext cx="38896" cy="38896"/>
          </a:xfrm>
          <a:custGeom>
            <a:avLst/>
            <a:gdLst/>
            <a:ahLst/>
            <a:cxnLst/>
            <a:rect l="l" t="t" r="r" b="b"/>
            <a:pathLst>
              <a:path w="1132" h="1132" extrusionOk="0">
                <a:moveTo>
                  <a:pt x="560" y="0"/>
                </a:moveTo>
                <a:cubicBezTo>
                  <a:pt x="250" y="0"/>
                  <a:pt x="0" y="262"/>
                  <a:pt x="0" y="572"/>
                </a:cubicBezTo>
                <a:cubicBezTo>
                  <a:pt x="12" y="881"/>
                  <a:pt x="250" y="1131"/>
                  <a:pt x="560" y="1131"/>
                </a:cubicBezTo>
                <a:cubicBezTo>
                  <a:pt x="881" y="1131"/>
                  <a:pt x="1131" y="881"/>
                  <a:pt x="1131" y="572"/>
                </a:cubicBezTo>
                <a:cubicBezTo>
                  <a:pt x="1131"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 name="Google Shape;596;p2"/>
          <p:cNvSpPr/>
          <p:nvPr/>
        </p:nvSpPr>
        <p:spPr>
          <a:xfrm>
            <a:off x="2775683" y="1402575"/>
            <a:ext cx="38896" cy="38896"/>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 name="Google Shape;597;p2"/>
          <p:cNvSpPr/>
          <p:nvPr/>
        </p:nvSpPr>
        <p:spPr>
          <a:xfrm>
            <a:off x="2839522" y="1338736"/>
            <a:ext cx="38896" cy="38896"/>
          </a:xfrm>
          <a:custGeom>
            <a:avLst/>
            <a:gdLst/>
            <a:ahLst/>
            <a:cxnLst/>
            <a:rect l="l" t="t" r="r" b="b"/>
            <a:pathLst>
              <a:path w="1132" h="1132" extrusionOk="0">
                <a:moveTo>
                  <a:pt x="560" y="1"/>
                </a:moveTo>
                <a:cubicBezTo>
                  <a:pt x="250" y="1"/>
                  <a:pt x="0" y="251"/>
                  <a:pt x="0" y="572"/>
                </a:cubicBezTo>
                <a:cubicBezTo>
                  <a:pt x="12" y="882"/>
                  <a:pt x="250" y="1132"/>
                  <a:pt x="560" y="1132"/>
                </a:cubicBezTo>
                <a:cubicBezTo>
                  <a:pt x="881" y="1132"/>
                  <a:pt x="1131" y="882"/>
                  <a:pt x="1131" y="572"/>
                </a:cubicBezTo>
                <a:cubicBezTo>
                  <a:pt x="1131" y="275"/>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 name="Google Shape;598;p2"/>
          <p:cNvSpPr/>
          <p:nvPr/>
        </p:nvSpPr>
        <p:spPr>
          <a:xfrm>
            <a:off x="2711466" y="1338736"/>
            <a:ext cx="38896" cy="38896"/>
          </a:xfrm>
          <a:custGeom>
            <a:avLst/>
            <a:gdLst/>
            <a:ahLst/>
            <a:cxnLst/>
            <a:rect l="l" t="t" r="r" b="b"/>
            <a:pathLst>
              <a:path w="1132" h="1132" extrusionOk="0">
                <a:moveTo>
                  <a:pt x="572" y="1"/>
                </a:moveTo>
                <a:cubicBezTo>
                  <a:pt x="262" y="1"/>
                  <a:pt x="1" y="251"/>
                  <a:pt x="1" y="560"/>
                </a:cubicBezTo>
                <a:cubicBezTo>
                  <a:pt x="1" y="882"/>
                  <a:pt x="262"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 name="Google Shape;599;p2"/>
          <p:cNvSpPr/>
          <p:nvPr/>
        </p:nvSpPr>
        <p:spPr>
          <a:xfrm>
            <a:off x="2839522" y="1722870"/>
            <a:ext cx="38896" cy="38896"/>
          </a:xfrm>
          <a:custGeom>
            <a:avLst/>
            <a:gdLst/>
            <a:ahLst/>
            <a:cxnLst/>
            <a:rect l="l" t="t" r="r" b="b"/>
            <a:pathLst>
              <a:path w="1132" h="1132" extrusionOk="0">
                <a:moveTo>
                  <a:pt x="560" y="1"/>
                </a:moveTo>
                <a:cubicBezTo>
                  <a:pt x="250" y="1"/>
                  <a:pt x="0" y="251"/>
                  <a:pt x="0" y="560"/>
                </a:cubicBezTo>
                <a:cubicBezTo>
                  <a:pt x="12" y="882"/>
                  <a:pt x="250" y="1132"/>
                  <a:pt x="560" y="1132"/>
                </a:cubicBezTo>
                <a:cubicBezTo>
                  <a:pt x="881" y="1132"/>
                  <a:pt x="1131" y="882"/>
                  <a:pt x="1131" y="560"/>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 name="Google Shape;600;p2"/>
          <p:cNvSpPr/>
          <p:nvPr/>
        </p:nvSpPr>
        <p:spPr>
          <a:xfrm>
            <a:off x="2711466" y="1723282"/>
            <a:ext cx="38896" cy="38896"/>
          </a:xfrm>
          <a:custGeom>
            <a:avLst/>
            <a:gdLst/>
            <a:ahLst/>
            <a:cxnLst/>
            <a:rect l="l" t="t" r="r" b="b"/>
            <a:pathLst>
              <a:path w="1132" h="1132" extrusionOk="0">
                <a:moveTo>
                  <a:pt x="572" y="1"/>
                </a:moveTo>
                <a:cubicBezTo>
                  <a:pt x="262" y="1"/>
                  <a:pt x="1" y="251"/>
                  <a:pt x="1" y="572"/>
                </a:cubicBezTo>
                <a:cubicBezTo>
                  <a:pt x="1" y="882"/>
                  <a:pt x="262"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 name="Google Shape;601;p2"/>
          <p:cNvSpPr/>
          <p:nvPr/>
        </p:nvSpPr>
        <p:spPr>
          <a:xfrm>
            <a:off x="2647249" y="1787121"/>
            <a:ext cx="38896" cy="38896"/>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 name="Google Shape;602;p2"/>
          <p:cNvSpPr/>
          <p:nvPr/>
        </p:nvSpPr>
        <p:spPr>
          <a:xfrm>
            <a:off x="2775683" y="1787121"/>
            <a:ext cx="38896" cy="38896"/>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 name="Google Shape;603;p2"/>
          <p:cNvSpPr/>
          <p:nvPr/>
        </p:nvSpPr>
        <p:spPr>
          <a:xfrm>
            <a:off x="2647249" y="1659065"/>
            <a:ext cx="38896" cy="38896"/>
          </a:xfrm>
          <a:custGeom>
            <a:avLst/>
            <a:gdLst/>
            <a:ahLst/>
            <a:cxnLst/>
            <a:rect l="l" t="t" r="r" b="b"/>
            <a:pathLst>
              <a:path w="1132" h="1132" extrusionOk="0">
                <a:moveTo>
                  <a:pt x="560" y="0"/>
                </a:moveTo>
                <a:cubicBezTo>
                  <a:pt x="250" y="0"/>
                  <a:pt x="0" y="250"/>
                  <a:pt x="0" y="560"/>
                </a:cubicBezTo>
                <a:cubicBezTo>
                  <a:pt x="12" y="870"/>
                  <a:pt x="250" y="1131"/>
                  <a:pt x="560" y="1131"/>
                </a:cubicBezTo>
                <a:cubicBezTo>
                  <a:pt x="881" y="1131"/>
                  <a:pt x="1131" y="870"/>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 name="Google Shape;604;p2"/>
          <p:cNvSpPr/>
          <p:nvPr/>
        </p:nvSpPr>
        <p:spPr>
          <a:xfrm>
            <a:off x="2775683" y="1659065"/>
            <a:ext cx="38896" cy="38896"/>
          </a:xfrm>
          <a:custGeom>
            <a:avLst/>
            <a:gdLst/>
            <a:ahLst/>
            <a:cxnLst/>
            <a:rect l="l" t="t" r="r" b="b"/>
            <a:pathLst>
              <a:path w="1132" h="1132" extrusionOk="0">
                <a:moveTo>
                  <a:pt x="560" y="0"/>
                </a:moveTo>
                <a:cubicBezTo>
                  <a:pt x="251" y="0"/>
                  <a:pt x="1" y="250"/>
                  <a:pt x="1" y="560"/>
                </a:cubicBezTo>
                <a:cubicBezTo>
                  <a:pt x="1" y="870"/>
                  <a:pt x="251" y="1131"/>
                  <a:pt x="560" y="1131"/>
                </a:cubicBezTo>
                <a:cubicBezTo>
                  <a:pt x="870" y="1131"/>
                  <a:pt x="1132" y="870"/>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5" name="Google Shape;605;p2"/>
          <p:cNvSpPr/>
          <p:nvPr/>
        </p:nvSpPr>
        <p:spPr>
          <a:xfrm>
            <a:off x="2839522" y="1594848"/>
            <a:ext cx="38896" cy="38896"/>
          </a:xfrm>
          <a:custGeom>
            <a:avLst/>
            <a:gdLst/>
            <a:ahLst/>
            <a:cxnLst/>
            <a:rect l="l" t="t" r="r" b="b"/>
            <a:pathLst>
              <a:path w="1132" h="1132" extrusionOk="0">
                <a:moveTo>
                  <a:pt x="560" y="0"/>
                </a:moveTo>
                <a:cubicBezTo>
                  <a:pt x="250" y="0"/>
                  <a:pt x="0" y="262"/>
                  <a:pt x="0" y="572"/>
                </a:cubicBezTo>
                <a:cubicBezTo>
                  <a:pt x="12" y="881"/>
                  <a:pt x="250" y="1131"/>
                  <a:pt x="560" y="1131"/>
                </a:cubicBezTo>
                <a:cubicBezTo>
                  <a:pt x="881" y="1131"/>
                  <a:pt x="1131" y="881"/>
                  <a:pt x="1131" y="572"/>
                </a:cubicBezTo>
                <a:cubicBezTo>
                  <a:pt x="1131"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6" name="Google Shape;606;p2"/>
          <p:cNvSpPr/>
          <p:nvPr/>
        </p:nvSpPr>
        <p:spPr>
          <a:xfrm>
            <a:off x="2711466" y="1594848"/>
            <a:ext cx="38896" cy="38896"/>
          </a:xfrm>
          <a:custGeom>
            <a:avLst/>
            <a:gdLst/>
            <a:ahLst/>
            <a:cxnLst/>
            <a:rect l="l" t="t" r="r" b="b"/>
            <a:pathLst>
              <a:path w="1132" h="1132" extrusionOk="0">
                <a:moveTo>
                  <a:pt x="572" y="0"/>
                </a:moveTo>
                <a:cubicBezTo>
                  <a:pt x="262" y="0"/>
                  <a:pt x="1" y="262"/>
                  <a:pt x="1" y="572"/>
                </a:cubicBezTo>
                <a:cubicBezTo>
                  <a:pt x="1" y="881"/>
                  <a:pt x="262"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7" name="Google Shape;607;p2"/>
          <p:cNvSpPr/>
          <p:nvPr/>
        </p:nvSpPr>
        <p:spPr>
          <a:xfrm>
            <a:off x="2839522" y="1978982"/>
            <a:ext cx="38896" cy="38896"/>
          </a:xfrm>
          <a:custGeom>
            <a:avLst/>
            <a:gdLst/>
            <a:ahLst/>
            <a:cxnLst/>
            <a:rect l="l" t="t" r="r" b="b"/>
            <a:pathLst>
              <a:path w="1132" h="1132" extrusionOk="0">
                <a:moveTo>
                  <a:pt x="560" y="0"/>
                </a:moveTo>
                <a:cubicBezTo>
                  <a:pt x="250" y="0"/>
                  <a:pt x="0" y="250"/>
                  <a:pt x="0" y="572"/>
                </a:cubicBezTo>
                <a:cubicBezTo>
                  <a:pt x="0" y="881"/>
                  <a:pt x="250" y="1131"/>
                  <a:pt x="560" y="1131"/>
                </a:cubicBezTo>
                <a:cubicBezTo>
                  <a:pt x="881" y="1131"/>
                  <a:pt x="1131" y="881"/>
                  <a:pt x="1131" y="572"/>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 name="Google Shape;608;p2"/>
          <p:cNvSpPr/>
          <p:nvPr/>
        </p:nvSpPr>
        <p:spPr>
          <a:xfrm>
            <a:off x="2711466" y="1979359"/>
            <a:ext cx="38896" cy="38930"/>
          </a:xfrm>
          <a:custGeom>
            <a:avLst/>
            <a:gdLst/>
            <a:ahLst/>
            <a:cxnLst/>
            <a:rect l="l" t="t" r="r" b="b"/>
            <a:pathLst>
              <a:path w="1132" h="1133" extrusionOk="0">
                <a:moveTo>
                  <a:pt x="572" y="1"/>
                </a:moveTo>
                <a:cubicBezTo>
                  <a:pt x="262" y="1"/>
                  <a:pt x="1" y="263"/>
                  <a:pt x="1" y="572"/>
                </a:cubicBezTo>
                <a:cubicBezTo>
                  <a:pt x="1" y="882"/>
                  <a:pt x="262"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 name="Google Shape;609;p2"/>
          <p:cNvSpPr/>
          <p:nvPr/>
        </p:nvSpPr>
        <p:spPr>
          <a:xfrm>
            <a:off x="2647249" y="2043611"/>
            <a:ext cx="38896" cy="38896"/>
          </a:xfrm>
          <a:custGeom>
            <a:avLst/>
            <a:gdLst/>
            <a:ahLst/>
            <a:cxnLst/>
            <a:rect l="l" t="t" r="r" b="b"/>
            <a:pathLst>
              <a:path w="1132" h="1132" extrusionOk="0">
                <a:moveTo>
                  <a:pt x="560" y="0"/>
                </a:moveTo>
                <a:cubicBezTo>
                  <a:pt x="250" y="0"/>
                  <a:pt x="0" y="250"/>
                  <a:pt x="0" y="560"/>
                </a:cubicBezTo>
                <a:cubicBezTo>
                  <a:pt x="12" y="869"/>
                  <a:pt x="250" y="1131"/>
                  <a:pt x="560" y="1131"/>
                </a:cubicBezTo>
                <a:cubicBezTo>
                  <a:pt x="881" y="1131"/>
                  <a:pt x="1131" y="869"/>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 name="Google Shape;610;p2"/>
          <p:cNvSpPr/>
          <p:nvPr/>
        </p:nvSpPr>
        <p:spPr>
          <a:xfrm>
            <a:off x="2775683" y="2043611"/>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 name="Google Shape;611;p2"/>
          <p:cNvSpPr/>
          <p:nvPr/>
        </p:nvSpPr>
        <p:spPr>
          <a:xfrm>
            <a:off x="2647249" y="1915143"/>
            <a:ext cx="38896" cy="38896"/>
          </a:xfrm>
          <a:custGeom>
            <a:avLst/>
            <a:gdLst/>
            <a:ahLst/>
            <a:cxnLst/>
            <a:rect l="l" t="t" r="r" b="b"/>
            <a:pathLst>
              <a:path w="1132" h="1132" extrusionOk="0">
                <a:moveTo>
                  <a:pt x="560" y="1"/>
                </a:moveTo>
                <a:cubicBezTo>
                  <a:pt x="250" y="1"/>
                  <a:pt x="0" y="251"/>
                  <a:pt x="0" y="560"/>
                </a:cubicBezTo>
                <a:cubicBezTo>
                  <a:pt x="12" y="882"/>
                  <a:pt x="250" y="1132"/>
                  <a:pt x="560" y="1132"/>
                </a:cubicBezTo>
                <a:cubicBezTo>
                  <a:pt x="881" y="1132"/>
                  <a:pt x="1131" y="882"/>
                  <a:pt x="1131" y="560"/>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 name="Google Shape;612;p2"/>
          <p:cNvSpPr/>
          <p:nvPr/>
        </p:nvSpPr>
        <p:spPr>
          <a:xfrm>
            <a:off x="2775683" y="1915143"/>
            <a:ext cx="38896" cy="38896"/>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 name="Google Shape;613;p2"/>
          <p:cNvSpPr/>
          <p:nvPr/>
        </p:nvSpPr>
        <p:spPr>
          <a:xfrm>
            <a:off x="2839522" y="1851338"/>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4" name="Google Shape;614;p2"/>
          <p:cNvSpPr/>
          <p:nvPr/>
        </p:nvSpPr>
        <p:spPr>
          <a:xfrm>
            <a:off x="2711466" y="1851338"/>
            <a:ext cx="38896" cy="38896"/>
          </a:xfrm>
          <a:custGeom>
            <a:avLst/>
            <a:gdLst/>
            <a:ahLst/>
            <a:cxnLst/>
            <a:rect l="l" t="t" r="r" b="b"/>
            <a:pathLst>
              <a:path w="1132" h="1132" extrusionOk="0">
                <a:moveTo>
                  <a:pt x="572" y="0"/>
                </a:moveTo>
                <a:cubicBezTo>
                  <a:pt x="262" y="0"/>
                  <a:pt x="1" y="250"/>
                  <a:pt x="1" y="560"/>
                </a:cubicBezTo>
                <a:cubicBezTo>
                  <a:pt x="1" y="869"/>
                  <a:pt x="262"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 name="Google Shape;615;p2"/>
          <p:cNvSpPr/>
          <p:nvPr/>
        </p:nvSpPr>
        <p:spPr>
          <a:xfrm>
            <a:off x="2519193" y="-5903"/>
            <a:ext cx="38896" cy="38896"/>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 name="Google Shape;616;p2"/>
          <p:cNvSpPr/>
          <p:nvPr/>
        </p:nvSpPr>
        <p:spPr>
          <a:xfrm>
            <a:off x="2583410" y="186335"/>
            <a:ext cx="38896" cy="38518"/>
          </a:xfrm>
          <a:custGeom>
            <a:avLst/>
            <a:gdLst/>
            <a:ahLst/>
            <a:cxnLst/>
            <a:rect l="l" t="t" r="r" b="b"/>
            <a:pathLst>
              <a:path w="1132" h="1121" extrusionOk="0">
                <a:moveTo>
                  <a:pt x="560" y="1"/>
                </a:moveTo>
                <a:cubicBezTo>
                  <a:pt x="251" y="1"/>
                  <a:pt x="1" y="251"/>
                  <a:pt x="1" y="561"/>
                </a:cubicBezTo>
                <a:cubicBezTo>
                  <a:pt x="1" y="870"/>
                  <a:pt x="251" y="1120"/>
                  <a:pt x="560" y="1120"/>
                </a:cubicBezTo>
                <a:cubicBezTo>
                  <a:pt x="870" y="1120"/>
                  <a:pt x="1132" y="870"/>
                  <a:pt x="1132" y="561"/>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 name="Google Shape;617;p2"/>
          <p:cNvSpPr/>
          <p:nvPr/>
        </p:nvSpPr>
        <p:spPr>
          <a:xfrm>
            <a:off x="2519193" y="250174"/>
            <a:ext cx="38896" cy="38896"/>
          </a:xfrm>
          <a:custGeom>
            <a:avLst/>
            <a:gdLst/>
            <a:ahLst/>
            <a:cxnLst/>
            <a:rect l="l" t="t" r="r" b="b"/>
            <a:pathLst>
              <a:path w="1132" h="1132" extrusionOk="0">
                <a:moveTo>
                  <a:pt x="572" y="0"/>
                </a:moveTo>
                <a:cubicBezTo>
                  <a:pt x="263" y="0"/>
                  <a:pt x="1" y="250"/>
                  <a:pt x="1" y="560"/>
                </a:cubicBezTo>
                <a:cubicBezTo>
                  <a:pt x="1" y="881"/>
                  <a:pt x="263" y="1131"/>
                  <a:pt x="572" y="1131"/>
                </a:cubicBezTo>
                <a:cubicBezTo>
                  <a:pt x="882" y="1131"/>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 name="Google Shape;618;p2"/>
          <p:cNvSpPr/>
          <p:nvPr/>
        </p:nvSpPr>
        <p:spPr>
          <a:xfrm>
            <a:off x="2519193" y="121706"/>
            <a:ext cx="38896" cy="38896"/>
          </a:xfrm>
          <a:custGeom>
            <a:avLst/>
            <a:gdLst/>
            <a:ahLst/>
            <a:cxnLst/>
            <a:rect l="l" t="t" r="r" b="b"/>
            <a:pathLst>
              <a:path w="1132" h="1132" extrusionOk="0">
                <a:moveTo>
                  <a:pt x="572" y="1"/>
                </a:moveTo>
                <a:cubicBezTo>
                  <a:pt x="263" y="1"/>
                  <a:pt x="1" y="251"/>
                  <a:pt x="1" y="572"/>
                </a:cubicBezTo>
                <a:cubicBezTo>
                  <a:pt x="1" y="894"/>
                  <a:pt x="263"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 name="Google Shape;619;p2"/>
          <p:cNvSpPr/>
          <p:nvPr/>
        </p:nvSpPr>
        <p:spPr>
          <a:xfrm>
            <a:off x="2583410" y="58314"/>
            <a:ext cx="38896" cy="38896"/>
          </a:xfrm>
          <a:custGeom>
            <a:avLst/>
            <a:gdLst/>
            <a:ahLst/>
            <a:cxnLst/>
            <a:rect l="l" t="t" r="r" b="b"/>
            <a:pathLst>
              <a:path w="1132" h="1132" extrusionOk="0">
                <a:moveTo>
                  <a:pt x="560" y="0"/>
                </a:moveTo>
                <a:cubicBezTo>
                  <a:pt x="251" y="0"/>
                  <a:pt x="1" y="250"/>
                  <a:pt x="1" y="572"/>
                </a:cubicBezTo>
                <a:cubicBezTo>
                  <a:pt x="13" y="881"/>
                  <a:pt x="251" y="1131"/>
                  <a:pt x="560" y="1131"/>
                </a:cubicBezTo>
                <a:cubicBezTo>
                  <a:pt x="870" y="1131"/>
                  <a:pt x="1132" y="881"/>
                  <a:pt x="1132" y="572"/>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 name="Google Shape;620;p2"/>
          <p:cNvSpPr/>
          <p:nvPr/>
        </p:nvSpPr>
        <p:spPr>
          <a:xfrm>
            <a:off x="2583410" y="442447"/>
            <a:ext cx="38896" cy="38896"/>
          </a:xfrm>
          <a:custGeom>
            <a:avLst/>
            <a:gdLst/>
            <a:ahLst/>
            <a:cxnLst/>
            <a:rect l="l" t="t" r="r" b="b"/>
            <a:pathLst>
              <a:path w="1132" h="1132" extrusionOk="0">
                <a:moveTo>
                  <a:pt x="560" y="0"/>
                </a:moveTo>
                <a:cubicBezTo>
                  <a:pt x="251" y="0"/>
                  <a:pt x="1" y="250"/>
                  <a:pt x="1" y="560"/>
                </a:cubicBezTo>
                <a:cubicBezTo>
                  <a:pt x="13" y="881"/>
                  <a:pt x="251" y="1131"/>
                  <a:pt x="560" y="1131"/>
                </a:cubicBezTo>
                <a:cubicBezTo>
                  <a:pt x="870" y="1131"/>
                  <a:pt x="1132" y="881"/>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 name="Google Shape;621;p2"/>
          <p:cNvSpPr/>
          <p:nvPr/>
        </p:nvSpPr>
        <p:spPr>
          <a:xfrm>
            <a:off x="2519193" y="506252"/>
            <a:ext cx="38896" cy="38896"/>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2" name="Google Shape;622;p2"/>
          <p:cNvSpPr/>
          <p:nvPr/>
        </p:nvSpPr>
        <p:spPr>
          <a:xfrm>
            <a:off x="2519193" y="377818"/>
            <a:ext cx="38896" cy="38896"/>
          </a:xfrm>
          <a:custGeom>
            <a:avLst/>
            <a:gdLst/>
            <a:ahLst/>
            <a:cxnLst/>
            <a:rect l="l" t="t" r="r" b="b"/>
            <a:pathLst>
              <a:path w="1132" h="1132" extrusionOk="0">
                <a:moveTo>
                  <a:pt x="572" y="0"/>
                </a:moveTo>
                <a:cubicBezTo>
                  <a:pt x="263" y="0"/>
                  <a:pt x="1" y="262"/>
                  <a:pt x="1" y="572"/>
                </a:cubicBezTo>
                <a:cubicBezTo>
                  <a:pt x="1" y="893"/>
                  <a:pt x="263"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3" name="Google Shape;623;p2"/>
          <p:cNvSpPr/>
          <p:nvPr/>
        </p:nvSpPr>
        <p:spPr>
          <a:xfrm>
            <a:off x="2583410" y="313979"/>
            <a:ext cx="38896" cy="38896"/>
          </a:xfrm>
          <a:custGeom>
            <a:avLst/>
            <a:gdLst/>
            <a:ahLst/>
            <a:cxnLst/>
            <a:rect l="l" t="t" r="r" b="b"/>
            <a:pathLst>
              <a:path w="1132" h="1132" extrusionOk="0">
                <a:moveTo>
                  <a:pt x="560" y="1"/>
                </a:moveTo>
                <a:cubicBezTo>
                  <a:pt x="251" y="1"/>
                  <a:pt x="1" y="251"/>
                  <a:pt x="1" y="572"/>
                </a:cubicBezTo>
                <a:cubicBezTo>
                  <a:pt x="13" y="882"/>
                  <a:pt x="251" y="1132"/>
                  <a:pt x="560" y="1132"/>
                </a:cubicBezTo>
                <a:cubicBezTo>
                  <a:pt x="870" y="1132"/>
                  <a:pt x="1132" y="882"/>
                  <a:pt x="1132" y="572"/>
                </a:cubicBezTo>
                <a:cubicBezTo>
                  <a:pt x="1132" y="275"/>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4" name="Google Shape;624;p2"/>
          <p:cNvSpPr/>
          <p:nvPr/>
        </p:nvSpPr>
        <p:spPr>
          <a:xfrm>
            <a:off x="2583410" y="698525"/>
            <a:ext cx="38896" cy="38896"/>
          </a:xfrm>
          <a:custGeom>
            <a:avLst/>
            <a:gdLst/>
            <a:ahLst/>
            <a:cxnLst/>
            <a:rect l="l" t="t" r="r" b="b"/>
            <a:pathLst>
              <a:path w="1132" h="1132" extrusionOk="0">
                <a:moveTo>
                  <a:pt x="560" y="1"/>
                </a:moveTo>
                <a:cubicBezTo>
                  <a:pt x="251" y="1"/>
                  <a:pt x="1" y="251"/>
                  <a:pt x="1" y="572"/>
                </a:cubicBezTo>
                <a:cubicBezTo>
                  <a:pt x="13" y="882"/>
                  <a:pt x="251" y="1132"/>
                  <a:pt x="560" y="1132"/>
                </a:cubicBezTo>
                <a:cubicBezTo>
                  <a:pt x="870"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5" name="Google Shape;625;p2"/>
          <p:cNvSpPr/>
          <p:nvPr/>
        </p:nvSpPr>
        <p:spPr>
          <a:xfrm>
            <a:off x="2519193" y="762330"/>
            <a:ext cx="38896" cy="38930"/>
          </a:xfrm>
          <a:custGeom>
            <a:avLst/>
            <a:gdLst/>
            <a:ahLst/>
            <a:cxnLst/>
            <a:rect l="l" t="t" r="r" b="b"/>
            <a:pathLst>
              <a:path w="1132" h="1133"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6" name="Google Shape;626;p2"/>
          <p:cNvSpPr/>
          <p:nvPr/>
        </p:nvSpPr>
        <p:spPr>
          <a:xfrm>
            <a:off x="2519193" y="634308"/>
            <a:ext cx="38896" cy="38896"/>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7" name="Google Shape;627;p2"/>
          <p:cNvSpPr/>
          <p:nvPr/>
        </p:nvSpPr>
        <p:spPr>
          <a:xfrm>
            <a:off x="2583410" y="570091"/>
            <a:ext cx="38896" cy="38896"/>
          </a:xfrm>
          <a:custGeom>
            <a:avLst/>
            <a:gdLst/>
            <a:ahLst/>
            <a:cxnLst/>
            <a:rect l="l" t="t" r="r" b="b"/>
            <a:pathLst>
              <a:path w="1132" h="1132" extrusionOk="0">
                <a:moveTo>
                  <a:pt x="560" y="0"/>
                </a:moveTo>
                <a:cubicBezTo>
                  <a:pt x="251" y="0"/>
                  <a:pt x="1" y="262"/>
                  <a:pt x="1" y="572"/>
                </a:cubicBezTo>
                <a:cubicBezTo>
                  <a:pt x="13" y="893"/>
                  <a:pt x="251" y="1131"/>
                  <a:pt x="560" y="1131"/>
                </a:cubicBezTo>
                <a:cubicBezTo>
                  <a:pt x="870"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8" name="Google Shape;628;p2"/>
          <p:cNvSpPr/>
          <p:nvPr/>
        </p:nvSpPr>
        <p:spPr>
          <a:xfrm>
            <a:off x="2583410" y="954603"/>
            <a:ext cx="38896" cy="38896"/>
          </a:xfrm>
          <a:custGeom>
            <a:avLst/>
            <a:gdLst/>
            <a:ahLst/>
            <a:cxnLst/>
            <a:rect l="l" t="t" r="r" b="b"/>
            <a:pathLst>
              <a:path w="1132" h="1132" extrusionOk="0">
                <a:moveTo>
                  <a:pt x="560" y="1"/>
                </a:moveTo>
                <a:cubicBezTo>
                  <a:pt x="251" y="1"/>
                  <a:pt x="1" y="263"/>
                  <a:pt x="1" y="572"/>
                </a:cubicBezTo>
                <a:cubicBezTo>
                  <a:pt x="13" y="882"/>
                  <a:pt x="251" y="1132"/>
                  <a:pt x="560" y="1132"/>
                </a:cubicBezTo>
                <a:cubicBezTo>
                  <a:pt x="870" y="1132"/>
                  <a:pt x="1132" y="882"/>
                  <a:pt x="1132" y="572"/>
                </a:cubicBezTo>
                <a:cubicBezTo>
                  <a:pt x="1132" y="263"/>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9" name="Google Shape;629;p2"/>
          <p:cNvSpPr/>
          <p:nvPr/>
        </p:nvSpPr>
        <p:spPr>
          <a:xfrm>
            <a:off x="2519193" y="1018854"/>
            <a:ext cx="38896" cy="38896"/>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 name="Google Shape;630;p2"/>
          <p:cNvSpPr/>
          <p:nvPr/>
        </p:nvSpPr>
        <p:spPr>
          <a:xfrm>
            <a:off x="2519193" y="890386"/>
            <a:ext cx="38896" cy="38896"/>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1" name="Google Shape;631;p2"/>
          <p:cNvSpPr/>
          <p:nvPr/>
        </p:nvSpPr>
        <p:spPr>
          <a:xfrm>
            <a:off x="2583410" y="826581"/>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2" name="Google Shape;632;p2"/>
          <p:cNvSpPr/>
          <p:nvPr/>
        </p:nvSpPr>
        <p:spPr>
          <a:xfrm>
            <a:off x="2583410" y="1210302"/>
            <a:ext cx="38896" cy="38896"/>
          </a:xfrm>
          <a:custGeom>
            <a:avLst/>
            <a:gdLst/>
            <a:ahLst/>
            <a:cxnLst/>
            <a:rect l="l" t="t" r="r" b="b"/>
            <a:pathLst>
              <a:path w="1132" h="1132" extrusionOk="0">
                <a:moveTo>
                  <a:pt x="560" y="0"/>
                </a:moveTo>
                <a:cubicBezTo>
                  <a:pt x="251" y="0"/>
                  <a:pt x="1" y="262"/>
                  <a:pt x="1" y="572"/>
                </a:cubicBezTo>
                <a:cubicBezTo>
                  <a:pt x="13" y="893"/>
                  <a:pt x="251" y="1131"/>
                  <a:pt x="560" y="1131"/>
                </a:cubicBezTo>
                <a:cubicBezTo>
                  <a:pt x="870"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3" name="Google Shape;633;p2"/>
          <p:cNvSpPr/>
          <p:nvPr/>
        </p:nvSpPr>
        <p:spPr>
          <a:xfrm>
            <a:off x="2519193" y="1274519"/>
            <a:ext cx="38896" cy="38896"/>
          </a:xfrm>
          <a:custGeom>
            <a:avLst/>
            <a:gdLst/>
            <a:ahLst/>
            <a:cxnLst/>
            <a:rect l="l" t="t" r="r" b="b"/>
            <a:pathLst>
              <a:path w="1132" h="1132" extrusionOk="0">
                <a:moveTo>
                  <a:pt x="572" y="1"/>
                </a:moveTo>
                <a:cubicBezTo>
                  <a:pt x="263" y="1"/>
                  <a:pt x="1" y="251"/>
                  <a:pt x="1" y="560"/>
                </a:cubicBezTo>
                <a:cubicBezTo>
                  <a:pt x="1" y="894"/>
                  <a:pt x="263" y="1132"/>
                  <a:pt x="572" y="1132"/>
                </a:cubicBezTo>
                <a:cubicBezTo>
                  <a:pt x="882" y="1132"/>
                  <a:pt x="1132" y="870"/>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4" name="Google Shape;634;p2"/>
          <p:cNvSpPr/>
          <p:nvPr/>
        </p:nvSpPr>
        <p:spPr>
          <a:xfrm>
            <a:off x="2519193" y="1146463"/>
            <a:ext cx="38896" cy="38896"/>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5" name="Google Shape;635;p2"/>
          <p:cNvSpPr/>
          <p:nvPr/>
        </p:nvSpPr>
        <p:spPr>
          <a:xfrm>
            <a:off x="2583410" y="1082659"/>
            <a:ext cx="38896" cy="38896"/>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6" name="Google Shape;636;p2"/>
          <p:cNvSpPr/>
          <p:nvPr/>
        </p:nvSpPr>
        <p:spPr>
          <a:xfrm>
            <a:off x="2583410" y="1466792"/>
            <a:ext cx="38896" cy="38896"/>
          </a:xfrm>
          <a:custGeom>
            <a:avLst/>
            <a:gdLst/>
            <a:ahLst/>
            <a:cxnLst/>
            <a:rect l="l" t="t" r="r" b="b"/>
            <a:pathLst>
              <a:path w="1132" h="1132" extrusionOk="0">
                <a:moveTo>
                  <a:pt x="560" y="0"/>
                </a:moveTo>
                <a:cubicBezTo>
                  <a:pt x="251" y="0"/>
                  <a:pt x="1" y="250"/>
                  <a:pt x="1" y="560"/>
                </a:cubicBezTo>
                <a:cubicBezTo>
                  <a:pt x="13" y="893"/>
                  <a:pt x="251" y="1132"/>
                  <a:pt x="560" y="1132"/>
                </a:cubicBezTo>
                <a:cubicBezTo>
                  <a:pt x="870" y="1132"/>
                  <a:pt x="1132" y="870"/>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7" name="Google Shape;637;p2"/>
          <p:cNvSpPr/>
          <p:nvPr/>
        </p:nvSpPr>
        <p:spPr>
          <a:xfrm>
            <a:off x="2519193" y="1531009"/>
            <a:ext cx="38896" cy="38896"/>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8" name="Google Shape;638;p2"/>
          <p:cNvSpPr/>
          <p:nvPr/>
        </p:nvSpPr>
        <p:spPr>
          <a:xfrm>
            <a:off x="2519193" y="1402575"/>
            <a:ext cx="38896" cy="38896"/>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9" name="Google Shape;639;p2"/>
          <p:cNvSpPr/>
          <p:nvPr/>
        </p:nvSpPr>
        <p:spPr>
          <a:xfrm>
            <a:off x="2583410" y="1338736"/>
            <a:ext cx="38896" cy="38896"/>
          </a:xfrm>
          <a:custGeom>
            <a:avLst/>
            <a:gdLst/>
            <a:ahLst/>
            <a:cxnLst/>
            <a:rect l="l" t="t" r="r" b="b"/>
            <a:pathLst>
              <a:path w="1132" h="1132" extrusionOk="0">
                <a:moveTo>
                  <a:pt x="560" y="1"/>
                </a:moveTo>
                <a:cubicBezTo>
                  <a:pt x="251" y="1"/>
                  <a:pt x="1" y="251"/>
                  <a:pt x="1" y="572"/>
                </a:cubicBezTo>
                <a:cubicBezTo>
                  <a:pt x="13" y="882"/>
                  <a:pt x="251" y="1132"/>
                  <a:pt x="560" y="1132"/>
                </a:cubicBezTo>
                <a:cubicBezTo>
                  <a:pt x="870" y="1132"/>
                  <a:pt x="1132" y="882"/>
                  <a:pt x="1132" y="572"/>
                </a:cubicBezTo>
                <a:cubicBezTo>
                  <a:pt x="1132" y="275"/>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0" name="Google Shape;640;p2"/>
          <p:cNvSpPr/>
          <p:nvPr/>
        </p:nvSpPr>
        <p:spPr>
          <a:xfrm>
            <a:off x="2583410" y="1722870"/>
            <a:ext cx="38896" cy="38896"/>
          </a:xfrm>
          <a:custGeom>
            <a:avLst/>
            <a:gdLst/>
            <a:ahLst/>
            <a:cxnLst/>
            <a:rect l="l" t="t" r="r" b="b"/>
            <a:pathLst>
              <a:path w="1132" h="1132" extrusionOk="0">
                <a:moveTo>
                  <a:pt x="560" y="1"/>
                </a:moveTo>
                <a:cubicBezTo>
                  <a:pt x="251" y="1"/>
                  <a:pt x="1" y="251"/>
                  <a:pt x="1" y="560"/>
                </a:cubicBezTo>
                <a:cubicBezTo>
                  <a:pt x="13" y="882"/>
                  <a:pt x="251" y="1132"/>
                  <a:pt x="560" y="1132"/>
                </a:cubicBezTo>
                <a:cubicBezTo>
                  <a:pt x="870" y="1132"/>
                  <a:pt x="1132" y="882"/>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1" name="Google Shape;641;p2"/>
          <p:cNvSpPr/>
          <p:nvPr/>
        </p:nvSpPr>
        <p:spPr>
          <a:xfrm>
            <a:off x="2519193" y="1787121"/>
            <a:ext cx="38896" cy="38896"/>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2" name="Google Shape;642;p2"/>
          <p:cNvSpPr/>
          <p:nvPr/>
        </p:nvSpPr>
        <p:spPr>
          <a:xfrm>
            <a:off x="2519193" y="1659065"/>
            <a:ext cx="38896" cy="38896"/>
          </a:xfrm>
          <a:custGeom>
            <a:avLst/>
            <a:gdLst/>
            <a:ahLst/>
            <a:cxnLst/>
            <a:rect l="l" t="t" r="r" b="b"/>
            <a:pathLst>
              <a:path w="1132" h="1132" extrusionOk="0">
                <a:moveTo>
                  <a:pt x="572" y="0"/>
                </a:moveTo>
                <a:cubicBezTo>
                  <a:pt x="263" y="0"/>
                  <a:pt x="1" y="250"/>
                  <a:pt x="1" y="560"/>
                </a:cubicBezTo>
                <a:cubicBezTo>
                  <a:pt x="1" y="870"/>
                  <a:pt x="263" y="1131"/>
                  <a:pt x="572" y="1131"/>
                </a:cubicBezTo>
                <a:cubicBezTo>
                  <a:pt x="882" y="1131"/>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3" name="Google Shape;643;p2"/>
          <p:cNvSpPr/>
          <p:nvPr/>
        </p:nvSpPr>
        <p:spPr>
          <a:xfrm>
            <a:off x="2583410" y="1594848"/>
            <a:ext cx="38896" cy="38896"/>
          </a:xfrm>
          <a:custGeom>
            <a:avLst/>
            <a:gdLst/>
            <a:ahLst/>
            <a:cxnLst/>
            <a:rect l="l" t="t" r="r" b="b"/>
            <a:pathLst>
              <a:path w="1132" h="1132" extrusionOk="0">
                <a:moveTo>
                  <a:pt x="560" y="0"/>
                </a:moveTo>
                <a:cubicBezTo>
                  <a:pt x="251" y="0"/>
                  <a:pt x="1" y="262"/>
                  <a:pt x="1" y="572"/>
                </a:cubicBezTo>
                <a:cubicBezTo>
                  <a:pt x="13" y="881"/>
                  <a:pt x="251" y="1131"/>
                  <a:pt x="560" y="1131"/>
                </a:cubicBezTo>
                <a:cubicBezTo>
                  <a:pt x="870"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4" name="Google Shape;644;p2"/>
          <p:cNvSpPr/>
          <p:nvPr/>
        </p:nvSpPr>
        <p:spPr>
          <a:xfrm>
            <a:off x="2583410" y="1978982"/>
            <a:ext cx="38896" cy="38896"/>
          </a:xfrm>
          <a:custGeom>
            <a:avLst/>
            <a:gdLst/>
            <a:ahLst/>
            <a:cxnLst/>
            <a:rect l="l" t="t" r="r" b="b"/>
            <a:pathLst>
              <a:path w="1132" h="1132" extrusionOk="0">
                <a:moveTo>
                  <a:pt x="560" y="0"/>
                </a:moveTo>
                <a:cubicBezTo>
                  <a:pt x="251" y="0"/>
                  <a:pt x="1" y="250"/>
                  <a:pt x="1" y="572"/>
                </a:cubicBezTo>
                <a:cubicBezTo>
                  <a:pt x="1" y="881"/>
                  <a:pt x="251" y="1131"/>
                  <a:pt x="560" y="1131"/>
                </a:cubicBezTo>
                <a:cubicBezTo>
                  <a:pt x="870" y="1131"/>
                  <a:pt x="1132" y="881"/>
                  <a:pt x="1132" y="572"/>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5" name="Google Shape;645;p2"/>
          <p:cNvSpPr/>
          <p:nvPr/>
        </p:nvSpPr>
        <p:spPr>
          <a:xfrm>
            <a:off x="2519193" y="2043611"/>
            <a:ext cx="38896" cy="38896"/>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6" name="Google Shape;646;p2"/>
          <p:cNvSpPr/>
          <p:nvPr/>
        </p:nvSpPr>
        <p:spPr>
          <a:xfrm>
            <a:off x="2519193" y="1915143"/>
            <a:ext cx="38896" cy="38896"/>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 name="Google Shape;647;p2"/>
          <p:cNvSpPr/>
          <p:nvPr/>
        </p:nvSpPr>
        <p:spPr>
          <a:xfrm>
            <a:off x="2583410" y="1851338"/>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8" name="Google Shape;648;p2"/>
          <p:cNvSpPr/>
          <p:nvPr/>
        </p:nvSpPr>
        <p:spPr>
          <a:xfrm>
            <a:off x="5273169" y="2101300"/>
            <a:ext cx="33982" cy="38483"/>
          </a:xfrm>
          <a:custGeom>
            <a:avLst/>
            <a:gdLst/>
            <a:ahLst/>
            <a:cxnLst/>
            <a:rect l="l" t="t" r="r" b="b"/>
            <a:pathLst>
              <a:path w="989" h="1120" extrusionOk="0">
                <a:moveTo>
                  <a:pt x="560" y="0"/>
                </a:moveTo>
                <a:cubicBezTo>
                  <a:pt x="251" y="0"/>
                  <a:pt x="0" y="238"/>
                  <a:pt x="0" y="548"/>
                </a:cubicBezTo>
                <a:cubicBezTo>
                  <a:pt x="0" y="857"/>
                  <a:pt x="251" y="1119"/>
                  <a:pt x="560" y="1119"/>
                </a:cubicBezTo>
                <a:cubicBezTo>
                  <a:pt x="739" y="1119"/>
                  <a:pt x="893" y="1036"/>
                  <a:pt x="989" y="905"/>
                </a:cubicBezTo>
                <a:lnTo>
                  <a:pt x="572" y="0"/>
                </a:ln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9" name="Google Shape;649;p2"/>
          <p:cNvSpPr/>
          <p:nvPr/>
        </p:nvSpPr>
        <p:spPr>
          <a:xfrm>
            <a:off x="5208952" y="2164692"/>
            <a:ext cx="38896" cy="38896"/>
          </a:xfrm>
          <a:custGeom>
            <a:avLst/>
            <a:gdLst/>
            <a:ahLst/>
            <a:cxnLst/>
            <a:rect l="l" t="t" r="r" b="b"/>
            <a:pathLst>
              <a:path w="1132" h="1132" extrusionOk="0">
                <a:moveTo>
                  <a:pt x="572" y="0"/>
                </a:moveTo>
                <a:cubicBezTo>
                  <a:pt x="262" y="0"/>
                  <a:pt x="0" y="251"/>
                  <a:pt x="0" y="560"/>
                </a:cubicBezTo>
                <a:cubicBezTo>
                  <a:pt x="0" y="882"/>
                  <a:pt x="262" y="1132"/>
                  <a:pt x="572" y="1132"/>
                </a:cubicBezTo>
                <a:cubicBezTo>
                  <a:pt x="881" y="1132"/>
                  <a:pt x="1131" y="882"/>
                  <a:pt x="1131" y="560"/>
                </a:cubicBezTo>
                <a:cubicBezTo>
                  <a:pt x="1131" y="251"/>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0" name="Google Shape;650;p2"/>
          <p:cNvSpPr/>
          <p:nvPr/>
        </p:nvSpPr>
        <p:spPr>
          <a:xfrm>
            <a:off x="5400813" y="2359404"/>
            <a:ext cx="27041" cy="36456"/>
          </a:xfrm>
          <a:custGeom>
            <a:avLst/>
            <a:gdLst/>
            <a:ahLst/>
            <a:cxnLst/>
            <a:rect l="l" t="t" r="r" b="b"/>
            <a:pathLst>
              <a:path w="787" h="1061" extrusionOk="0">
                <a:moveTo>
                  <a:pt x="334" y="1"/>
                </a:moveTo>
                <a:cubicBezTo>
                  <a:pt x="131" y="96"/>
                  <a:pt x="0" y="287"/>
                  <a:pt x="0" y="489"/>
                </a:cubicBezTo>
                <a:cubicBezTo>
                  <a:pt x="0" y="787"/>
                  <a:pt x="250" y="1061"/>
                  <a:pt x="560" y="1061"/>
                </a:cubicBezTo>
                <a:cubicBezTo>
                  <a:pt x="643" y="1061"/>
                  <a:pt x="715" y="1049"/>
                  <a:pt x="786" y="1013"/>
                </a:cubicBezTo>
                <a:lnTo>
                  <a:pt x="334" y="1"/>
                </a:ln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1" name="Google Shape;651;p2"/>
          <p:cNvSpPr/>
          <p:nvPr/>
        </p:nvSpPr>
        <p:spPr>
          <a:xfrm>
            <a:off x="5272757" y="2356965"/>
            <a:ext cx="38896" cy="38896"/>
          </a:xfrm>
          <a:custGeom>
            <a:avLst/>
            <a:gdLst/>
            <a:ahLst/>
            <a:cxnLst/>
            <a:rect l="l" t="t" r="r" b="b"/>
            <a:pathLst>
              <a:path w="1132" h="1132" extrusionOk="0">
                <a:moveTo>
                  <a:pt x="572" y="0"/>
                </a:moveTo>
                <a:cubicBezTo>
                  <a:pt x="263" y="0"/>
                  <a:pt x="1" y="250"/>
                  <a:pt x="1" y="560"/>
                </a:cubicBezTo>
                <a:cubicBezTo>
                  <a:pt x="1" y="870"/>
                  <a:pt x="263" y="1132"/>
                  <a:pt x="572" y="1132"/>
                </a:cubicBezTo>
                <a:cubicBezTo>
                  <a:pt x="882" y="1132"/>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2" name="Google Shape;652;p2"/>
          <p:cNvSpPr/>
          <p:nvPr/>
        </p:nvSpPr>
        <p:spPr>
          <a:xfrm>
            <a:off x="5208952" y="2420769"/>
            <a:ext cx="38896" cy="38896"/>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3" name="Google Shape;653;p2"/>
          <p:cNvSpPr/>
          <p:nvPr/>
        </p:nvSpPr>
        <p:spPr>
          <a:xfrm>
            <a:off x="5336974" y="2420769"/>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4" name="Google Shape;654;p2"/>
          <p:cNvSpPr/>
          <p:nvPr/>
        </p:nvSpPr>
        <p:spPr>
          <a:xfrm>
            <a:off x="5208952" y="2292336"/>
            <a:ext cx="38896" cy="38896"/>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5" name="Google Shape;655;p2"/>
          <p:cNvSpPr/>
          <p:nvPr/>
        </p:nvSpPr>
        <p:spPr>
          <a:xfrm>
            <a:off x="5336974" y="2292336"/>
            <a:ext cx="38896" cy="38896"/>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6" name="Google Shape;656;p2"/>
          <p:cNvSpPr/>
          <p:nvPr/>
        </p:nvSpPr>
        <p:spPr>
          <a:xfrm>
            <a:off x="5272757" y="2228909"/>
            <a:ext cx="38896" cy="38896"/>
          </a:xfrm>
          <a:custGeom>
            <a:avLst/>
            <a:gdLst/>
            <a:ahLst/>
            <a:cxnLst/>
            <a:rect l="l" t="t" r="r" b="b"/>
            <a:pathLst>
              <a:path w="1132" h="1132"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7" name="Google Shape;657;p2"/>
          <p:cNvSpPr/>
          <p:nvPr/>
        </p:nvSpPr>
        <p:spPr>
          <a:xfrm>
            <a:off x="5144701" y="2100887"/>
            <a:ext cx="38896" cy="38896"/>
          </a:xfrm>
          <a:custGeom>
            <a:avLst/>
            <a:gdLst/>
            <a:ahLst/>
            <a:cxnLst/>
            <a:rect l="l" t="t" r="r" b="b"/>
            <a:pathLst>
              <a:path w="1132" h="1132" extrusionOk="0">
                <a:moveTo>
                  <a:pt x="561" y="0"/>
                </a:moveTo>
                <a:cubicBezTo>
                  <a:pt x="251" y="0"/>
                  <a:pt x="1" y="250"/>
                  <a:pt x="1" y="560"/>
                </a:cubicBezTo>
                <a:cubicBezTo>
                  <a:pt x="13" y="869"/>
                  <a:pt x="251" y="1131"/>
                  <a:pt x="561" y="1131"/>
                </a:cubicBezTo>
                <a:cubicBezTo>
                  <a:pt x="870" y="1131"/>
                  <a:pt x="1132" y="869"/>
                  <a:pt x="1132" y="560"/>
                </a:cubicBezTo>
                <a:cubicBezTo>
                  <a:pt x="1132" y="250"/>
                  <a:pt x="870" y="0"/>
                  <a:pt x="561"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8" name="Google Shape;658;p2"/>
          <p:cNvSpPr/>
          <p:nvPr/>
        </p:nvSpPr>
        <p:spPr>
          <a:xfrm>
            <a:off x="5016679" y="2100475"/>
            <a:ext cx="38896" cy="38896"/>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9" name="Google Shape;659;p2"/>
          <p:cNvSpPr/>
          <p:nvPr/>
        </p:nvSpPr>
        <p:spPr>
          <a:xfrm>
            <a:off x="4952840" y="2164692"/>
            <a:ext cx="38896" cy="38896"/>
          </a:xfrm>
          <a:custGeom>
            <a:avLst/>
            <a:gdLst/>
            <a:ahLst/>
            <a:cxnLst/>
            <a:rect l="l" t="t" r="r" b="b"/>
            <a:pathLst>
              <a:path w="1132" h="1132" extrusionOk="0">
                <a:moveTo>
                  <a:pt x="572" y="0"/>
                </a:moveTo>
                <a:cubicBezTo>
                  <a:pt x="251" y="0"/>
                  <a:pt x="1" y="251"/>
                  <a:pt x="1" y="560"/>
                </a:cubicBezTo>
                <a:cubicBezTo>
                  <a:pt x="1" y="882"/>
                  <a:pt x="251" y="1132"/>
                  <a:pt x="572" y="1132"/>
                </a:cubicBezTo>
                <a:cubicBezTo>
                  <a:pt x="882" y="1132"/>
                  <a:pt x="1132" y="882"/>
                  <a:pt x="1132" y="560"/>
                </a:cubicBezTo>
                <a:cubicBezTo>
                  <a:pt x="1132" y="251"/>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0" name="Google Shape;660;p2"/>
          <p:cNvSpPr/>
          <p:nvPr/>
        </p:nvSpPr>
        <p:spPr>
          <a:xfrm>
            <a:off x="5080896" y="2164692"/>
            <a:ext cx="38896" cy="38896"/>
          </a:xfrm>
          <a:custGeom>
            <a:avLst/>
            <a:gdLst/>
            <a:ahLst/>
            <a:cxnLst/>
            <a:rect l="l" t="t" r="r" b="b"/>
            <a:pathLst>
              <a:path w="1132" h="1132" extrusionOk="0">
                <a:moveTo>
                  <a:pt x="560" y="0"/>
                </a:moveTo>
                <a:cubicBezTo>
                  <a:pt x="251" y="0"/>
                  <a:pt x="1" y="251"/>
                  <a:pt x="1" y="560"/>
                </a:cubicBezTo>
                <a:cubicBezTo>
                  <a:pt x="12" y="882"/>
                  <a:pt x="251" y="1132"/>
                  <a:pt x="560" y="1132"/>
                </a:cubicBezTo>
                <a:cubicBezTo>
                  <a:pt x="870" y="1132"/>
                  <a:pt x="1132" y="882"/>
                  <a:pt x="1132" y="560"/>
                </a:cubicBezTo>
                <a:cubicBezTo>
                  <a:pt x="1132" y="251"/>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1" name="Google Shape;661;p2"/>
          <p:cNvSpPr/>
          <p:nvPr/>
        </p:nvSpPr>
        <p:spPr>
          <a:xfrm>
            <a:off x="5144701" y="2356965"/>
            <a:ext cx="38896" cy="38896"/>
          </a:xfrm>
          <a:custGeom>
            <a:avLst/>
            <a:gdLst/>
            <a:ahLst/>
            <a:cxnLst/>
            <a:rect l="l" t="t" r="r" b="b"/>
            <a:pathLst>
              <a:path w="1132" h="1132" extrusionOk="0">
                <a:moveTo>
                  <a:pt x="561" y="0"/>
                </a:moveTo>
                <a:cubicBezTo>
                  <a:pt x="251" y="0"/>
                  <a:pt x="1" y="250"/>
                  <a:pt x="1" y="560"/>
                </a:cubicBezTo>
                <a:cubicBezTo>
                  <a:pt x="13" y="881"/>
                  <a:pt x="251" y="1132"/>
                  <a:pt x="561" y="1132"/>
                </a:cubicBezTo>
                <a:cubicBezTo>
                  <a:pt x="870" y="1132"/>
                  <a:pt x="1132" y="881"/>
                  <a:pt x="1132" y="560"/>
                </a:cubicBezTo>
                <a:cubicBezTo>
                  <a:pt x="1132" y="250"/>
                  <a:pt x="870" y="0"/>
                  <a:pt x="561"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2" name="Google Shape;662;p2"/>
          <p:cNvSpPr/>
          <p:nvPr/>
        </p:nvSpPr>
        <p:spPr>
          <a:xfrm>
            <a:off x="5016679" y="2356965"/>
            <a:ext cx="38896" cy="38896"/>
          </a:xfrm>
          <a:custGeom>
            <a:avLst/>
            <a:gdLst/>
            <a:ahLst/>
            <a:cxnLst/>
            <a:rect l="l" t="t" r="r" b="b"/>
            <a:pathLst>
              <a:path w="1132" h="1132" extrusionOk="0">
                <a:moveTo>
                  <a:pt x="572" y="0"/>
                </a:moveTo>
                <a:cubicBezTo>
                  <a:pt x="262" y="0"/>
                  <a:pt x="0" y="250"/>
                  <a:pt x="0" y="560"/>
                </a:cubicBezTo>
                <a:cubicBezTo>
                  <a:pt x="0" y="870"/>
                  <a:pt x="262" y="1132"/>
                  <a:pt x="572" y="1132"/>
                </a:cubicBezTo>
                <a:cubicBezTo>
                  <a:pt x="881" y="1132"/>
                  <a:pt x="1131" y="870"/>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3" name="Google Shape;663;p2"/>
          <p:cNvSpPr/>
          <p:nvPr/>
        </p:nvSpPr>
        <p:spPr>
          <a:xfrm>
            <a:off x="4952840" y="2420769"/>
            <a:ext cx="38896" cy="38896"/>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4" name="Google Shape;664;p2"/>
          <p:cNvSpPr/>
          <p:nvPr/>
        </p:nvSpPr>
        <p:spPr>
          <a:xfrm>
            <a:off x="5080896" y="2420769"/>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5" name="Google Shape;665;p2"/>
          <p:cNvSpPr/>
          <p:nvPr/>
        </p:nvSpPr>
        <p:spPr>
          <a:xfrm>
            <a:off x="4952840" y="2292336"/>
            <a:ext cx="38896" cy="38896"/>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6" name="Google Shape;666;p2"/>
          <p:cNvSpPr/>
          <p:nvPr/>
        </p:nvSpPr>
        <p:spPr>
          <a:xfrm>
            <a:off x="5080896" y="2292336"/>
            <a:ext cx="38896" cy="38896"/>
          </a:xfrm>
          <a:custGeom>
            <a:avLst/>
            <a:gdLst/>
            <a:ahLst/>
            <a:cxnLst/>
            <a:rect l="l" t="t" r="r" b="b"/>
            <a:pathLst>
              <a:path w="1132" h="1132" extrusionOk="0">
                <a:moveTo>
                  <a:pt x="560" y="0"/>
                </a:moveTo>
                <a:cubicBezTo>
                  <a:pt x="251" y="0"/>
                  <a:pt x="1" y="262"/>
                  <a:pt x="1" y="572"/>
                </a:cubicBezTo>
                <a:cubicBezTo>
                  <a:pt x="12" y="881"/>
                  <a:pt x="251" y="1131"/>
                  <a:pt x="560" y="1131"/>
                </a:cubicBezTo>
                <a:cubicBezTo>
                  <a:pt x="870"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7" name="Google Shape;667;p2"/>
          <p:cNvSpPr/>
          <p:nvPr/>
        </p:nvSpPr>
        <p:spPr>
          <a:xfrm>
            <a:off x="5144701" y="2228497"/>
            <a:ext cx="38896" cy="38896"/>
          </a:xfrm>
          <a:custGeom>
            <a:avLst/>
            <a:gdLst/>
            <a:ahLst/>
            <a:cxnLst/>
            <a:rect l="l" t="t" r="r" b="b"/>
            <a:pathLst>
              <a:path w="1132" h="1132" extrusionOk="0">
                <a:moveTo>
                  <a:pt x="561" y="1"/>
                </a:moveTo>
                <a:cubicBezTo>
                  <a:pt x="251" y="1"/>
                  <a:pt x="1" y="251"/>
                  <a:pt x="1" y="572"/>
                </a:cubicBezTo>
                <a:cubicBezTo>
                  <a:pt x="1" y="882"/>
                  <a:pt x="251" y="1132"/>
                  <a:pt x="561" y="1132"/>
                </a:cubicBezTo>
                <a:cubicBezTo>
                  <a:pt x="870" y="1132"/>
                  <a:pt x="1132" y="882"/>
                  <a:pt x="1132" y="572"/>
                </a:cubicBezTo>
                <a:cubicBezTo>
                  <a:pt x="1132" y="251"/>
                  <a:pt x="870" y="1"/>
                  <a:pt x="561"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8" name="Google Shape;668;p2"/>
          <p:cNvSpPr/>
          <p:nvPr/>
        </p:nvSpPr>
        <p:spPr>
          <a:xfrm>
            <a:off x="5016679" y="2228909"/>
            <a:ext cx="38896" cy="38896"/>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9" name="Google Shape;669;p2"/>
          <p:cNvSpPr/>
          <p:nvPr/>
        </p:nvSpPr>
        <p:spPr>
          <a:xfrm>
            <a:off x="4888624" y="2100887"/>
            <a:ext cx="38896" cy="38896"/>
          </a:xfrm>
          <a:custGeom>
            <a:avLst/>
            <a:gdLst/>
            <a:ahLst/>
            <a:cxnLst/>
            <a:rect l="l" t="t" r="r" b="b"/>
            <a:pathLst>
              <a:path w="1132" h="1132" extrusionOk="0">
                <a:moveTo>
                  <a:pt x="560" y="0"/>
                </a:moveTo>
                <a:cubicBezTo>
                  <a:pt x="251" y="0"/>
                  <a:pt x="1" y="250"/>
                  <a:pt x="1" y="560"/>
                </a:cubicBezTo>
                <a:cubicBezTo>
                  <a:pt x="13" y="869"/>
                  <a:pt x="251" y="1131"/>
                  <a:pt x="560" y="1131"/>
                </a:cubicBezTo>
                <a:cubicBezTo>
                  <a:pt x="870"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0" name="Google Shape;670;p2"/>
          <p:cNvSpPr/>
          <p:nvPr/>
        </p:nvSpPr>
        <p:spPr>
          <a:xfrm>
            <a:off x="4760568" y="2100475"/>
            <a:ext cx="38930" cy="38896"/>
          </a:xfrm>
          <a:custGeom>
            <a:avLst/>
            <a:gdLst/>
            <a:ahLst/>
            <a:cxnLst/>
            <a:rect l="l" t="t" r="r" b="b"/>
            <a:pathLst>
              <a:path w="1133"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1" name="Google Shape;671;p2"/>
          <p:cNvSpPr/>
          <p:nvPr/>
        </p:nvSpPr>
        <p:spPr>
          <a:xfrm>
            <a:off x="4696763" y="2164692"/>
            <a:ext cx="38896" cy="38896"/>
          </a:xfrm>
          <a:custGeom>
            <a:avLst/>
            <a:gdLst/>
            <a:ahLst/>
            <a:cxnLst/>
            <a:rect l="l" t="t" r="r" b="b"/>
            <a:pathLst>
              <a:path w="1132" h="1132" extrusionOk="0">
                <a:moveTo>
                  <a:pt x="560" y="0"/>
                </a:moveTo>
                <a:cubicBezTo>
                  <a:pt x="251" y="0"/>
                  <a:pt x="1" y="251"/>
                  <a:pt x="1" y="560"/>
                </a:cubicBezTo>
                <a:cubicBezTo>
                  <a:pt x="1" y="882"/>
                  <a:pt x="251" y="1132"/>
                  <a:pt x="560" y="1132"/>
                </a:cubicBezTo>
                <a:cubicBezTo>
                  <a:pt x="882" y="1132"/>
                  <a:pt x="1132" y="882"/>
                  <a:pt x="1132" y="560"/>
                </a:cubicBezTo>
                <a:cubicBezTo>
                  <a:pt x="1132" y="251"/>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2" name="Google Shape;672;p2"/>
          <p:cNvSpPr/>
          <p:nvPr/>
        </p:nvSpPr>
        <p:spPr>
          <a:xfrm>
            <a:off x="4824407" y="2164692"/>
            <a:ext cx="38896" cy="38896"/>
          </a:xfrm>
          <a:custGeom>
            <a:avLst/>
            <a:gdLst/>
            <a:ahLst/>
            <a:cxnLst/>
            <a:rect l="l" t="t" r="r" b="b"/>
            <a:pathLst>
              <a:path w="1132" h="1132" extrusionOk="0">
                <a:moveTo>
                  <a:pt x="572" y="0"/>
                </a:moveTo>
                <a:cubicBezTo>
                  <a:pt x="262" y="0"/>
                  <a:pt x="0" y="251"/>
                  <a:pt x="0" y="560"/>
                </a:cubicBezTo>
                <a:cubicBezTo>
                  <a:pt x="24" y="882"/>
                  <a:pt x="262" y="1132"/>
                  <a:pt x="572" y="1132"/>
                </a:cubicBezTo>
                <a:cubicBezTo>
                  <a:pt x="881" y="1132"/>
                  <a:pt x="1131" y="882"/>
                  <a:pt x="1131" y="560"/>
                </a:cubicBezTo>
                <a:cubicBezTo>
                  <a:pt x="1131" y="251"/>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3" name="Google Shape;673;p2"/>
          <p:cNvSpPr/>
          <p:nvPr/>
        </p:nvSpPr>
        <p:spPr>
          <a:xfrm>
            <a:off x="4888624" y="2356965"/>
            <a:ext cx="38896" cy="38896"/>
          </a:xfrm>
          <a:custGeom>
            <a:avLst/>
            <a:gdLst/>
            <a:ahLst/>
            <a:cxnLst/>
            <a:rect l="l" t="t" r="r" b="b"/>
            <a:pathLst>
              <a:path w="1132" h="1132" extrusionOk="0">
                <a:moveTo>
                  <a:pt x="560" y="0"/>
                </a:moveTo>
                <a:cubicBezTo>
                  <a:pt x="251" y="0"/>
                  <a:pt x="1" y="250"/>
                  <a:pt x="1" y="560"/>
                </a:cubicBezTo>
                <a:cubicBezTo>
                  <a:pt x="13" y="881"/>
                  <a:pt x="251" y="1132"/>
                  <a:pt x="560" y="1132"/>
                </a:cubicBezTo>
                <a:cubicBezTo>
                  <a:pt x="870" y="1132"/>
                  <a:pt x="1132" y="881"/>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4" name="Google Shape;674;p2"/>
          <p:cNvSpPr/>
          <p:nvPr/>
        </p:nvSpPr>
        <p:spPr>
          <a:xfrm>
            <a:off x="4760568" y="2356965"/>
            <a:ext cx="38930" cy="38896"/>
          </a:xfrm>
          <a:custGeom>
            <a:avLst/>
            <a:gdLst/>
            <a:ahLst/>
            <a:cxnLst/>
            <a:rect l="l" t="t" r="r" b="b"/>
            <a:pathLst>
              <a:path w="1133" h="1132" extrusionOk="0">
                <a:moveTo>
                  <a:pt x="572" y="0"/>
                </a:moveTo>
                <a:cubicBezTo>
                  <a:pt x="251" y="0"/>
                  <a:pt x="1" y="250"/>
                  <a:pt x="1" y="560"/>
                </a:cubicBezTo>
                <a:cubicBezTo>
                  <a:pt x="1" y="870"/>
                  <a:pt x="251" y="1132"/>
                  <a:pt x="572" y="1132"/>
                </a:cubicBezTo>
                <a:cubicBezTo>
                  <a:pt x="882" y="1132"/>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 name="Google Shape;675;p2"/>
          <p:cNvSpPr/>
          <p:nvPr/>
        </p:nvSpPr>
        <p:spPr>
          <a:xfrm>
            <a:off x="4696763" y="2420769"/>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 name="Google Shape;676;p2"/>
          <p:cNvSpPr/>
          <p:nvPr/>
        </p:nvSpPr>
        <p:spPr>
          <a:xfrm>
            <a:off x="4824407" y="2420769"/>
            <a:ext cx="38896" cy="38896"/>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 name="Google Shape;677;p2"/>
          <p:cNvSpPr/>
          <p:nvPr/>
        </p:nvSpPr>
        <p:spPr>
          <a:xfrm>
            <a:off x="4696763" y="2292336"/>
            <a:ext cx="38896" cy="38896"/>
          </a:xfrm>
          <a:custGeom>
            <a:avLst/>
            <a:gdLst/>
            <a:ahLst/>
            <a:cxnLst/>
            <a:rect l="l" t="t" r="r" b="b"/>
            <a:pathLst>
              <a:path w="1132" h="1132" extrusionOk="0">
                <a:moveTo>
                  <a:pt x="560" y="0"/>
                </a:moveTo>
                <a:cubicBezTo>
                  <a:pt x="251" y="0"/>
                  <a:pt x="1" y="262"/>
                  <a:pt x="1" y="572"/>
                </a:cubicBezTo>
                <a:cubicBezTo>
                  <a:pt x="1" y="881"/>
                  <a:pt x="251" y="1131"/>
                  <a:pt x="560" y="1131"/>
                </a:cubicBezTo>
                <a:cubicBezTo>
                  <a:pt x="882"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 name="Google Shape;678;p2"/>
          <p:cNvSpPr/>
          <p:nvPr/>
        </p:nvSpPr>
        <p:spPr>
          <a:xfrm>
            <a:off x="4824407" y="2292336"/>
            <a:ext cx="38896" cy="38896"/>
          </a:xfrm>
          <a:custGeom>
            <a:avLst/>
            <a:gdLst/>
            <a:ahLst/>
            <a:cxnLst/>
            <a:rect l="l" t="t" r="r" b="b"/>
            <a:pathLst>
              <a:path w="1132" h="1132" extrusionOk="0">
                <a:moveTo>
                  <a:pt x="572" y="0"/>
                </a:moveTo>
                <a:cubicBezTo>
                  <a:pt x="262" y="0"/>
                  <a:pt x="0" y="262"/>
                  <a:pt x="0" y="572"/>
                </a:cubicBezTo>
                <a:cubicBezTo>
                  <a:pt x="24" y="881"/>
                  <a:pt x="262"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9" name="Google Shape;679;p2"/>
          <p:cNvSpPr/>
          <p:nvPr/>
        </p:nvSpPr>
        <p:spPr>
          <a:xfrm>
            <a:off x="4888624" y="2228497"/>
            <a:ext cx="38896" cy="38896"/>
          </a:xfrm>
          <a:custGeom>
            <a:avLst/>
            <a:gdLst/>
            <a:ahLst/>
            <a:cxnLst/>
            <a:rect l="l" t="t" r="r" b="b"/>
            <a:pathLst>
              <a:path w="1132" h="1132" extrusionOk="0">
                <a:moveTo>
                  <a:pt x="560" y="1"/>
                </a:moveTo>
                <a:cubicBezTo>
                  <a:pt x="251" y="1"/>
                  <a:pt x="1" y="251"/>
                  <a:pt x="1" y="572"/>
                </a:cubicBezTo>
                <a:cubicBezTo>
                  <a:pt x="13" y="882"/>
                  <a:pt x="251" y="1132"/>
                  <a:pt x="560" y="1132"/>
                </a:cubicBezTo>
                <a:cubicBezTo>
                  <a:pt x="870"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 name="Google Shape;680;p2"/>
          <p:cNvSpPr/>
          <p:nvPr/>
        </p:nvSpPr>
        <p:spPr>
          <a:xfrm>
            <a:off x="4760568" y="2228909"/>
            <a:ext cx="38930" cy="38896"/>
          </a:xfrm>
          <a:custGeom>
            <a:avLst/>
            <a:gdLst/>
            <a:ahLst/>
            <a:cxnLst/>
            <a:rect l="l" t="t" r="r" b="b"/>
            <a:pathLst>
              <a:path w="1133" h="1132"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 name="Google Shape;681;p2"/>
          <p:cNvSpPr/>
          <p:nvPr/>
        </p:nvSpPr>
        <p:spPr>
          <a:xfrm>
            <a:off x="4632134" y="2100887"/>
            <a:ext cx="38896" cy="38896"/>
          </a:xfrm>
          <a:custGeom>
            <a:avLst/>
            <a:gdLst/>
            <a:ahLst/>
            <a:cxnLst/>
            <a:rect l="l" t="t" r="r" b="b"/>
            <a:pathLst>
              <a:path w="1132" h="1132" extrusionOk="0">
                <a:moveTo>
                  <a:pt x="572" y="0"/>
                </a:moveTo>
                <a:cubicBezTo>
                  <a:pt x="262" y="0"/>
                  <a:pt x="0" y="250"/>
                  <a:pt x="0" y="560"/>
                </a:cubicBezTo>
                <a:cubicBezTo>
                  <a:pt x="24" y="869"/>
                  <a:pt x="274"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 name="Google Shape;682;p2"/>
          <p:cNvSpPr/>
          <p:nvPr/>
        </p:nvSpPr>
        <p:spPr>
          <a:xfrm>
            <a:off x="4504490" y="2100475"/>
            <a:ext cx="38896" cy="38896"/>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 name="Google Shape;683;p2"/>
          <p:cNvSpPr/>
          <p:nvPr/>
        </p:nvSpPr>
        <p:spPr>
          <a:xfrm>
            <a:off x="4440685" y="2164692"/>
            <a:ext cx="38483" cy="38896"/>
          </a:xfrm>
          <a:custGeom>
            <a:avLst/>
            <a:gdLst/>
            <a:ahLst/>
            <a:cxnLst/>
            <a:rect l="l" t="t" r="r" b="b"/>
            <a:pathLst>
              <a:path w="1120" h="1132" extrusionOk="0">
                <a:moveTo>
                  <a:pt x="560" y="0"/>
                </a:moveTo>
                <a:cubicBezTo>
                  <a:pt x="250" y="0"/>
                  <a:pt x="0" y="251"/>
                  <a:pt x="0" y="560"/>
                </a:cubicBezTo>
                <a:cubicBezTo>
                  <a:pt x="0" y="882"/>
                  <a:pt x="250" y="1132"/>
                  <a:pt x="560" y="1132"/>
                </a:cubicBezTo>
                <a:cubicBezTo>
                  <a:pt x="869" y="1132"/>
                  <a:pt x="1119" y="882"/>
                  <a:pt x="1119" y="560"/>
                </a:cubicBezTo>
                <a:cubicBezTo>
                  <a:pt x="1119" y="251"/>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 name="Google Shape;684;p2"/>
          <p:cNvSpPr/>
          <p:nvPr/>
        </p:nvSpPr>
        <p:spPr>
          <a:xfrm>
            <a:off x="4568329" y="2164692"/>
            <a:ext cx="38896" cy="38896"/>
          </a:xfrm>
          <a:custGeom>
            <a:avLst/>
            <a:gdLst/>
            <a:ahLst/>
            <a:cxnLst/>
            <a:rect l="l" t="t" r="r" b="b"/>
            <a:pathLst>
              <a:path w="1132" h="1132" extrusionOk="0">
                <a:moveTo>
                  <a:pt x="572" y="0"/>
                </a:moveTo>
                <a:cubicBezTo>
                  <a:pt x="250" y="0"/>
                  <a:pt x="0" y="251"/>
                  <a:pt x="0" y="560"/>
                </a:cubicBezTo>
                <a:cubicBezTo>
                  <a:pt x="12" y="882"/>
                  <a:pt x="274" y="1132"/>
                  <a:pt x="572" y="1132"/>
                </a:cubicBezTo>
                <a:cubicBezTo>
                  <a:pt x="881" y="1132"/>
                  <a:pt x="1131" y="882"/>
                  <a:pt x="1131" y="560"/>
                </a:cubicBezTo>
                <a:cubicBezTo>
                  <a:pt x="1131" y="251"/>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 name="Google Shape;685;p2"/>
          <p:cNvSpPr/>
          <p:nvPr/>
        </p:nvSpPr>
        <p:spPr>
          <a:xfrm>
            <a:off x="4632134" y="2356965"/>
            <a:ext cx="38896" cy="38896"/>
          </a:xfrm>
          <a:custGeom>
            <a:avLst/>
            <a:gdLst/>
            <a:ahLst/>
            <a:cxnLst/>
            <a:rect l="l" t="t" r="r" b="b"/>
            <a:pathLst>
              <a:path w="1132" h="1132" extrusionOk="0">
                <a:moveTo>
                  <a:pt x="572" y="0"/>
                </a:moveTo>
                <a:cubicBezTo>
                  <a:pt x="262" y="0"/>
                  <a:pt x="0" y="250"/>
                  <a:pt x="0" y="560"/>
                </a:cubicBezTo>
                <a:cubicBezTo>
                  <a:pt x="24" y="881"/>
                  <a:pt x="274" y="1132"/>
                  <a:pt x="572" y="1132"/>
                </a:cubicBezTo>
                <a:cubicBezTo>
                  <a:pt x="881" y="1132"/>
                  <a:pt x="1131" y="881"/>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 name="Google Shape;686;p2"/>
          <p:cNvSpPr/>
          <p:nvPr/>
        </p:nvSpPr>
        <p:spPr>
          <a:xfrm>
            <a:off x="4504490" y="2356965"/>
            <a:ext cx="38896" cy="38896"/>
          </a:xfrm>
          <a:custGeom>
            <a:avLst/>
            <a:gdLst/>
            <a:ahLst/>
            <a:cxnLst/>
            <a:rect l="l" t="t" r="r" b="b"/>
            <a:pathLst>
              <a:path w="1132" h="1132" extrusionOk="0">
                <a:moveTo>
                  <a:pt x="560" y="0"/>
                </a:moveTo>
                <a:cubicBezTo>
                  <a:pt x="251" y="0"/>
                  <a:pt x="1" y="250"/>
                  <a:pt x="1" y="560"/>
                </a:cubicBezTo>
                <a:cubicBezTo>
                  <a:pt x="1" y="870"/>
                  <a:pt x="251" y="1132"/>
                  <a:pt x="560" y="1132"/>
                </a:cubicBezTo>
                <a:cubicBezTo>
                  <a:pt x="870" y="1132"/>
                  <a:pt x="1132" y="870"/>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7" name="Google Shape;687;p2"/>
          <p:cNvSpPr/>
          <p:nvPr/>
        </p:nvSpPr>
        <p:spPr>
          <a:xfrm>
            <a:off x="4440685" y="2420769"/>
            <a:ext cx="38483" cy="38896"/>
          </a:xfrm>
          <a:custGeom>
            <a:avLst/>
            <a:gdLst/>
            <a:ahLst/>
            <a:cxnLst/>
            <a:rect l="l" t="t" r="r" b="b"/>
            <a:pathLst>
              <a:path w="1120" h="1132" extrusionOk="0">
                <a:moveTo>
                  <a:pt x="560" y="1"/>
                </a:moveTo>
                <a:cubicBezTo>
                  <a:pt x="250" y="1"/>
                  <a:pt x="0" y="251"/>
                  <a:pt x="0" y="572"/>
                </a:cubicBezTo>
                <a:cubicBezTo>
                  <a:pt x="0" y="882"/>
                  <a:pt x="250" y="1132"/>
                  <a:pt x="560" y="1132"/>
                </a:cubicBezTo>
                <a:cubicBezTo>
                  <a:pt x="869" y="1132"/>
                  <a:pt x="1119" y="882"/>
                  <a:pt x="1119" y="572"/>
                </a:cubicBezTo>
                <a:cubicBezTo>
                  <a:pt x="1119"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 name="Google Shape;688;p2"/>
          <p:cNvSpPr/>
          <p:nvPr/>
        </p:nvSpPr>
        <p:spPr>
          <a:xfrm>
            <a:off x="4568329" y="2420769"/>
            <a:ext cx="38896" cy="38896"/>
          </a:xfrm>
          <a:custGeom>
            <a:avLst/>
            <a:gdLst/>
            <a:ahLst/>
            <a:cxnLst/>
            <a:rect l="l" t="t" r="r" b="b"/>
            <a:pathLst>
              <a:path w="1132" h="1132" extrusionOk="0">
                <a:moveTo>
                  <a:pt x="572" y="1"/>
                </a:moveTo>
                <a:cubicBezTo>
                  <a:pt x="250" y="1"/>
                  <a:pt x="0" y="251"/>
                  <a:pt x="0" y="572"/>
                </a:cubicBezTo>
                <a:cubicBezTo>
                  <a:pt x="12" y="882"/>
                  <a:pt x="274"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 name="Google Shape;689;p2"/>
          <p:cNvSpPr/>
          <p:nvPr/>
        </p:nvSpPr>
        <p:spPr>
          <a:xfrm>
            <a:off x="4440685" y="2292336"/>
            <a:ext cx="38483" cy="38896"/>
          </a:xfrm>
          <a:custGeom>
            <a:avLst/>
            <a:gdLst/>
            <a:ahLst/>
            <a:cxnLst/>
            <a:rect l="l" t="t" r="r" b="b"/>
            <a:pathLst>
              <a:path w="1120" h="1132" extrusionOk="0">
                <a:moveTo>
                  <a:pt x="560" y="0"/>
                </a:moveTo>
                <a:cubicBezTo>
                  <a:pt x="250" y="0"/>
                  <a:pt x="0" y="262"/>
                  <a:pt x="0" y="572"/>
                </a:cubicBezTo>
                <a:cubicBezTo>
                  <a:pt x="0" y="881"/>
                  <a:pt x="250" y="1131"/>
                  <a:pt x="560" y="1131"/>
                </a:cubicBezTo>
                <a:cubicBezTo>
                  <a:pt x="869" y="1131"/>
                  <a:pt x="1119" y="881"/>
                  <a:pt x="1119" y="572"/>
                </a:cubicBezTo>
                <a:cubicBezTo>
                  <a:pt x="1119"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 name="Google Shape;690;p2"/>
          <p:cNvSpPr/>
          <p:nvPr/>
        </p:nvSpPr>
        <p:spPr>
          <a:xfrm>
            <a:off x="4568329" y="2292336"/>
            <a:ext cx="38896" cy="38896"/>
          </a:xfrm>
          <a:custGeom>
            <a:avLst/>
            <a:gdLst/>
            <a:ahLst/>
            <a:cxnLst/>
            <a:rect l="l" t="t" r="r" b="b"/>
            <a:pathLst>
              <a:path w="1132" h="1132" extrusionOk="0">
                <a:moveTo>
                  <a:pt x="572" y="0"/>
                </a:moveTo>
                <a:cubicBezTo>
                  <a:pt x="250" y="0"/>
                  <a:pt x="0" y="262"/>
                  <a:pt x="0" y="572"/>
                </a:cubicBezTo>
                <a:cubicBezTo>
                  <a:pt x="12" y="881"/>
                  <a:pt x="274"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 name="Google Shape;691;p2"/>
          <p:cNvSpPr/>
          <p:nvPr/>
        </p:nvSpPr>
        <p:spPr>
          <a:xfrm>
            <a:off x="4632134" y="2228497"/>
            <a:ext cx="38896" cy="38896"/>
          </a:xfrm>
          <a:custGeom>
            <a:avLst/>
            <a:gdLst/>
            <a:ahLst/>
            <a:cxnLst/>
            <a:rect l="l" t="t" r="r" b="b"/>
            <a:pathLst>
              <a:path w="1132" h="1132" extrusionOk="0">
                <a:moveTo>
                  <a:pt x="572" y="1"/>
                </a:moveTo>
                <a:cubicBezTo>
                  <a:pt x="262" y="1"/>
                  <a:pt x="0" y="251"/>
                  <a:pt x="0" y="572"/>
                </a:cubicBezTo>
                <a:cubicBezTo>
                  <a:pt x="0" y="882"/>
                  <a:pt x="274"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 name="Google Shape;692;p2"/>
          <p:cNvSpPr/>
          <p:nvPr/>
        </p:nvSpPr>
        <p:spPr>
          <a:xfrm>
            <a:off x="4504490" y="2228909"/>
            <a:ext cx="38896" cy="38896"/>
          </a:xfrm>
          <a:custGeom>
            <a:avLst/>
            <a:gdLst/>
            <a:ahLst/>
            <a:cxnLst/>
            <a:rect l="l" t="t" r="r" b="b"/>
            <a:pathLst>
              <a:path w="1132" h="1132"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 name="Google Shape;693;p2"/>
          <p:cNvSpPr/>
          <p:nvPr/>
        </p:nvSpPr>
        <p:spPr>
          <a:xfrm>
            <a:off x="4376056" y="2100887"/>
            <a:ext cx="38896" cy="38896"/>
          </a:xfrm>
          <a:custGeom>
            <a:avLst/>
            <a:gdLst/>
            <a:ahLst/>
            <a:cxnLst/>
            <a:rect l="l" t="t" r="r" b="b"/>
            <a:pathLst>
              <a:path w="1132" h="1132" extrusionOk="0">
                <a:moveTo>
                  <a:pt x="572" y="0"/>
                </a:moveTo>
                <a:cubicBezTo>
                  <a:pt x="250" y="0"/>
                  <a:pt x="0" y="250"/>
                  <a:pt x="0" y="560"/>
                </a:cubicBezTo>
                <a:cubicBezTo>
                  <a:pt x="12" y="869"/>
                  <a:pt x="274"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4" name="Google Shape;694;p2"/>
          <p:cNvSpPr/>
          <p:nvPr/>
        </p:nvSpPr>
        <p:spPr>
          <a:xfrm>
            <a:off x="4248412" y="2100475"/>
            <a:ext cx="38896" cy="38896"/>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5" name="Google Shape;695;p2"/>
          <p:cNvSpPr/>
          <p:nvPr/>
        </p:nvSpPr>
        <p:spPr>
          <a:xfrm>
            <a:off x="4184195" y="2164692"/>
            <a:ext cx="38896" cy="38896"/>
          </a:xfrm>
          <a:custGeom>
            <a:avLst/>
            <a:gdLst/>
            <a:ahLst/>
            <a:cxnLst/>
            <a:rect l="l" t="t" r="r" b="b"/>
            <a:pathLst>
              <a:path w="1132" h="1132" extrusionOk="0">
                <a:moveTo>
                  <a:pt x="572" y="0"/>
                </a:moveTo>
                <a:cubicBezTo>
                  <a:pt x="262" y="0"/>
                  <a:pt x="0" y="251"/>
                  <a:pt x="0" y="560"/>
                </a:cubicBezTo>
                <a:cubicBezTo>
                  <a:pt x="0" y="882"/>
                  <a:pt x="262" y="1132"/>
                  <a:pt x="572" y="1132"/>
                </a:cubicBezTo>
                <a:cubicBezTo>
                  <a:pt x="881" y="1132"/>
                  <a:pt x="1131" y="882"/>
                  <a:pt x="1131" y="560"/>
                </a:cubicBezTo>
                <a:cubicBezTo>
                  <a:pt x="1131" y="251"/>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6" name="Google Shape;696;p2"/>
          <p:cNvSpPr/>
          <p:nvPr/>
        </p:nvSpPr>
        <p:spPr>
          <a:xfrm>
            <a:off x="4312217" y="2164692"/>
            <a:ext cx="38896" cy="38896"/>
          </a:xfrm>
          <a:custGeom>
            <a:avLst/>
            <a:gdLst/>
            <a:ahLst/>
            <a:cxnLst/>
            <a:rect l="l" t="t" r="r" b="b"/>
            <a:pathLst>
              <a:path w="1132" h="1132" extrusionOk="0">
                <a:moveTo>
                  <a:pt x="560" y="0"/>
                </a:moveTo>
                <a:cubicBezTo>
                  <a:pt x="251" y="0"/>
                  <a:pt x="1" y="251"/>
                  <a:pt x="1" y="560"/>
                </a:cubicBezTo>
                <a:cubicBezTo>
                  <a:pt x="1" y="882"/>
                  <a:pt x="263" y="1132"/>
                  <a:pt x="560" y="1132"/>
                </a:cubicBezTo>
                <a:cubicBezTo>
                  <a:pt x="882" y="1132"/>
                  <a:pt x="1132" y="882"/>
                  <a:pt x="1132" y="560"/>
                </a:cubicBezTo>
                <a:cubicBezTo>
                  <a:pt x="1132" y="251"/>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7" name="Google Shape;697;p2"/>
          <p:cNvSpPr/>
          <p:nvPr/>
        </p:nvSpPr>
        <p:spPr>
          <a:xfrm>
            <a:off x="4376056" y="2356965"/>
            <a:ext cx="38896" cy="38896"/>
          </a:xfrm>
          <a:custGeom>
            <a:avLst/>
            <a:gdLst/>
            <a:ahLst/>
            <a:cxnLst/>
            <a:rect l="l" t="t" r="r" b="b"/>
            <a:pathLst>
              <a:path w="1132" h="1132" extrusionOk="0">
                <a:moveTo>
                  <a:pt x="572" y="0"/>
                </a:moveTo>
                <a:cubicBezTo>
                  <a:pt x="250" y="0"/>
                  <a:pt x="0" y="250"/>
                  <a:pt x="0" y="560"/>
                </a:cubicBezTo>
                <a:cubicBezTo>
                  <a:pt x="12" y="881"/>
                  <a:pt x="274" y="1132"/>
                  <a:pt x="572" y="1132"/>
                </a:cubicBezTo>
                <a:cubicBezTo>
                  <a:pt x="881" y="1132"/>
                  <a:pt x="1131" y="881"/>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8" name="Google Shape;698;p2"/>
          <p:cNvSpPr/>
          <p:nvPr/>
        </p:nvSpPr>
        <p:spPr>
          <a:xfrm>
            <a:off x="4248412" y="2356965"/>
            <a:ext cx="38896" cy="38896"/>
          </a:xfrm>
          <a:custGeom>
            <a:avLst/>
            <a:gdLst/>
            <a:ahLst/>
            <a:cxnLst/>
            <a:rect l="l" t="t" r="r" b="b"/>
            <a:pathLst>
              <a:path w="1132" h="1132" extrusionOk="0">
                <a:moveTo>
                  <a:pt x="560" y="0"/>
                </a:moveTo>
                <a:cubicBezTo>
                  <a:pt x="250" y="0"/>
                  <a:pt x="0" y="250"/>
                  <a:pt x="0" y="560"/>
                </a:cubicBezTo>
                <a:cubicBezTo>
                  <a:pt x="0" y="870"/>
                  <a:pt x="250" y="1132"/>
                  <a:pt x="560" y="1132"/>
                </a:cubicBezTo>
                <a:cubicBezTo>
                  <a:pt x="869" y="1132"/>
                  <a:pt x="1131" y="870"/>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9" name="Google Shape;699;p2"/>
          <p:cNvSpPr/>
          <p:nvPr/>
        </p:nvSpPr>
        <p:spPr>
          <a:xfrm>
            <a:off x="4184195" y="2420769"/>
            <a:ext cx="38896" cy="38896"/>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0" name="Google Shape;700;p2"/>
          <p:cNvSpPr/>
          <p:nvPr/>
        </p:nvSpPr>
        <p:spPr>
          <a:xfrm>
            <a:off x="4312217" y="2420769"/>
            <a:ext cx="38896" cy="38896"/>
          </a:xfrm>
          <a:custGeom>
            <a:avLst/>
            <a:gdLst/>
            <a:ahLst/>
            <a:cxnLst/>
            <a:rect l="l" t="t" r="r" b="b"/>
            <a:pathLst>
              <a:path w="1132" h="1132" extrusionOk="0">
                <a:moveTo>
                  <a:pt x="560" y="1"/>
                </a:moveTo>
                <a:cubicBezTo>
                  <a:pt x="251" y="1"/>
                  <a:pt x="1" y="251"/>
                  <a:pt x="1" y="572"/>
                </a:cubicBezTo>
                <a:cubicBezTo>
                  <a:pt x="1" y="882"/>
                  <a:pt x="263" y="1132"/>
                  <a:pt x="560" y="1132"/>
                </a:cubicBezTo>
                <a:cubicBezTo>
                  <a:pt x="882" y="1132"/>
                  <a:pt x="1132" y="882"/>
                  <a:pt x="1132" y="572"/>
                </a:cubicBezTo>
                <a:cubicBezTo>
                  <a:pt x="1132" y="251"/>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1" name="Google Shape;701;p2"/>
          <p:cNvSpPr/>
          <p:nvPr/>
        </p:nvSpPr>
        <p:spPr>
          <a:xfrm>
            <a:off x="4184195" y="2292336"/>
            <a:ext cx="38896" cy="38896"/>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2" name="Google Shape;702;p2"/>
          <p:cNvSpPr/>
          <p:nvPr/>
        </p:nvSpPr>
        <p:spPr>
          <a:xfrm>
            <a:off x="4312217" y="2292336"/>
            <a:ext cx="38896" cy="38896"/>
          </a:xfrm>
          <a:custGeom>
            <a:avLst/>
            <a:gdLst/>
            <a:ahLst/>
            <a:cxnLst/>
            <a:rect l="l" t="t" r="r" b="b"/>
            <a:pathLst>
              <a:path w="1132" h="1132" extrusionOk="0">
                <a:moveTo>
                  <a:pt x="560" y="0"/>
                </a:moveTo>
                <a:cubicBezTo>
                  <a:pt x="251" y="0"/>
                  <a:pt x="1" y="262"/>
                  <a:pt x="1" y="572"/>
                </a:cubicBezTo>
                <a:cubicBezTo>
                  <a:pt x="1" y="881"/>
                  <a:pt x="263" y="1131"/>
                  <a:pt x="560" y="1131"/>
                </a:cubicBezTo>
                <a:cubicBezTo>
                  <a:pt x="882" y="1131"/>
                  <a:pt x="1132" y="881"/>
                  <a:pt x="1132" y="572"/>
                </a:cubicBezTo>
                <a:cubicBezTo>
                  <a:pt x="1132" y="262"/>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3" name="Google Shape;703;p2"/>
          <p:cNvSpPr/>
          <p:nvPr/>
        </p:nvSpPr>
        <p:spPr>
          <a:xfrm>
            <a:off x="4376056" y="2228497"/>
            <a:ext cx="38896" cy="38896"/>
          </a:xfrm>
          <a:custGeom>
            <a:avLst/>
            <a:gdLst/>
            <a:ahLst/>
            <a:cxnLst/>
            <a:rect l="l" t="t" r="r" b="b"/>
            <a:pathLst>
              <a:path w="1132" h="1132" extrusionOk="0">
                <a:moveTo>
                  <a:pt x="572" y="1"/>
                </a:moveTo>
                <a:cubicBezTo>
                  <a:pt x="250" y="1"/>
                  <a:pt x="0" y="251"/>
                  <a:pt x="0" y="572"/>
                </a:cubicBezTo>
                <a:cubicBezTo>
                  <a:pt x="12" y="882"/>
                  <a:pt x="274"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4" name="Google Shape;704;p2"/>
          <p:cNvSpPr/>
          <p:nvPr/>
        </p:nvSpPr>
        <p:spPr>
          <a:xfrm>
            <a:off x="4248412" y="2228909"/>
            <a:ext cx="38896" cy="38896"/>
          </a:xfrm>
          <a:custGeom>
            <a:avLst/>
            <a:gdLst/>
            <a:ahLst/>
            <a:cxnLst/>
            <a:rect l="l" t="t" r="r" b="b"/>
            <a:pathLst>
              <a:path w="1132" h="1132"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5" name="Google Shape;705;p2"/>
          <p:cNvSpPr/>
          <p:nvPr/>
        </p:nvSpPr>
        <p:spPr>
          <a:xfrm>
            <a:off x="4120356" y="2100887"/>
            <a:ext cx="38896" cy="38896"/>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6" name="Google Shape;706;p2"/>
          <p:cNvSpPr/>
          <p:nvPr/>
        </p:nvSpPr>
        <p:spPr>
          <a:xfrm>
            <a:off x="3991923" y="2100475"/>
            <a:ext cx="38896" cy="38896"/>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7" name="Google Shape;707;p2"/>
          <p:cNvSpPr/>
          <p:nvPr/>
        </p:nvSpPr>
        <p:spPr>
          <a:xfrm>
            <a:off x="3928084" y="2164692"/>
            <a:ext cx="38896" cy="38896"/>
          </a:xfrm>
          <a:custGeom>
            <a:avLst/>
            <a:gdLst/>
            <a:ahLst/>
            <a:cxnLst/>
            <a:rect l="l" t="t" r="r" b="b"/>
            <a:pathLst>
              <a:path w="1132" h="1132" extrusionOk="0">
                <a:moveTo>
                  <a:pt x="572" y="0"/>
                </a:moveTo>
                <a:cubicBezTo>
                  <a:pt x="251" y="0"/>
                  <a:pt x="1" y="251"/>
                  <a:pt x="1" y="560"/>
                </a:cubicBezTo>
                <a:cubicBezTo>
                  <a:pt x="1" y="882"/>
                  <a:pt x="251" y="1132"/>
                  <a:pt x="572" y="1132"/>
                </a:cubicBezTo>
                <a:cubicBezTo>
                  <a:pt x="882" y="1132"/>
                  <a:pt x="1132" y="882"/>
                  <a:pt x="1132" y="560"/>
                </a:cubicBezTo>
                <a:cubicBezTo>
                  <a:pt x="1132" y="251"/>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8" name="Google Shape;708;p2"/>
          <p:cNvSpPr/>
          <p:nvPr/>
        </p:nvSpPr>
        <p:spPr>
          <a:xfrm>
            <a:off x="4056139" y="2164692"/>
            <a:ext cx="38896" cy="38896"/>
          </a:xfrm>
          <a:custGeom>
            <a:avLst/>
            <a:gdLst/>
            <a:ahLst/>
            <a:cxnLst/>
            <a:rect l="l" t="t" r="r" b="b"/>
            <a:pathLst>
              <a:path w="1132" h="1132" extrusionOk="0">
                <a:moveTo>
                  <a:pt x="560" y="0"/>
                </a:moveTo>
                <a:cubicBezTo>
                  <a:pt x="250" y="0"/>
                  <a:pt x="0" y="251"/>
                  <a:pt x="0" y="560"/>
                </a:cubicBezTo>
                <a:cubicBezTo>
                  <a:pt x="12" y="882"/>
                  <a:pt x="262" y="1132"/>
                  <a:pt x="560" y="1132"/>
                </a:cubicBezTo>
                <a:cubicBezTo>
                  <a:pt x="870" y="1132"/>
                  <a:pt x="1131" y="882"/>
                  <a:pt x="1131" y="560"/>
                </a:cubicBezTo>
                <a:cubicBezTo>
                  <a:pt x="1131" y="251"/>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9" name="Google Shape;709;p2"/>
          <p:cNvSpPr/>
          <p:nvPr/>
        </p:nvSpPr>
        <p:spPr>
          <a:xfrm>
            <a:off x="4120356" y="2356965"/>
            <a:ext cx="38896" cy="38896"/>
          </a:xfrm>
          <a:custGeom>
            <a:avLst/>
            <a:gdLst/>
            <a:ahLst/>
            <a:cxnLst/>
            <a:rect l="l" t="t" r="r" b="b"/>
            <a:pathLst>
              <a:path w="1132" h="1132" extrusionOk="0">
                <a:moveTo>
                  <a:pt x="572" y="0"/>
                </a:moveTo>
                <a:cubicBezTo>
                  <a:pt x="251" y="0"/>
                  <a:pt x="1" y="250"/>
                  <a:pt x="1" y="560"/>
                </a:cubicBezTo>
                <a:cubicBezTo>
                  <a:pt x="1" y="881"/>
                  <a:pt x="251" y="1132"/>
                  <a:pt x="572" y="1132"/>
                </a:cubicBezTo>
                <a:cubicBezTo>
                  <a:pt x="882" y="1132"/>
                  <a:pt x="1132" y="881"/>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0" name="Google Shape;710;p2"/>
          <p:cNvSpPr/>
          <p:nvPr/>
        </p:nvSpPr>
        <p:spPr>
          <a:xfrm>
            <a:off x="3991923" y="2356965"/>
            <a:ext cx="38896" cy="38896"/>
          </a:xfrm>
          <a:custGeom>
            <a:avLst/>
            <a:gdLst/>
            <a:ahLst/>
            <a:cxnLst/>
            <a:rect l="l" t="t" r="r" b="b"/>
            <a:pathLst>
              <a:path w="1132" h="1132" extrusionOk="0">
                <a:moveTo>
                  <a:pt x="572" y="0"/>
                </a:moveTo>
                <a:cubicBezTo>
                  <a:pt x="262" y="0"/>
                  <a:pt x="0" y="250"/>
                  <a:pt x="0" y="560"/>
                </a:cubicBezTo>
                <a:cubicBezTo>
                  <a:pt x="0" y="870"/>
                  <a:pt x="262" y="1132"/>
                  <a:pt x="572" y="1132"/>
                </a:cubicBezTo>
                <a:cubicBezTo>
                  <a:pt x="881" y="1132"/>
                  <a:pt x="1131" y="870"/>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1" name="Google Shape;711;p2"/>
          <p:cNvSpPr/>
          <p:nvPr/>
        </p:nvSpPr>
        <p:spPr>
          <a:xfrm>
            <a:off x="3928084" y="2420769"/>
            <a:ext cx="38896" cy="38896"/>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2" name="Google Shape;712;p2"/>
          <p:cNvSpPr/>
          <p:nvPr/>
        </p:nvSpPr>
        <p:spPr>
          <a:xfrm>
            <a:off x="4056139" y="2420769"/>
            <a:ext cx="38896" cy="38896"/>
          </a:xfrm>
          <a:custGeom>
            <a:avLst/>
            <a:gdLst/>
            <a:ahLst/>
            <a:cxnLst/>
            <a:rect l="l" t="t" r="r" b="b"/>
            <a:pathLst>
              <a:path w="1132" h="1132" extrusionOk="0">
                <a:moveTo>
                  <a:pt x="560" y="1"/>
                </a:moveTo>
                <a:cubicBezTo>
                  <a:pt x="250" y="1"/>
                  <a:pt x="0" y="251"/>
                  <a:pt x="0" y="572"/>
                </a:cubicBezTo>
                <a:cubicBezTo>
                  <a:pt x="12" y="882"/>
                  <a:pt x="262" y="1132"/>
                  <a:pt x="560" y="1132"/>
                </a:cubicBezTo>
                <a:cubicBezTo>
                  <a:pt x="870" y="1132"/>
                  <a:pt x="1131" y="882"/>
                  <a:pt x="1131" y="572"/>
                </a:cubicBezTo>
                <a:cubicBezTo>
                  <a:pt x="1131"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3" name="Google Shape;713;p2"/>
          <p:cNvSpPr/>
          <p:nvPr/>
        </p:nvSpPr>
        <p:spPr>
          <a:xfrm>
            <a:off x="3928084" y="2292336"/>
            <a:ext cx="38896" cy="38896"/>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4" name="Google Shape;714;p2"/>
          <p:cNvSpPr/>
          <p:nvPr/>
        </p:nvSpPr>
        <p:spPr>
          <a:xfrm>
            <a:off x="4056139" y="2292336"/>
            <a:ext cx="38896" cy="38896"/>
          </a:xfrm>
          <a:custGeom>
            <a:avLst/>
            <a:gdLst/>
            <a:ahLst/>
            <a:cxnLst/>
            <a:rect l="l" t="t" r="r" b="b"/>
            <a:pathLst>
              <a:path w="1132" h="1132" extrusionOk="0">
                <a:moveTo>
                  <a:pt x="560" y="0"/>
                </a:moveTo>
                <a:cubicBezTo>
                  <a:pt x="250" y="0"/>
                  <a:pt x="0" y="262"/>
                  <a:pt x="0" y="572"/>
                </a:cubicBezTo>
                <a:cubicBezTo>
                  <a:pt x="12" y="881"/>
                  <a:pt x="262" y="1131"/>
                  <a:pt x="560" y="1131"/>
                </a:cubicBezTo>
                <a:cubicBezTo>
                  <a:pt x="870" y="1131"/>
                  <a:pt x="1131" y="881"/>
                  <a:pt x="1131" y="572"/>
                </a:cubicBezTo>
                <a:cubicBezTo>
                  <a:pt x="1131"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5" name="Google Shape;715;p2"/>
          <p:cNvSpPr/>
          <p:nvPr/>
        </p:nvSpPr>
        <p:spPr>
          <a:xfrm>
            <a:off x="4120356" y="2228497"/>
            <a:ext cx="38896" cy="38896"/>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6" name="Google Shape;716;p2"/>
          <p:cNvSpPr/>
          <p:nvPr/>
        </p:nvSpPr>
        <p:spPr>
          <a:xfrm>
            <a:off x="3991923" y="2228909"/>
            <a:ext cx="38896" cy="38896"/>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7" name="Google Shape;717;p2"/>
          <p:cNvSpPr/>
          <p:nvPr/>
        </p:nvSpPr>
        <p:spPr>
          <a:xfrm>
            <a:off x="3864279" y="2100887"/>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 name="Google Shape;718;p2"/>
          <p:cNvSpPr/>
          <p:nvPr/>
        </p:nvSpPr>
        <p:spPr>
          <a:xfrm>
            <a:off x="3735811" y="2100475"/>
            <a:ext cx="38896" cy="38896"/>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 name="Google Shape;719;p2"/>
          <p:cNvSpPr/>
          <p:nvPr/>
        </p:nvSpPr>
        <p:spPr>
          <a:xfrm>
            <a:off x="3672006" y="2164692"/>
            <a:ext cx="38896" cy="38896"/>
          </a:xfrm>
          <a:custGeom>
            <a:avLst/>
            <a:gdLst/>
            <a:ahLst/>
            <a:cxnLst/>
            <a:rect l="l" t="t" r="r" b="b"/>
            <a:pathLst>
              <a:path w="1132" h="1132" extrusionOk="0">
                <a:moveTo>
                  <a:pt x="560" y="0"/>
                </a:moveTo>
                <a:cubicBezTo>
                  <a:pt x="250" y="0"/>
                  <a:pt x="0" y="251"/>
                  <a:pt x="0" y="560"/>
                </a:cubicBezTo>
                <a:cubicBezTo>
                  <a:pt x="0" y="882"/>
                  <a:pt x="250" y="1132"/>
                  <a:pt x="560" y="1132"/>
                </a:cubicBezTo>
                <a:cubicBezTo>
                  <a:pt x="881" y="1132"/>
                  <a:pt x="1132" y="882"/>
                  <a:pt x="1132" y="560"/>
                </a:cubicBezTo>
                <a:cubicBezTo>
                  <a:pt x="1132" y="251"/>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0" name="Google Shape;720;p2"/>
          <p:cNvSpPr/>
          <p:nvPr/>
        </p:nvSpPr>
        <p:spPr>
          <a:xfrm>
            <a:off x="3799650" y="2164692"/>
            <a:ext cx="38896" cy="38896"/>
          </a:xfrm>
          <a:custGeom>
            <a:avLst/>
            <a:gdLst/>
            <a:ahLst/>
            <a:cxnLst/>
            <a:rect l="l" t="t" r="r" b="b"/>
            <a:pathLst>
              <a:path w="1132" h="1132" extrusionOk="0">
                <a:moveTo>
                  <a:pt x="572" y="0"/>
                </a:moveTo>
                <a:cubicBezTo>
                  <a:pt x="262" y="0"/>
                  <a:pt x="0" y="251"/>
                  <a:pt x="0" y="560"/>
                </a:cubicBezTo>
                <a:cubicBezTo>
                  <a:pt x="24" y="882"/>
                  <a:pt x="262" y="1132"/>
                  <a:pt x="572" y="1132"/>
                </a:cubicBezTo>
                <a:cubicBezTo>
                  <a:pt x="881" y="1132"/>
                  <a:pt x="1131" y="882"/>
                  <a:pt x="1131" y="560"/>
                </a:cubicBezTo>
                <a:cubicBezTo>
                  <a:pt x="1131" y="251"/>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1" name="Google Shape;721;p2"/>
          <p:cNvSpPr/>
          <p:nvPr/>
        </p:nvSpPr>
        <p:spPr>
          <a:xfrm>
            <a:off x="3864279" y="2356965"/>
            <a:ext cx="38896" cy="38896"/>
          </a:xfrm>
          <a:custGeom>
            <a:avLst/>
            <a:gdLst/>
            <a:ahLst/>
            <a:cxnLst/>
            <a:rect l="l" t="t" r="r" b="b"/>
            <a:pathLst>
              <a:path w="1132" h="1132" extrusionOk="0">
                <a:moveTo>
                  <a:pt x="560" y="0"/>
                </a:moveTo>
                <a:cubicBezTo>
                  <a:pt x="250" y="0"/>
                  <a:pt x="0" y="250"/>
                  <a:pt x="0" y="560"/>
                </a:cubicBezTo>
                <a:cubicBezTo>
                  <a:pt x="0" y="881"/>
                  <a:pt x="250" y="1132"/>
                  <a:pt x="560" y="1132"/>
                </a:cubicBezTo>
                <a:cubicBezTo>
                  <a:pt x="881" y="1132"/>
                  <a:pt x="1131" y="881"/>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 name="Google Shape;722;p2"/>
          <p:cNvSpPr/>
          <p:nvPr/>
        </p:nvSpPr>
        <p:spPr>
          <a:xfrm>
            <a:off x="3735811" y="2356965"/>
            <a:ext cx="38896" cy="38896"/>
          </a:xfrm>
          <a:custGeom>
            <a:avLst/>
            <a:gdLst/>
            <a:ahLst/>
            <a:cxnLst/>
            <a:rect l="l" t="t" r="r" b="b"/>
            <a:pathLst>
              <a:path w="1132" h="1132" extrusionOk="0">
                <a:moveTo>
                  <a:pt x="572" y="0"/>
                </a:moveTo>
                <a:cubicBezTo>
                  <a:pt x="251" y="0"/>
                  <a:pt x="1" y="250"/>
                  <a:pt x="1" y="560"/>
                </a:cubicBezTo>
                <a:cubicBezTo>
                  <a:pt x="1" y="870"/>
                  <a:pt x="251" y="1132"/>
                  <a:pt x="572" y="1132"/>
                </a:cubicBezTo>
                <a:cubicBezTo>
                  <a:pt x="882" y="1132"/>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 name="Google Shape;723;p2"/>
          <p:cNvSpPr/>
          <p:nvPr/>
        </p:nvSpPr>
        <p:spPr>
          <a:xfrm>
            <a:off x="3672006" y="2420769"/>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4" name="Google Shape;724;p2"/>
          <p:cNvSpPr/>
          <p:nvPr/>
        </p:nvSpPr>
        <p:spPr>
          <a:xfrm>
            <a:off x="3799650" y="2420769"/>
            <a:ext cx="38896" cy="38896"/>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5" name="Google Shape;725;p2"/>
          <p:cNvSpPr/>
          <p:nvPr/>
        </p:nvSpPr>
        <p:spPr>
          <a:xfrm>
            <a:off x="3672006" y="2292336"/>
            <a:ext cx="38896" cy="38896"/>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6" name="Google Shape;726;p2"/>
          <p:cNvSpPr/>
          <p:nvPr/>
        </p:nvSpPr>
        <p:spPr>
          <a:xfrm>
            <a:off x="3799650" y="2292336"/>
            <a:ext cx="38896" cy="38896"/>
          </a:xfrm>
          <a:custGeom>
            <a:avLst/>
            <a:gdLst/>
            <a:ahLst/>
            <a:cxnLst/>
            <a:rect l="l" t="t" r="r" b="b"/>
            <a:pathLst>
              <a:path w="1132" h="1132" extrusionOk="0">
                <a:moveTo>
                  <a:pt x="572" y="0"/>
                </a:moveTo>
                <a:cubicBezTo>
                  <a:pt x="262" y="0"/>
                  <a:pt x="0" y="262"/>
                  <a:pt x="0" y="572"/>
                </a:cubicBezTo>
                <a:cubicBezTo>
                  <a:pt x="24" y="881"/>
                  <a:pt x="262"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7" name="Google Shape;727;p2"/>
          <p:cNvSpPr/>
          <p:nvPr/>
        </p:nvSpPr>
        <p:spPr>
          <a:xfrm>
            <a:off x="3864279" y="2228497"/>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8" name="Google Shape;728;p2"/>
          <p:cNvSpPr/>
          <p:nvPr/>
        </p:nvSpPr>
        <p:spPr>
          <a:xfrm>
            <a:off x="3735811" y="2228909"/>
            <a:ext cx="38896" cy="38896"/>
          </a:xfrm>
          <a:custGeom>
            <a:avLst/>
            <a:gdLst/>
            <a:ahLst/>
            <a:cxnLst/>
            <a:rect l="l" t="t" r="r" b="b"/>
            <a:pathLst>
              <a:path w="1132" h="1132"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9" name="Google Shape;729;p2"/>
          <p:cNvSpPr/>
          <p:nvPr/>
        </p:nvSpPr>
        <p:spPr>
          <a:xfrm>
            <a:off x="3608201" y="2100887"/>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0" name="Google Shape;730;p2"/>
          <p:cNvSpPr/>
          <p:nvPr/>
        </p:nvSpPr>
        <p:spPr>
          <a:xfrm>
            <a:off x="3479733" y="2100475"/>
            <a:ext cx="38896" cy="38896"/>
          </a:xfrm>
          <a:custGeom>
            <a:avLst/>
            <a:gdLst/>
            <a:ahLst/>
            <a:cxnLst/>
            <a:rect l="l" t="t" r="r" b="b"/>
            <a:pathLst>
              <a:path w="1132" h="1132" extrusionOk="0">
                <a:moveTo>
                  <a:pt x="560" y="0"/>
                </a:moveTo>
                <a:cubicBezTo>
                  <a:pt x="251" y="0"/>
                  <a:pt x="0" y="262"/>
                  <a:pt x="0" y="572"/>
                </a:cubicBezTo>
                <a:cubicBezTo>
                  <a:pt x="0" y="881"/>
                  <a:pt x="251" y="1131"/>
                  <a:pt x="560" y="1131"/>
                </a:cubicBezTo>
                <a:cubicBezTo>
                  <a:pt x="870"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1" name="Google Shape;731;p2"/>
          <p:cNvSpPr/>
          <p:nvPr/>
        </p:nvSpPr>
        <p:spPr>
          <a:xfrm>
            <a:off x="3415928" y="2164692"/>
            <a:ext cx="38896" cy="38896"/>
          </a:xfrm>
          <a:custGeom>
            <a:avLst/>
            <a:gdLst/>
            <a:ahLst/>
            <a:cxnLst/>
            <a:rect l="l" t="t" r="r" b="b"/>
            <a:pathLst>
              <a:path w="1132" h="1132" extrusionOk="0">
                <a:moveTo>
                  <a:pt x="560" y="0"/>
                </a:moveTo>
                <a:cubicBezTo>
                  <a:pt x="250" y="0"/>
                  <a:pt x="0" y="251"/>
                  <a:pt x="0" y="560"/>
                </a:cubicBezTo>
                <a:cubicBezTo>
                  <a:pt x="0" y="882"/>
                  <a:pt x="250" y="1132"/>
                  <a:pt x="560" y="1132"/>
                </a:cubicBezTo>
                <a:cubicBezTo>
                  <a:pt x="869" y="1132"/>
                  <a:pt x="1131" y="882"/>
                  <a:pt x="1131" y="560"/>
                </a:cubicBezTo>
                <a:cubicBezTo>
                  <a:pt x="1131" y="251"/>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2" name="Google Shape;732;p2"/>
          <p:cNvSpPr/>
          <p:nvPr/>
        </p:nvSpPr>
        <p:spPr>
          <a:xfrm>
            <a:off x="3543538" y="2164692"/>
            <a:ext cx="38896" cy="38896"/>
          </a:xfrm>
          <a:custGeom>
            <a:avLst/>
            <a:gdLst/>
            <a:ahLst/>
            <a:cxnLst/>
            <a:rect l="l" t="t" r="r" b="b"/>
            <a:pathLst>
              <a:path w="1132" h="1132" extrusionOk="0">
                <a:moveTo>
                  <a:pt x="572" y="0"/>
                </a:moveTo>
                <a:cubicBezTo>
                  <a:pt x="251" y="0"/>
                  <a:pt x="1" y="251"/>
                  <a:pt x="1" y="560"/>
                </a:cubicBezTo>
                <a:cubicBezTo>
                  <a:pt x="13" y="882"/>
                  <a:pt x="275" y="1132"/>
                  <a:pt x="572" y="1132"/>
                </a:cubicBezTo>
                <a:cubicBezTo>
                  <a:pt x="882" y="1132"/>
                  <a:pt x="1132" y="882"/>
                  <a:pt x="1132" y="560"/>
                </a:cubicBezTo>
                <a:cubicBezTo>
                  <a:pt x="1132" y="251"/>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3" name="Google Shape;733;p2"/>
          <p:cNvSpPr/>
          <p:nvPr/>
        </p:nvSpPr>
        <p:spPr>
          <a:xfrm>
            <a:off x="3608201" y="2356965"/>
            <a:ext cx="38896" cy="38896"/>
          </a:xfrm>
          <a:custGeom>
            <a:avLst/>
            <a:gdLst/>
            <a:ahLst/>
            <a:cxnLst/>
            <a:rect l="l" t="t" r="r" b="b"/>
            <a:pathLst>
              <a:path w="1132" h="1132" extrusionOk="0">
                <a:moveTo>
                  <a:pt x="560" y="0"/>
                </a:moveTo>
                <a:cubicBezTo>
                  <a:pt x="250" y="0"/>
                  <a:pt x="0" y="250"/>
                  <a:pt x="0" y="560"/>
                </a:cubicBezTo>
                <a:cubicBezTo>
                  <a:pt x="0" y="881"/>
                  <a:pt x="250" y="1132"/>
                  <a:pt x="560" y="1132"/>
                </a:cubicBezTo>
                <a:cubicBezTo>
                  <a:pt x="869" y="1132"/>
                  <a:pt x="1131" y="881"/>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4" name="Google Shape;734;p2"/>
          <p:cNvSpPr/>
          <p:nvPr/>
        </p:nvSpPr>
        <p:spPr>
          <a:xfrm>
            <a:off x="3479733" y="2356965"/>
            <a:ext cx="38896" cy="38896"/>
          </a:xfrm>
          <a:custGeom>
            <a:avLst/>
            <a:gdLst/>
            <a:ahLst/>
            <a:cxnLst/>
            <a:rect l="l" t="t" r="r" b="b"/>
            <a:pathLst>
              <a:path w="1132" h="1132" extrusionOk="0">
                <a:moveTo>
                  <a:pt x="560" y="0"/>
                </a:moveTo>
                <a:cubicBezTo>
                  <a:pt x="251" y="0"/>
                  <a:pt x="0" y="250"/>
                  <a:pt x="0" y="560"/>
                </a:cubicBezTo>
                <a:cubicBezTo>
                  <a:pt x="0" y="870"/>
                  <a:pt x="251" y="1132"/>
                  <a:pt x="560" y="1132"/>
                </a:cubicBezTo>
                <a:cubicBezTo>
                  <a:pt x="870" y="1132"/>
                  <a:pt x="1132" y="870"/>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5" name="Google Shape;735;p2"/>
          <p:cNvSpPr/>
          <p:nvPr/>
        </p:nvSpPr>
        <p:spPr>
          <a:xfrm>
            <a:off x="3415928" y="2420769"/>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6" name="Google Shape;736;p2"/>
          <p:cNvSpPr/>
          <p:nvPr/>
        </p:nvSpPr>
        <p:spPr>
          <a:xfrm>
            <a:off x="3543538" y="2420769"/>
            <a:ext cx="38896" cy="38896"/>
          </a:xfrm>
          <a:custGeom>
            <a:avLst/>
            <a:gdLst/>
            <a:ahLst/>
            <a:cxnLst/>
            <a:rect l="l" t="t" r="r" b="b"/>
            <a:pathLst>
              <a:path w="1132" h="1132" extrusionOk="0">
                <a:moveTo>
                  <a:pt x="572" y="1"/>
                </a:moveTo>
                <a:cubicBezTo>
                  <a:pt x="251" y="1"/>
                  <a:pt x="1" y="251"/>
                  <a:pt x="1" y="572"/>
                </a:cubicBezTo>
                <a:cubicBezTo>
                  <a:pt x="1" y="882"/>
                  <a:pt x="275"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7" name="Google Shape;737;p2"/>
          <p:cNvSpPr/>
          <p:nvPr/>
        </p:nvSpPr>
        <p:spPr>
          <a:xfrm>
            <a:off x="3415928" y="2292336"/>
            <a:ext cx="38896" cy="38896"/>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8" name="Google Shape;738;p2"/>
          <p:cNvSpPr/>
          <p:nvPr/>
        </p:nvSpPr>
        <p:spPr>
          <a:xfrm>
            <a:off x="3543538" y="2292336"/>
            <a:ext cx="38896" cy="38896"/>
          </a:xfrm>
          <a:custGeom>
            <a:avLst/>
            <a:gdLst/>
            <a:ahLst/>
            <a:cxnLst/>
            <a:rect l="l" t="t" r="r" b="b"/>
            <a:pathLst>
              <a:path w="1132" h="1132" extrusionOk="0">
                <a:moveTo>
                  <a:pt x="572" y="0"/>
                </a:moveTo>
                <a:cubicBezTo>
                  <a:pt x="251" y="0"/>
                  <a:pt x="1" y="262"/>
                  <a:pt x="1" y="572"/>
                </a:cubicBezTo>
                <a:cubicBezTo>
                  <a:pt x="13" y="881"/>
                  <a:pt x="275"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9" name="Google Shape;739;p2"/>
          <p:cNvSpPr/>
          <p:nvPr/>
        </p:nvSpPr>
        <p:spPr>
          <a:xfrm>
            <a:off x="3608201" y="2228497"/>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0" name="Google Shape;740;p2"/>
          <p:cNvSpPr/>
          <p:nvPr/>
        </p:nvSpPr>
        <p:spPr>
          <a:xfrm>
            <a:off x="3479733" y="2228909"/>
            <a:ext cx="38896" cy="38896"/>
          </a:xfrm>
          <a:custGeom>
            <a:avLst/>
            <a:gdLst/>
            <a:ahLst/>
            <a:cxnLst/>
            <a:rect l="l" t="t" r="r" b="b"/>
            <a:pathLst>
              <a:path w="1132" h="1132" extrusionOk="0">
                <a:moveTo>
                  <a:pt x="560" y="1"/>
                </a:moveTo>
                <a:cubicBezTo>
                  <a:pt x="251" y="1"/>
                  <a:pt x="0" y="263"/>
                  <a:pt x="0" y="572"/>
                </a:cubicBezTo>
                <a:cubicBezTo>
                  <a:pt x="0" y="882"/>
                  <a:pt x="251" y="1132"/>
                  <a:pt x="560" y="1132"/>
                </a:cubicBezTo>
                <a:cubicBezTo>
                  <a:pt x="870" y="1132"/>
                  <a:pt x="1132" y="882"/>
                  <a:pt x="1132" y="572"/>
                </a:cubicBezTo>
                <a:cubicBezTo>
                  <a:pt x="1132" y="263"/>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1" name="Google Shape;741;p2"/>
          <p:cNvSpPr/>
          <p:nvPr/>
        </p:nvSpPr>
        <p:spPr>
          <a:xfrm>
            <a:off x="3351677" y="2100887"/>
            <a:ext cx="38896" cy="38896"/>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2" name="Google Shape;742;p2"/>
          <p:cNvSpPr/>
          <p:nvPr/>
        </p:nvSpPr>
        <p:spPr>
          <a:xfrm>
            <a:off x="3223243" y="2100475"/>
            <a:ext cx="38896" cy="38896"/>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3" name="Google Shape;743;p2"/>
          <p:cNvSpPr/>
          <p:nvPr/>
        </p:nvSpPr>
        <p:spPr>
          <a:xfrm>
            <a:off x="3159404" y="2164692"/>
            <a:ext cx="38896" cy="38896"/>
          </a:xfrm>
          <a:custGeom>
            <a:avLst/>
            <a:gdLst/>
            <a:ahLst/>
            <a:cxnLst/>
            <a:rect l="l" t="t" r="r" b="b"/>
            <a:pathLst>
              <a:path w="1132" h="1132" extrusionOk="0">
                <a:moveTo>
                  <a:pt x="572" y="0"/>
                </a:moveTo>
                <a:cubicBezTo>
                  <a:pt x="263" y="0"/>
                  <a:pt x="1" y="251"/>
                  <a:pt x="1" y="560"/>
                </a:cubicBezTo>
                <a:cubicBezTo>
                  <a:pt x="1" y="882"/>
                  <a:pt x="263" y="1132"/>
                  <a:pt x="572" y="1132"/>
                </a:cubicBezTo>
                <a:cubicBezTo>
                  <a:pt x="882" y="1132"/>
                  <a:pt x="1132" y="882"/>
                  <a:pt x="1132" y="560"/>
                </a:cubicBezTo>
                <a:cubicBezTo>
                  <a:pt x="1132" y="251"/>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4" name="Google Shape;744;p2"/>
          <p:cNvSpPr/>
          <p:nvPr/>
        </p:nvSpPr>
        <p:spPr>
          <a:xfrm>
            <a:off x="3287460" y="2164692"/>
            <a:ext cx="38896" cy="38896"/>
          </a:xfrm>
          <a:custGeom>
            <a:avLst/>
            <a:gdLst/>
            <a:ahLst/>
            <a:cxnLst/>
            <a:rect l="l" t="t" r="r" b="b"/>
            <a:pathLst>
              <a:path w="1132" h="1132" extrusionOk="0">
                <a:moveTo>
                  <a:pt x="560" y="0"/>
                </a:moveTo>
                <a:cubicBezTo>
                  <a:pt x="251" y="0"/>
                  <a:pt x="1" y="251"/>
                  <a:pt x="1" y="560"/>
                </a:cubicBezTo>
                <a:cubicBezTo>
                  <a:pt x="12" y="882"/>
                  <a:pt x="262" y="1132"/>
                  <a:pt x="560" y="1132"/>
                </a:cubicBezTo>
                <a:cubicBezTo>
                  <a:pt x="882" y="1132"/>
                  <a:pt x="1132" y="882"/>
                  <a:pt x="1132" y="560"/>
                </a:cubicBezTo>
                <a:cubicBezTo>
                  <a:pt x="1132" y="251"/>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5" name="Google Shape;745;p2"/>
          <p:cNvSpPr/>
          <p:nvPr/>
        </p:nvSpPr>
        <p:spPr>
          <a:xfrm>
            <a:off x="3351677" y="2356965"/>
            <a:ext cx="38896" cy="38896"/>
          </a:xfrm>
          <a:custGeom>
            <a:avLst/>
            <a:gdLst/>
            <a:ahLst/>
            <a:cxnLst/>
            <a:rect l="l" t="t" r="r" b="b"/>
            <a:pathLst>
              <a:path w="1132" h="1132" extrusionOk="0">
                <a:moveTo>
                  <a:pt x="572" y="0"/>
                </a:moveTo>
                <a:cubicBezTo>
                  <a:pt x="263" y="0"/>
                  <a:pt x="1" y="250"/>
                  <a:pt x="1" y="560"/>
                </a:cubicBezTo>
                <a:cubicBezTo>
                  <a:pt x="1" y="881"/>
                  <a:pt x="263" y="1132"/>
                  <a:pt x="572" y="1132"/>
                </a:cubicBezTo>
                <a:cubicBezTo>
                  <a:pt x="882" y="1132"/>
                  <a:pt x="1132" y="881"/>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6" name="Google Shape;746;p2"/>
          <p:cNvSpPr/>
          <p:nvPr/>
        </p:nvSpPr>
        <p:spPr>
          <a:xfrm>
            <a:off x="3223243" y="2356965"/>
            <a:ext cx="38896" cy="38896"/>
          </a:xfrm>
          <a:custGeom>
            <a:avLst/>
            <a:gdLst/>
            <a:ahLst/>
            <a:cxnLst/>
            <a:rect l="l" t="t" r="r" b="b"/>
            <a:pathLst>
              <a:path w="1132" h="1132" extrusionOk="0">
                <a:moveTo>
                  <a:pt x="572" y="0"/>
                </a:moveTo>
                <a:cubicBezTo>
                  <a:pt x="262" y="0"/>
                  <a:pt x="0" y="250"/>
                  <a:pt x="0" y="560"/>
                </a:cubicBezTo>
                <a:cubicBezTo>
                  <a:pt x="0" y="870"/>
                  <a:pt x="262" y="1132"/>
                  <a:pt x="572" y="1132"/>
                </a:cubicBezTo>
                <a:cubicBezTo>
                  <a:pt x="881" y="1132"/>
                  <a:pt x="1131" y="870"/>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7" name="Google Shape;747;p2"/>
          <p:cNvSpPr/>
          <p:nvPr/>
        </p:nvSpPr>
        <p:spPr>
          <a:xfrm>
            <a:off x="3159404" y="2420769"/>
            <a:ext cx="38896" cy="38896"/>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8" name="Google Shape;748;p2"/>
          <p:cNvSpPr/>
          <p:nvPr/>
        </p:nvSpPr>
        <p:spPr>
          <a:xfrm>
            <a:off x="3287460" y="2420769"/>
            <a:ext cx="38896" cy="38896"/>
          </a:xfrm>
          <a:custGeom>
            <a:avLst/>
            <a:gdLst/>
            <a:ahLst/>
            <a:cxnLst/>
            <a:rect l="l" t="t" r="r" b="b"/>
            <a:pathLst>
              <a:path w="1132" h="1132" extrusionOk="0">
                <a:moveTo>
                  <a:pt x="560" y="1"/>
                </a:moveTo>
                <a:cubicBezTo>
                  <a:pt x="251" y="1"/>
                  <a:pt x="1" y="251"/>
                  <a:pt x="1" y="572"/>
                </a:cubicBezTo>
                <a:cubicBezTo>
                  <a:pt x="1" y="882"/>
                  <a:pt x="262" y="1132"/>
                  <a:pt x="560" y="1132"/>
                </a:cubicBezTo>
                <a:cubicBezTo>
                  <a:pt x="882"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9" name="Google Shape;749;p2"/>
          <p:cNvSpPr/>
          <p:nvPr/>
        </p:nvSpPr>
        <p:spPr>
          <a:xfrm>
            <a:off x="3159404" y="2292336"/>
            <a:ext cx="38896" cy="38896"/>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0" name="Google Shape;750;p2"/>
          <p:cNvSpPr/>
          <p:nvPr/>
        </p:nvSpPr>
        <p:spPr>
          <a:xfrm>
            <a:off x="3287460" y="2292336"/>
            <a:ext cx="38896" cy="38896"/>
          </a:xfrm>
          <a:custGeom>
            <a:avLst/>
            <a:gdLst/>
            <a:ahLst/>
            <a:cxnLst/>
            <a:rect l="l" t="t" r="r" b="b"/>
            <a:pathLst>
              <a:path w="1132" h="1132" extrusionOk="0">
                <a:moveTo>
                  <a:pt x="560" y="0"/>
                </a:moveTo>
                <a:cubicBezTo>
                  <a:pt x="251" y="0"/>
                  <a:pt x="1" y="262"/>
                  <a:pt x="1" y="572"/>
                </a:cubicBezTo>
                <a:cubicBezTo>
                  <a:pt x="12" y="881"/>
                  <a:pt x="262" y="1131"/>
                  <a:pt x="560" y="1131"/>
                </a:cubicBezTo>
                <a:cubicBezTo>
                  <a:pt x="882"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1" name="Google Shape;751;p2"/>
          <p:cNvSpPr/>
          <p:nvPr/>
        </p:nvSpPr>
        <p:spPr>
          <a:xfrm>
            <a:off x="3351677" y="2228497"/>
            <a:ext cx="38896" cy="38896"/>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2" name="Google Shape;752;p2"/>
          <p:cNvSpPr/>
          <p:nvPr/>
        </p:nvSpPr>
        <p:spPr>
          <a:xfrm>
            <a:off x="3223243" y="2228909"/>
            <a:ext cx="38896" cy="38896"/>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3" name="Google Shape;753;p2"/>
          <p:cNvSpPr/>
          <p:nvPr/>
        </p:nvSpPr>
        <p:spPr>
          <a:xfrm>
            <a:off x="3095599" y="2100887"/>
            <a:ext cx="38896" cy="38896"/>
          </a:xfrm>
          <a:custGeom>
            <a:avLst/>
            <a:gdLst/>
            <a:ahLst/>
            <a:cxnLst/>
            <a:rect l="l" t="t" r="r" b="b"/>
            <a:pathLst>
              <a:path w="1132" h="1132" extrusionOk="0">
                <a:moveTo>
                  <a:pt x="572" y="0"/>
                </a:moveTo>
                <a:cubicBezTo>
                  <a:pt x="251" y="0"/>
                  <a:pt x="1" y="250"/>
                  <a:pt x="1" y="560"/>
                </a:cubicBezTo>
                <a:cubicBezTo>
                  <a:pt x="12" y="869"/>
                  <a:pt x="251"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4" name="Google Shape;754;p2"/>
          <p:cNvSpPr/>
          <p:nvPr/>
        </p:nvSpPr>
        <p:spPr>
          <a:xfrm>
            <a:off x="2967544" y="2100475"/>
            <a:ext cx="38896" cy="38896"/>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5" name="Google Shape;755;p2"/>
          <p:cNvSpPr/>
          <p:nvPr/>
        </p:nvSpPr>
        <p:spPr>
          <a:xfrm>
            <a:off x="2903327" y="2164692"/>
            <a:ext cx="38896" cy="38896"/>
          </a:xfrm>
          <a:custGeom>
            <a:avLst/>
            <a:gdLst/>
            <a:ahLst/>
            <a:cxnLst/>
            <a:rect l="l" t="t" r="r" b="b"/>
            <a:pathLst>
              <a:path w="1132" h="1132" extrusionOk="0">
                <a:moveTo>
                  <a:pt x="572" y="0"/>
                </a:moveTo>
                <a:cubicBezTo>
                  <a:pt x="251" y="0"/>
                  <a:pt x="1" y="251"/>
                  <a:pt x="1" y="560"/>
                </a:cubicBezTo>
                <a:cubicBezTo>
                  <a:pt x="12" y="882"/>
                  <a:pt x="251" y="1132"/>
                  <a:pt x="572" y="1132"/>
                </a:cubicBezTo>
                <a:cubicBezTo>
                  <a:pt x="882" y="1132"/>
                  <a:pt x="1132" y="882"/>
                  <a:pt x="1132" y="560"/>
                </a:cubicBezTo>
                <a:cubicBezTo>
                  <a:pt x="1132" y="251"/>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6" name="Google Shape;756;p2"/>
          <p:cNvSpPr/>
          <p:nvPr/>
        </p:nvSpPr>
        <p:spPr>
          <a:xfrm>
            <a:off x="3031795" y="2164692"/>
            <a:ext cx="38896" cy="38896"/>
          </a:xfrm>
          <a:custGeom>
            <a:avLst/>
            <a:gdLst/>
            <a:ahLst/>
            <a:cxnLst/>
            <a:rect l="l" t="t" r="r" b="b"/>
            <a:pathLst>
              <a:path w="1132" h="1132" extrusionOk="0">
                <a:moveTo>
                  <a:pt x="560" y="0"/>
                </a:moveTo>
                <a:cubicBezTo>
                  <a:pt x="250" y="0"/>
                  <a:pt x="0" y="251"/>
                  <a:pt x="0" y="560"/>
                </a:cubicBezTo>
                <a:cubicBezTo>
                  <a:pt x="0" y="882"/>
                  <a:pt x="250" y="1132"/>
                  <a:pt x="560" y="1132"/>
                </a:cubicBezTo>
                <a:cubicBezTo>
                  <a:pt x="881" y="1132"/>
                  <a:pt x="1131" y="882"/>
                  <a:pt x="1131" y="560"/>
                </a:cubicBezTo>
                <a:cubicBezTo>
                  <a:pt x="1131" y="251"/>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7" name="Google Shape;757;p2"/>
          <p:cNvSpPr/>
          <p:nvPr/>
        </p:nvSpPr>
        <p:spPr>
          <a:xfrm>
            <a:off x="3095599" y="2356965"/>
            <a:ext cx="38896" cy="38896"/>
          </a:xfrm>
          <a:custGeom>
            <a:avLst/>
            <a:gdLst/>
            <a:ahLst/>
            <a:cxnLst/>
            <a:rect l="l" t="t" r="r" b="b"/>
            <a:pathLst>
              <a:path w="1132" h="1132" extrusionOk="0">
                <a:moveTo>
                  <a:pt x="572" y="0"/>
                </a:moveTo>
                <a:cubicBezTo>
                  <a:pt x="251" y="0"/>
                  <a:pt x="1" y="250"/>
                  <a:pt x="1" y="560"/>
                </a:cubicBezTo>
                <a:cubicBezTo>
                  <a:pt x="1" y="881"/>
                  <a:pt x="251" y="1132"/>
                  <a:pt x="572" y="1132"/>
                </a:cubicBezTo>
                <a:cubicBezTo>
                  <a:pt x="882" y="1132"/>
                  <a:pt x="1132" y="881"/>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8" name="Google Shape;758;p2"/>
          <p:cNvSpPr/>
          <p:nvPr/>
        </p:nvSpPr>
        <p:spPr>
          <a:xfrm>
            <a:off x="2967544" y="2356965"/>
            <a:ext cx="38896" cy="38896"/>
          </a:xfrm>
          <a:custGeom>
            <a:avLst/>
            <a:gdLst/>
            <a:ahLst/>
            <a:cxnLst/>
            <a:rect l="l" t="t" r="r" b="b"/>
            <a:pathLst>
              <a:path w="1132" h="1132" extrusionOk="0">
                <a:moveTo>
                  <a:pt x="572" y="0"/>
                </a:moveTo>
                <a:cubicBezTo>
                  <a:pt x="263" y="0"/>
                  <a:pt x="1" y="250"/>
                  <a:pt x="1" y="560"/>
                </a:cubicBezTo>
                <a:cubicBezTo>
                  <a:pt x="1" y="870"/>
                  <a:pt x="263" y="1132"/>
                  <a:pt x="572" y="1132"/>
                </a:cubicBezTo>
                <a:cubicBezTo>
                  <a:pt x="882" y="1132"/>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9" name="Google Shape;759;p2"/>
          <p:cNvSpPr/>
          <p:nvPr/>
        </p:nvSpPr>
        <p:spPr>
          <a:xfrm>
            <a:off x="2903327" y="2420769"/>
            <a:ext cx="38896" cy="38896"/>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0" name="Google Shape;760;p2"/>
          <p:cNvSpPr/>
          <p:nvPr/>
        </p:nvSpPr>
        <p:spPr>
          <a:xfrm>
            <a:off x="3031795" y="2420769"/>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1" name="Google Shape;761;p2"/>
          <p:cNvSpPr/>
          <p:nvPr/>
        </p:nvSpPr>
        <p:spPr>
          <a:xfrm>
            <a:off x="2903327" y="2292336"/>
            <a:ext cx="38896" cy="38896"/>
          </a:xfrm>
          <a:custGeom>
            <a:avLst/>
            <a:gdLst/>
            <a:ahLst/>
            <a:cxnLst/>
            <a:rect l="l" t="t" r="r" b="b"/>
            <a:pathLst>
              <a:path w="1132" h="1132" extrusionOk="0">
                <a:moveTo>
                  <a:pt x="572" y="0"/>
                </a:moveTo>
                <a:cubicBezTo>
                  <a:pt x="251" y="0"/>
                  <a:pt x="1" y="262"/>
                  <a:pt x="1" y="572"/>
                </a:cubicBezTo>
                <a:cubicBezTo>
                  <a:pt x="12" y="881"/>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2" name="Google Shape;762;p2"/>
          <p:cNvSpPr/>
          <p:nvPr/>
        </p:nvSpPr>
        <p:spPr>
          <a:xfrm>
            <a:off x="3031795" y="2292336"/>
            <a:ext cx="38896" cy="38896"/>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3" name="Google Shape;763;p2"/>
          <p:cNvSpPr/>
          <p:nvPr/>
        </p:nvSpPr>
        <p:spPr>
          <a:xfrm>
            <a:off x="3095599" y="2228497"/>
            <a:ext cx="38896" cy="38896"/>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4" name="Google Shape;764;p2"/>
          <p:cNvSpPr/>
          <p:nvPr/>
        </p:nvSpPr>
        <p:spPr>
          <a:xfrm>
            <a:off x="2967544" y="2228909"/>
            <a:ext cx="38896" cy="38896"/>
          </a:xfrm>
          <a:custGeom>
            <a:avLst/>
            <a:gdLst/>
            <a:ahLst/>
            <a:cxnLst/>
            <a:rect l="l" t="t" r="r" b="b"/>
            <a:pathLst>
              <a:path w="1132" h="1132"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5" name="Google Shape;765;p2"/>
          <p:cNvSpPr/>
          <p:nvPr/>
        </p:nvSpPr>
        <p:spPr>
          <a:xfrm>
            <a:off x="2839522" y="2100887"/>
            <a:ext cx="38896" cy="38896"/>
          </a:xfrm>
          <a:custGeom>
            <a:avLst/>
            <a:gdLst/>
            <a:ahLst/>
            <a:cxnLst/>
            <a:rect l="l" t="t" r="r" b="b"/>
            <a:pathLst>
              <a:path w="1132" h="1132" extrusionOk="0">
                <a:moveTo>
                  <a:pt x="560" y="0"/>
                </a:moveTo>
                <a:cubicBezTo>
                  <a:pt x="250" y="0"/>
                  <a:pt x="0" y="250"/>
                  <a:pt x="0" y="560"/>
                </a:cubicBezTo>
                <a:cubicBezTo>
                  <a:pt x="12" y="869"/>
                  <a:pt x="250" y="1131"/>
                  <a:pt x="560" y="1131"/>
                </a:cubicBezTo>
                <a:cubicBezTo>
                  <a:pt x="881" y="1131"/>
                  <a:pt x="1131" y="869"/>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6" name="Google Shape;766;p2"/>
          <p:cNvSpPr/>
          <p:nvPr/>
        </p:nvSpPr>
        <p:spPr>
          <a:xfrm>
            <a:off x="2711466" y="2100475"/>
            <a:ext cx="38896" cy="38896"/>
          </a:xfrm>
          <a:custGeom>
            <a:avLst/>
            <a:gdLst/>
            <a:ahLst/>
            <a:cxnLst/>
            <a:rect l="l" t="t" r="r" b="b"/>
            <a:pathLst>
              <a:path w="1132" h="1132" extrusionOk="0">
                <a:moveTo>
                  <a:pt x="572" y="0"/>
                </a:moveTo>
                <a:cubicBezTo>
                  <a:pt x="262" y="0"/>
                  <a:pt x="1" y="262"/>
                  <a:pt x="1" y="572"/>
                </a:cubicBezTo>
                <a:cubicBezTo>
                  <a:pt x="1" y="881"/>
                  <a:pt x="262"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7" name="Google Shape;767;p2"/>
          <p:cNvSpPr/>
          <p:nvPr/>
        </p:nvSpPr>
        <p:spPr>
          <a:xfrm>
            <a:off x="2647249" y="2164692"/>
            <a:ext cx="38896" cy="38896"/>
          </a:xfrm>
          <a:custGeom>
            <a:avLst/>
            <a:gdLst/>
            <a:ahLst/>
            <a:cxnLst/>
            <a:rect l="l" t="t" r="r" b="b"/>
            <a:pathLst>
              <a:path w="1132" h="1132" extrusionOk="0">
                <a:moveTo>
                  <a:pt x="560" y="0"/>
                </a:moveTo>
                <a:cubicBezTo>
                  <a:pt x="250" y="0"/>
                  <a:pt x="0" y="251"/>
                  <a:pt x="0" y="560"/>
                </a:cubicBezTo>
                <a:cubicBezTo>
                  <a:pt x="12" y="882"/>
                  <a:pt x="250" y="1132"/>
                  <a:pt x="560" y="1132"/>
                </a:cubicBezTo>
                <a:cubicBezTo>
                  <a:pt x="881" y="1132"/>
                  <a:pt x="1131" y="882"/>
                  <a:pt x="1131" y="560"/>
                </a:cubicBezTo>
                <a:cubicBezTo>
                  <a:pt x="1131" y="251"/>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8" name="Google Shape;768;p2"/>
          <p:cNvSpPr/>
          <p:nvPr/>
        </p:nvSpPr>
        <p:spPr>
          <a:xfrm>
            <a:off x="2775683" y="2164692"/>
            <a:ext cx="38896" cy="38896"/>
          </a:xfrm>
          <a:custGeom>
            <a:avLst/>
            <a:gdLst/>
            <a:ahLst/>
            <a:cxnLst/>
            <a:rect l="l" t="t" r="r" b="b"/>
            <a:pathLst>
              <a:path w="1132" h="1132" extrusionOk="0">
                <a:moveTo>
                  <a:pt x="560" y="0"/>
                </a:moveTo>
                <a:cubicBezTo>
                  <a:pt x="251" y="0"/>
                  <a:pt x="1" y="251"/>
                  <a:pt x="1" y="560"/>
                </a:cubicBezTo>
                <a:cubicBezTo>
                  <a:pt x="1" y="882"/>
                  <a:pt x="251" y="1132"/>
                  <a:pt x="560" y="1132"/>
                </a:cubicBezTo>
                <a:cubicBezTo>
                  <a:pt x="870" y="1132"/>
                  <a:pt x="1132" y="882"/>
                  <a:pt x="1132" y="560"/>
                </a:cubicBezTo>
                <a:cubicBezTo>
                  <a:pt x="1132" y="251"/>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9" name="Google Shape;769;p2"/>
          <p:cNvSpPr/>
          <p:nvPr/>
        </p:nvSpPr>
        <p:spPr>
          <a:xfrm>
            <a:off x="2839522" y="2356965"/>
            <a:ext cx="38896" cy="38896"/>
          </a:xfrm>
          <a:custGeom>
            <a:avLst/>
            <a:gdLst/>
            <a:ahLst/>
            <a:cxnLst/>
            <a:rect l="l" t="t" r="r" b="b"/>
            <a:pathLst>
              <a:path w="1132" h="1132" extrusionOk="0">
                <a:moveTo>
                  <a:pt x="560" y="0"/>
                </a:moveTo>
                <a:cubicBezTo>
                  <a:pt x="250" y="0"/>
                  <a:pt x="0" y="250"/>
                  <a:pt x="0" y="560"/>
                </a:cubicBezTo>
                <a:cubicBezTo>
                  <a:pt x="12" y="881"/>
                  <a:pt x="250" y="1132"/>
                  <a:pt x="560" y="1132"/>
                </a:cubicBezTo>
                <a:cubicBezTo>
                  <a:pt x="881" y="1132"/>
                  <a:pt x="1131" y="881"/>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0" name="Google Shape;770;p2"/>
          <p:cNvSpPr/>
          <p:nvPr/>
        </p:nvSpPr>
        <p:spPr>
          <a:xfrm>
            <a:off x="2711466" y="2356965"/>
            <a:ext cx="38896" cy="38896"/>
          </a:xfrm>
          <a:custGeom>
            <a:avLst/>
            <a:gdLst/>
            <a:ahLst/>
            <a:cxnLst/>
            <a:rect l="l" t="t" r="r" b="b"/>
            <a:pathLst>
              <a:path w="1132" h="1132" extrusionOk="0">
                <a:moveTo>
                  <a:pt x="572" y="0"/>
                </a:moveTo>
                <a:cubicBezTo>
                  <a:pt x="262" y="0"/>
                  <a:pt x="1" y="250"/>
                  <a:pt x="1" y="560"/>
                </a:cubicBezTo>
                <a:cubicBezTo>
                  <a:pt x="1" y="870"/>
                  <a:pt x="262" y="1132"/>
                  <a:pt x="572" y="1132"/>
                </a:cubicBezTo>
                <a:cubicBezTo>
                  <a:pt x="882" y="1132"/>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1" name="Google Shape;771;p2"/>
          <p:cNvSpPr/>
          <p:nvPr/>
        </p:nvSpPr>
        <p:spPr>
          <a:xfrm>
            <a:off x="2647249" y="2420769"/>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2" name="Google Shape;772;p2"/>
          <p:cNvSpPr/>
          <p:nvPr/>
        </p:nvSpPr>
        <p:spPr>
          <a:xfrm>
            <a:off x="2775683" y="2420769"/>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3" name="Google Shape;773;p2"/>
          <p:cNvSpPr/>
          <p:nvPr/>
        </p:nvSpPr>
        <p:spPr>
          <a:xfrm>
            <a:off x="2647249" y="2292336"/>
            <a:ext cx="38896" cy="38896"/>
          </a:xfrm>
          <a:custGeom>
            <a:avLst/>
            <a:gdLst/>
            <a:ahLst/>
            <a:cxnLst/>
            <a:rect l="l" t="t" r="r" b="b"/>
            <a:pathLst>
              <a:path w="1132" h="1132" extrusionOk="0">
                <a:moveTo>
                  <a:pt x="560" y="0"/>
                </a:moveTo>
                <a:cubicBezTo>
                  <a:pt x="250" y="0"/>
                  <a:pt x="0" y="262"/>
                  <a:pt x="0" y="572"/>
                </a:cubicBezTo>
                <a:cubicBezTo>
                  <a:pt x="12" y="881"/>
                  <a:pt x="250" y="1131"/>
                  <a:pt x="560" y="1131"/>
                </a:cubicBezTo>
                <a:cubicBezTo>
                  <a:pt x="881" y="1131"/>
                  <a:pt x="1131" y="881"/>
                  <a:pt x="1131" y="572"/>
                </a:cubicBezTo>
                <a:cubicBezTo>
                  <a:pt x="1131"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4" name="Google Shape;774;p2"/>
          <p:cNvSpPr/>
          <p:nvPr/>
        </p:nvSpPr>
        <p:spPr>
          <a:xfrm>
            <a:off x="2775683" y="2292336"/>
            <a:ext cx="38896" cy="38896"/>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5" name="Google Shape;775;p2"/>
          <p:cNvSpPr/>
          <p:nvPr/>
        </p:nvSpPr>
        <p:spPr>
          <a:xfrm>
            <a:off x="2839522" y="2228497"/>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6" name="Google Shape;776;p2"/>
          <p:cNvSpPr/>
          <p:nvPr/>
        </p:nvSpPr>
        <p:spPr>
          <a:xfrm>
            <a:off x="2711466" y="2228909"/>
            <a:ext cx="38896" cy="38896"/>
          </a:xfrm>
          <a:custGeom>
            <a:avLst/>
            <a:gdLst/>
            <a:ahLst/>
            <a:cxnLst/>
            <a:rect l="l" t="t" r="r" b="b"/>
            <a:pathLst>
              <a:path w="1132" h="1132" extrusionOk="0">
                <a:moveTo>
                  <a:pt x="572" y="1"/>
                </a:moveTo>
                <a:cubicBezTo>
                  <a:pt x="262" y="1"/>
                  <a:pt x="1" y="263"/>
                  <a:pt x="1" y="572"/>
                </a:cubicBezTo>
                <a:cubicBezTo>
                  <a:pt x="1" y="882"/>
                  <a:pt x="262"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7" name="Google Shape;777;p2"/>
          <p:cNvSpPr/>
          <p:nvPr/>
        </p:nvSpPr>
        <p:spPr>
          <a:xfrm>
            <a:off x="2583410" y="2100887"/>
            <a:ext cx="38896" cy="38896"/>
          </a:xfrm>
          <a:custGeom>
            <a:avLst/>
            <a:gdLst/>
            <a:ahLst/>
            <a:cxnLst/>
            <a:rect l="l" t="t" r="r" b="b"/>
            <a:pathLst>
              <a:path w="1132" h="1132" extrusionOk="0">
                <a:moveTo>
                  <a:pt x="560" y="0"/>
                </a:moveTo>
                <a:cubicBezTo>
                  <a:pt x="251" y="0"/>
                  <a:pt x="1" y="250"/>
                  <a:pt x="1" y="560"/>
                </a:cubicBezTo>
                <a:cubicBezTo>
                  <a:pt x="13" y="869"/>
                  <a:pt x="251" y="1131"/>
                  <a:pt x="560" y="1131"/>
                </a:cubicBezTo>
                <a:cubicBezTo>
                  <a:pt x="870"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8" name="Google Shape;778;p2"/>
          <p:cNvSpPr/>
          <p:nvPr/>
        </p:nvSpPr>
        <p:spPr>
          <a:xfrm>
            <a:off x="2519193" y="2164692"/>
            <a:ext cx="38896" cy="38896"/>
          </a:xfrm>
          <a:custGeom>
            <a:avLst/>
            <a:gdLst/>
            <a:ahLst/>
            <a:cxnLst/>
            <a:rect l="l" t="t" r="r" b="b"/>
            <a:pathLst>
              <a:path w="1132" h="1132" extrusionOk="0">
                <a:moveTo>
                  <a:pt x="572" y="0"/>
                </a:moveTo>
                <a:cubicBezTo>
                  <a:pt x="263" y="0"/>
                  <a:pt x="1" y="251"/>
                  <a:pt x="1" y="560"/>
                </a:cubicBezTo>
                <a:cubicBezTo>
                  <a:pt x="1" y="882"/>
                  <a:pt x="263" y="1132"/>
                  <a:pt x="572" y="1132"/>
                </a:cubicBezTo>
                <a:cubicBezTo>
                  <a:pt x="882" y="1132"/>
                  <a:pt x="1132" y="882"/>
                  <a:pt x="1132" y="560"/>
                </a:cubicBezTo>
                <a:cubicBezTo>
                  <a:pt x="1132" y="251"/>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9" name="Google Shape;779;p2"/>
          <p:cNvSpPr/>
          <p:nvPr/>
        </p:nvSpPr>
        <p:spPr>
          <a:xfrm>
            <a:off x="2583410" y="2356965"/>
            <a:ext cx="38896" cy="38896"/>
          </a:xfrm>
          <a:custGeom>
            <a:avLst/>
            <a:gdLst/>
            <a:ahLst/>
            <a:cxnLst/>
            <a:rect l="l" t="t" r="r" b="b"/>
            <a:pathLst>
              <a:path w="1132" h="1132" extrusionOk="0">
                <a:moveTo>
                  <a:pt x="560" y="0"/>
                </a:moveTo>
                <a:cubicBezTo>
                  <a:pt x="251" y="0"/>
                  <a:pt x="1" y="250"/>
                  <a:pt x="1" y="560"/>
                </a:cubicBezTo>
                <a:cubicBezTo>
                  <a:pt x="13" y="881"/>
                  <a:pt x="251" y="1132"/>
                  <a:pt x="560" y="1132"/>
                </a:cubicBezTo>
                <a:cubicBezTo>
                  <a:pt x="870" y="1132"/>
                  <a:pt x="1132" y="881"/>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0" name="Google Shape;780;p2"/>
          <p:cNvSpPr/>
          <p:nvPr/>
        </p:nvSpPr>
        <p:spPr>
          <a:xfrm>
            <a:off x="2519193" y="2420769"/>
            <a:ext cx="38896" cy="38896"/>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1" name="Google Shape;781;p2"/>
          <p:cNvSpPr/>
          <p:nvPr/>
        </p:nvSpPr>
        <p:spPr>
          <a:xfrm>
            <a:off x="2519193" y="2292336"/>
            <a:ext cx="38896" cy="38896"/>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2" name="Google Shape;782;p2"/>
          <p:cNvSpPr/>
          <p:nvPr/>
        </p:nvSpPr>
        <p:spPr>
          <a:xfrm>
            <a:off x="2583410" y="2228497"/>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3" name="Google Shape;783;p2"/>
          <p:cNvSpPr/>
          <p:nvPr/>
        </p:nvSpPr>
        <p:spPr>
          <a:xfrm>
            <a:off x="2267204" y="-5903"/>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4" name="Google Shape;784;p2"/>
          <p:cNvSpPr/>
          <p:nvPr/>
        </p:nvSpPr>
        <p:spPr>
          <a:xfrm>
            <a:off x="2395260" y="-5903"/>
            <a:ext cx="38483" cy="38896"/>
          </a:xfrm>
          <a:custGeom>
            <a:avLst/>
            <a:gdLst/>
            <a:ahLst/>
            <a:cxnLst/>
            <a:rect l="l" t="t" r="r" b="b"/>
            <a:pathLst>
              <a:path w="1120" h="1132" extrusionOk="0">
                <a:moveTo>
                  <a:pt x="560" y="0"/>
                </a:moveTo>
                <a:cubicBezTo>
                  <a:pt x="250" y="0"/>
                  <a:pt x="0" y="250"/>
                  <a:pt x="0" y="560"/>
                </a:cubicBezTo>
                <a:cubicBezTo>
                  <a:pt x="0" y="869"/>
                  <a:pt x="250" y="1131"/>
                  <a:pt x="560" y="1131"/>
                </a:cubicBezTo>
                <a:cubicBezTo>
                  <a:pt x="869" y="1131"/>
                  <a:pt x="1119" y="869"/>
                  <a:pt x="1119" y="560"/>
                </a:cubicBezTo>
                <a:cubicBezTo>
                  <a:pt x="1119"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5" name="Google Shape;785;p2"/>
          <p:cNvSpPr/>
          <p:nvPr/>
        </p:nvSpPr>
        <p:spPr>
          <a:xfrm>
            <a:off x="2459065" y="186335"/>
            <a:ext cx="38896" cy="38518"/>
          </a:xfrm>
          <a:custGeom>
            <a:avLst/>
            <a:gdLst/>
            <a:ahLst/>
            <a:cxnLst/>
            <a:rect l="l" t="t" r="r" b="b"/>
            <a:pathLst>
              <a:path w="1132" h="1121" extrusionOk="0">
                <a:moveTo>
                  <a:pt x="560" y="1"/>
                </a:moveTo>
                <a:cubicBezTo>
                  <a:pt x="250" y="1"/>
                  <a:pt x="0" y="251"/>
                  <a:pt x="0" y="561"/>
                </a:cubicBezTo>
                <a:cubicBezTo>
                  <a:pt x="0" y="870"/>
                  <a:pt x="250" y="1120"/>
                  <a:pt x="560" y="1120"/>
                </a:cubicBezTo>
                <a:cubicBezTo>
                  <a:pt x="881" y="1120"/>
                  <a:pt x="1131" y="870"/>
                  <a:pt x="1131" y="561"/>
                </a:cubicBezTo>
                <a:cubicBezTo>
                  <a:pt x="1131"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6" name="Google Shape;786;p2"/>
          <p:cNvSpPr/>
          <p:nvPr/>
        </p:nvSpPr>
        <p:spPr>
          <a:xfrm>
            <a:off x="2330597" y="186335"/>
            <a:ext cx="38896" cy="38930"/>
          </a:xfrm>
          <a:custGeom>
            <a:avLst/>
            <a:gdLst/>
            <a:ahLst/>
            <a:cxnLst/>
            <a:rect l="l" t="t" r="r" b="b"/>
            <a:pathLst>
              <a:path w="1132" h="1133" extrusionOk="0">
                <a:moveTo>
                  <a:pt x="572" y="1"/>
                </a:moveTo>
                <a:cubicBezTo>
                  <a:pt x="251" y="1"/>
                  <a:pt x="1" y="251"/>
                  <a:pt x="1" y="561"/>
                </a:cubicBezTo>
                <a:cubicBezTo>
                  <a:pt x="1" y="870"/>
                  <a:pt x="251" y="1132"/>
                  <a:pt x="572" y="1132"/>
                </a:cubicBezTo>
                <a:cubicBezTo>
                  <a:pt x="882" y="1132"/>
                  <a:pt x="1132" y="870"/>
                  <a:pt x="1132" y="561"/>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7" name="Google Shape;787;p2"/>
          <p:cNvSpPr/>
          <p:nvPr/>
        </p:nvSpPr>
        <p:spPr>
          <a:xfrm>
            <a:off x="2267204" y="250174"/>
            <a:ext cx="38896" cy="38896"/>
          </a:xfrm>
          <a:custGeom>
            <a:avLst/>
            <a:gdLst/>
            <a:ahLst/>
            <a:cxnLst/>
            <a:rect l="l" t="t" r="r" b="b"/>
            <a:pathLst>
              <a:path w="1132" h="1132" extrusionOk="0">
                <a:moveTo>
                  <a:pt x="560" y="0"/>
                </a:moveTo>
                <a:cubicBezTo>
                  <a:pt x="250" y="0"/>
                  <a:pt x="0" y="250"/>
                  <a:pt x="0" y="560"/>
                </a:cubicBezTo>
                <a:cubicBezTo>
                  <a:pt x="0" y="881"/>
                  <a:pt x="250" y="1131"/>
                  <a:pt x="560" y="1131"/>
                </a:cubicBezTo>
                <a:cubicBezTo>
                  <a:pt x="881" y="1131"/>
                  <a:pt x="1131" y="870"/>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8" name="Google Shape;788;p2"/>
          <p:cNvSpPr/>
          <p:nvPr/>
        </p:nvSpPr>
        <p:spPr>
          <a:xfrm>
            <a:off x="2395260" y="250174"/>
            <a:ext cx="38483" cy="38896"/>
          </a:xfrm>
          <a:custGeom>
            <a:avLst/>
            <a:gdLst/>
            <a:ahLst/>
            <a:cxnLst/>
            <a:rect l="l" t="t" r="r" b="b"/>
            <a:pathLst>
              <a:path w="1120" h="1132" extrusionOk="0">
                <a:moveTo>
                  <a:pt x="560" y="0"/>
                </a:moveTo>
                <a:cubicBezTo>
                  <a:pt x="250" y="0"/>
                  <a:pt x="0" y="250"/>
                  <a:pt x="0" y="560"/>
                </a:cubicBezTo>
                <a:cubicBezTo>
                  <a:pt x="0" y="881"/>
                  <a:pt x="250" y="1131"/>
                  <a:pt x="560" y="1131"/>
                </a:cubicBezTo>
                <a:cubicBezTo>
                  <a:pt x="869" y="1131"/>
                  <a:pt x="1119" y="870"/>
                  <a:pt x="1119" y="560"/>
                </a:cubicBezTo>
                <a:cubicBezTo>
                  <a:pt x="1119"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9" name="Google Shape;789;p2"/>
          <p:cNvSpPr/>
          <p:nvPr/>
        </p:nvSpPr>
        <p:spPr>
          <a:xfrm>
            <a:off x="2267204" y="121706"/>
            <a:ext cx="38896" cy="38896"/>
          </a:xfrm>
          <a:custGeom>
            <a:avLst/>
            <a:gdLst/>
            <a:ahLst/>
            <a:cxnLst/>
            <a:rect l="l" t="t" r="r" b="b"/>
            <a:pathLst>
              <a:path w="1132" h="1132" extrusionOk="0">
                <a:moveTo>
                  <a:pt x="560" y="1"/>
                </a:moveTo>
                <a:cubicBezTo>
                  <a:pt x="250" y="1"/>
                  <a:pt x="0" y="251"/>
                  <a:pt x="0" y="572"/>
                </a:cubicBezTo>
                <a:cubicBezTo>
                  <a:pt x="0" y="894"/>
                  <a:pt x="250" y="1132"/>
                  <a:pt x="560" y="1132"/>
                </a:cubicBezTo>
                <a:cubicBezTo>
                  <a:pt x="881" y="1132"/>
                  <a:pt x="1131" y="882"/>
                  <a:pt x="1131" y="572"/>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0" name="Google Shape;790;p2"/>
          <p:cNvSpPr/>
          <p:nvPr/>
        </p:nvSpPr>
        <p:spPr>
          <a:xfrm>
            <a:off x="2395260" y="121706"/>
            <a:ext cx="38483" cy="38896"/>
          </a:xfrm>
          <a:custGeom>
            <a:avLst/>
            <a:gdLst/>
            <a:ahLst/>
            <a:cxnLst/>
            <a:rect l="l" t="t" r="r" b="b"/>
            <a:pathLst>
              <a:path w="1120" h="1132" extrusionOk="0">
                <a:moveTo>
                  <a:pt x="560" y="1"/>
                </a:moveTo>
                <a:cubicBezTo>
                  <a:pt x="250" y="1"/>
                  <a:pt x="0" y="251"/>
                  <a:pt x="0" y="572"/>
                </a:cubicBezTo>
                <a:cubicBezTo>
                  <a:pt x="0" y="894"/>
                  <a:pt x="250" y="1132"/>
                  <a:pt x="560" y="1132"/>
                </a:cubicBezTo>
                <a:cubicBezTo>
                  <a:pt x="869" y="1132"/>
                  <a:pt x="1119" y="882"/>
                  <a:pt x="1119" y="572"/>
                </a:cubicBezTo>
                <a:cubicBezTo>
                  <a:pt x="1119"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1" name="Google Shape;791;p2"/>
          <p:cNvSpPr/>
          <p:nvPr/>
        </p:nvSpPr>
        <p:spPr>
          <a:xfrm>
            <a:off x="2459065" y="58314"/>
            <a:ext cx="38896" cy="38896"/>
          </a:xfrm>
          <a:custGeom>
            <a:avLst/>
            <a:gdLst/>
            <a:ahLst/>
            <a:cxnLst/>
            <a:rect l="l" t="t" r="r" b="b"/>
            <a:pathLst>
              <a:path w="1132" h="1132" extrusionOk="0">
                <a:moveTo>
                  <a:pt x="560" y="0"/>
                </a:moveTo>
                <a:cubicBezTo>
                  <a:pt x="250" y="0"/>
                  <a:pt x="0" y="250"/>
                  <a:pt x="0" y="572"/>
                </a:cubicBezTo>
                <a:cubicBezTo>
                  <a:pt x="0" y="881"/>
                  <a:pt x="250" y="1131"/>
                  <a:pt x="560" y="1131"/>
                </a:cubicBezTo>
                <a:cubicBezTo>
                  <a:pt x="881" y="1131"/>
                  <a:pt x="1131" y="881"/>
                  <a:pt x="1131" y="572"/>
                </a:cubicBezTo>
                <a:cubicBezTo>
                  <a:pt x="1131"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2" name="Google Shape;792;p2"/>
          <p:cNvSpPr/>
          <p:nvPr/>
        </p:nvSpPr>
        <p:spPr>
          <a:xfrm>
            <a:off x="2330597" y="58314"/>
            <a:ext cx="38896" cy="38896"/>
          </a:xfrm>
          <a:custGeom>
            <a:avLst/>
            <a:gdLst/>
            <a:ahLst/>
            <a:cxnLst/>
            <a:rect l="l" t="t" r="r" b="b"/>
            <a:pathLst>
              <a:path w="1132" h="1132" extrusionOk="0">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3" name="Google Shape;793;p2"/>
          <p:cNvSpPr/>
          <p:nvPr/>
        </p:nvSpPr>
        <p:spPr>
          <a:xfrm>
            <a:off x="2459065" y="442447"/>
            <a:ext cx="38896" cy="38896"/>
          </a:xfrm>
          <a:custGeom>
            <a:avLst/>
            <a:gdLst/>
            <a:ahLst/>
            <a:cxnLst/>
            <a:rect l="l" t="t" r="r" b="b"/>
            <a:pathLst>
              <a:path w="1132" h="1132" extrusionOk="0">
                <a:moveTo>
                  <a:pt x="560" y="0"/>
                </a:moveTo>
                <a:cubicBezTo>
                  <a:pt x="250" y="0"/>
                  <a:pt x="0" y="250"/>
                  <a:pt x="0" y="560"/>
                </a:cubicBezTo>
                <a:cubicBezTo>
                  <a:pt x="0" y="881"/>
                  <a:pt x="250" y="1131"/>
                  <a:pt x="560" y="1131"/>
                </a:cubicBezTo>
                <a:cubicBezTo>
                  <a:pt x="881" y="1131"/>
                  <a:pt x="1131" y="881"/>
                  <a:pt x="1131" y="560"/>
                </a:cubicBezTo>
                <a:cubicBezTo>
                  <a:pt x="1131"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4" name="Google Shape;794;p2"/>
          <p:cNvSpPr/>
          <p:nvPr/>
        </p:nvSpPr>
        <p:spPr>
          <a:xfrm>
            <a:off x="2330597" y="442447"/>
            <a:ext cx="38896" cy="38896"/>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5" name="Google Shape;795;p2"/>
          <p:cNvSpPr/>
          <p:nvPr/>
        </p:nvSpPr>
        <p:spPr>
          <a:xfrm>
            <a:off x="2267204" y="506252"/>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6" name="Google Shape;796;p2"/>
          <p:cNvSpPr/>
          <p:nvPr/>
        </p:nvSpPr>
        <p:spPr>
          <a:xfrm>
            <a:off x="2395260" y="506252"/>
            <a:ext cx="38483" cy="38896"/>
          </a:xfrm>
          <a:custGeom>
            <a:avLst/>
            <a:gdLst/>
            <a:ahLst/>
            <a:cxnLst/>
            <a:rect l="l" t="t" r="r" b="b"/>
            <a:pathLst>
              <a:path w="1120" h="1132" extrusionOk="0">
                <a:moveTo>
                  <a:pt x="560" y="1"/>
                </a:moveTo>
                <a:cubicBezTo>
                  <a:pt x="250" y="1"/>
                  <a:pt x="0" y="251"/>
                  <a:pt x="0" y="572"/>
                </a:cubicBezTo>
                <a:cubicBezTo>
                  <a:pt x="0" y="882"/>
                  <a:pt x="250" y="1132"/>
                  <a:pt x="560" y="1132"/>
                </a:cubicBezTo>
                <a:cubicBezTo>
                  <a:pt x="869" y="1132"/>
                  <a:pt x="1119" y="882"/>
                  <a:pt x="1119" y="572"/>
                </a:cubicBezTo>
                <a:cubicBezTo>
                  <a:pt x="1119"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7" name="Google Shape;797;p2"/>
          <p:cNvSpPr/>
          <p:nvPr/>
        </p:nvSpPr>
        <p:spPr>
          <a:xfrm>
            <a:off x="2267204" y="377818"/>
            <a:ext cx="38896" cy="38896"/>
          </a:xfrm>
          <a:custGeom>
            <a:avLst/>
            <a:gdLst/>
            <a:ahLst/>
            <a:cxnLst/>
            <a:rect l="l" t="t" r="r" b="b"/>
            <a:pathLst>
              <a:path w="1132" h="1132" extrusionOk="0">
                <a:moveTo>
                  <a:pt x="560" y="0"/>
                </a:moveTo>
                <a:cubicBezTo>
                  <a:pt x="250" y="0"/>
                  <a:pt x="0" y="262"/>
                  <a:pt x="0" y="572"/>
                </a:cubicBezTo>
                <a:cubicBezTo>
                  <a:pt x="0" y="893"/>
                  <a:pt x="250" y="1131"/>
                  <a:pt x="560" y="1131"/>
                </a:cubicBezTo>
                <a:cubicBezTo>
                  <a:pt x="881" y="1131"/>
                  <a:pt x="1131" y="881"/>
                  <a:pt x="1131" y="572"/>
                </a:cubicBezTo>
                <a:cubicBezTo>
                  <a:pt x="1131" y="262"/>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8" name="Google Shape;798;p2"/>
          <p:cNvSpPr/>
          <p:nvPr/>
        </p:nvSpPr>
        <p:spPr>
          <a:xfrm>
            <a:off x="2395260" y="377818"/>
            <a:ext cx="38483" cy="38896"/>
          </a:xfrm>
          <a:custGeom>
            <a:avLst/>
            <a:gdLst/>
            <a:ahLst/>
            <a:cxnLst/>
            <a:rect l="l" t="t" r="r" b="b"/>
            <a:pathLst>
              <a:path w="1120" h="1132" extrusionOk="0">
                <a:moveTo>
                  <a:pt x="560" y="0"/>
                </a:moveTo>
                <a:cubicBezTo>
                  <a:pt x="250" y="0"/>
                  <a:pt x="0" y="262"/>
                  <a:pt x="0" y="572"/>
                </a:cubicBezTo>
                <a:cubicBezTo>
                  <a:pt x="0" y="893"/>
                  <a:pt x="250" y="1131"/>
                  <a:pt x="560" y="1131"/>
                </a:cubicBezTo>
                <a:cubicBezTo>
                  <a:pt x="869" y="1131"/>
                  <a:pt x="1119" y="881"/>
                  <a:pt x="1119" y="572"/>
                </a:cubicBezTo>
                <a:cubicBezTo>
                  <a:pt x="1119"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9" name="Google Shape;799;p2"/>
          <p:cNvSpPr/>
          <p:nvPr/>
        </p:nvSpPr>
        <p:spPr>
          <a:xfrm>
            <a:off x="2459065" y="313979"/>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75"/>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0" name="Google Shape;800;p2"/>
          <p:cNvSpPr/>
          <p:nvPr/>
        </p:nvSpPr>
        <p:spPr>
          <a:xfrm>
            <a:off x="2330597" y="314391"/>
            <a:ext cx="38896" cy="38896"/>
          </a:xfrm>
          <a:custGeom>
            <a:avLst/>
            <a:gdLst/>
            <a:ahLst/>
            <a:cxnLst/>
            <a:rect l="l" t="t" r="r" b="b"/>
            <a:pathLst>
              <a:path w="1132" h="1132"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1" name="Google Shape;801;p2"/>
          <p:cNvSpPr/>
          <p:nvPr/>
        </p:nvSpPr>
        <p:spPr>
          <a:xfrm>
            <a:off x="2459065" y="698525"/>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2" name="Google Shape;802;p2"/>
          <p:cNvSpPr/>
          <p:nvPr/>
        </p:nvSpPr>
        <p:spPr>
          <a:xfrm>
            <a:off x="2330597" y="698525"/>
            <a:ext cx="38896" cy="38896"/>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3" name="Google Shape;803;p2"/>
          <p:cNvSpPr/>
          <p:nvPr/>
        </p:nvSpPr>
        <p:spPr>
          <a:xfrm>
            <a:off x="2267204" y="762330"/>
            <a:ext cx="38896" cy="38930"/>
          </a:xfrm>
          <a:custGeom>
            <a:avLst/>
            <a:gdLst/>
            <a:ahLst/>
            <a:cxnLst/>
            <a:rect l="l" t="t" r="r" b="b"/>
            <a:pathLst>
              <a:path w="1132" h="1133" extrusionOk="0">
                <a:moveTo>
                  <a:pt x="560" y="1"/>
                </a:moveTo>
                <a:cubicBezTo>
                  <a:pt x="250" y="1"/>
                  <a:pt x="0" y="263"/>
                  <a:pt x="0" y="572"/>
                </a:cubicBezTo>
                <a:cubicBezTo>
                  <a:pt x="0" y="882"/>
                  <a:pt x="250" y="1132"/>
                  <a:pt x="560" y="1132"/>
                </a:cubicBezTo>
                <a:cubicBezTo>
                  <a:pt x="881" y="1132"/>
                  <a:pt x="1131" y="882"/>
                  <a:pt x="1131" y="572"/>
                </a:cubicBezTo>
                <a:cubicBezTo>
                  <a:pt x="1131" y="263"/>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4" name="Google Shape;804;p2"/>
          <p:cNvSpPr/>
          <p:nvPr/>
        </p:nvSpPr>
        <p:spPr>
          <a:xfrm>
            <a:off x="2395260" y="762330"/>
            <a:ext cx="38483" cy="38930"/>
          </a:xfrm>
          <a:custGeom>
            <a:avLst/>
            <a:gdLst/>
            <a:ahLst/>
            <a:cxnLst/>
            <a:rect l="l" t="t" r="r" b="b"/>
            <a:pathLst>
              <a:path w="1120" h="1133" extrusionOk="0">
                <a:moveTo>
                  <a:pt x="560" y="1"/>
                </a:moveTo>
                <a:cubicBezTo>
                  <a:pt x="250" y="1"/>
                  <a:pt x="0" y="263"/>
                  <a:pt x="0" y="572"/>
                </a:cubicBezTo>
                <a:cubicBezTo>
                  <a:pt x="0" y="882"/>
                  <a:pt x="250" y="1132"/>
                  <a:pt x="560" y="1132"/>
                </a:cubicBezTo>
                <a:cubicBezTo>
                  <a:pt x="869" y="1132"/>
                  <a:pt x="1119" y="882"/>
                  <a:pt x="1119" y="572"/>
                </a:cubicBezTo>
                <a:cubicBezTo>
                  <a:pt x="1119" y="263"/>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5" name="Google Shape;805;p2"/>
          <p:cNvSpPr/>
          <p:nvPr/>
        </p:nvSpPr>
        <p:spPr>
          <a:xfrm>
            <a:off x="2267204" y="634308"/>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6" name="Google Shape;806;p2"/>
          <p:cNvSpPr/>
          <p:nvPr/>
        </p:nvSpPr>
        <p:spPr>
          <a:xfrm>
            <a:off x="2395260" y="634308"/>
            <a:ext cx="38483" cy="38896"/>
          </a:xfrm>
          <a:custGeom>
            <a:avLst/>
            <a:gdLst/>
            <a:ahLst/>
            <a:cxnLst/>
            <a:rect l="l" t="t" r="r" b="b"/>
            <a:pathLst>
              <a:path w="1120" h="1132" extrusionOk="0">
                <a:moveTo>
                  <a:pt x="560" y="0"/>
                </a:moveTo>
                <a:cubicBezTo>
                  <a:pt x="250" y="0"/>
                  <a:pt x="0" y="250"/>
                  <a:pt x="0" y="560"/>
                </a:cubicBezTo>
                <a:cubicBezTo>
                  <a:pt x="0" y="869"/>
                  <a:pt x="250" y="1131"/>
                  <a:pt x="560" y="1131"/>
                </a:cubicBezTo>
                <a:cubicBezTo>
                  <a:pt x="869" y="1131"/>
                  <a:pt x="1119" y="869"/>
                  <a:pt x="1119" y="560"/>
                </a:cubicBezTo>
                <a:cubicBezTo>
                  <a:pt x="1119"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7" name="Google Shape;807;p2"/>
          <p:cNvSpPr/>
          <p:nvPr/>
        </p:nvSpPr>
        <p:spPr>
          <a:xfrm>
            <a:off x="2459065" y="570091"/>
            <a:ext cx="38896" cy="38896"/>
          </a:xfrm>
          <a:custGeom>
            <a:avLst/>
            <a:gdLst/>
            <a:ahLst/>
            <a:cxnLst/>
            <a:rect l="l" t="t" r="r" b="b"/>
            <a:pathLst>
              <a:path w="1132" h="1132" extrusionOk="0">
                <a:moveTo>
                  <a:pt x="560" y="0"/>
                </a:moveTo>
                <a:cubicBezTo>
                  <a:pt x="250" y="0"/>
                  <a:pt x="0" y="262"/>
                  <a:pt x="0" y="572"/>
                </a:cubicBezTo>
                <a:cubicBezTo>
                  <a:pt x="0" y="893"/>
                  <a:pt x="250" y="1131"/>
                  <a:pt x="560" y="1131"/>
                </a:cubicBezTo>
                <a:cubicBezTo>
                  <a:pt x="881" y="1131"/>
                  <a:pt x="1131" y="881"/>
                  <a:pt x="1131" y="572"/>
                </a:cubicBezTo>
                <a:cubicBezTo>
                  <a:pt x="1131"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8" name="Google Shape;808;p2"/>
          <p:cNvSpPr/>
          <p:nvPr/>
        </p:nvSpPr>
        <p:spPr>
          <a:xfrm>
            <a:off x="2330597" y="570881"/>
            <a:ext cx="38896" cy="38483"/>
          </a:xfrm>
          <a:custGeom>
            <a:avLst/>
            <a:gdLst/>
            <a:ahLst/>
            <a:cxnLst/>
            <a:rect l="l" t="t" r="r" b="b"/>
            <a:pathLst>
              <a:path w="1132" h="1120" extrusionOk="0">
                <a:moveTo>
                  <a:pt x="572" y="1"/>
                </a:moveTo>
                <a:cubicBezTo>
                  <a:pt x="251" y="1"/>
                  <a:pt x="1" y="251"/>
                  <a:pt x="1" y="560"/>
                </a:cubicBezTo>
                <a:cubicBezTo>
                  <a:pt x="1" y="870"/>
                  <a:pt x="251" y="1120"/>
                  <a:pt x="572" y="1120"/>
                </a:cubicBezTo>
                <a:cubicBezTo>
                  <a:pt x="882" y="1120"/>
                  <a:pt x="1132" y="870"/>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9" name="Google Shape;809;p2"/>
          <p:cNvSpPr/>
          <p:nvPr/>
        </p:nvSpPr>
        <p:spPr>
          <a:xfrm>
            <a:off x="2459065" y="954603"/>
            <a:ext cx="38896" cy="38896"/>
          </a:xfrm>
          <a:custGeom>
            <a:avLst/>
            <a:gdLst/>
            <a:ahLst/>
            <a:cxnLst/>
            <a:rect l="l" t="t" r="r" b="b"/>
            <a:pathLst>
              <a:path w="1132" h="1132" extrusionOk="0">
                <a:moveTo>
                  <a:pt x="560" y="1"/>
                </a:moveTo>
                <a:cubicBezTo>
                  <a:pt x="250" y="1"/>
                  <a:pt x="0" y="263"/>
                  <a:pt x="0" y="572"/>
                </a:cubicBezTo>
                <a:cubicBezTo>
                  <a:pt x="0" y="882"/>
                  <a:pt x="250" y="1132"/>
                  <a:pt x="560" y="1132"/>
                </a:cubicBezTo>
                <a:cubicBezTo>
                  <a:pt x="881" y="1132"/>
                  <a:pt x="1131" y="882"/>
                  <a:pt x="1131" y="572"/>
                </a:cubicBezTo>
                <a:cubicBezTo>
                  <a:pt x="1131" y="263"/>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0" name="Google Shape;810;p2"/>
          <p:cNvSpPr/>
          <p:nvPr/>
        </p:nvSpPr>
        <p:spPr>
          <a:xfrm>
            <a:off x="2330597" y="954603"/>
            <a:ext cx="38896" cy="38896"/>
          </a:xfrm>
          <a:custGeom>
            <a:avLst/>
            <a:gdLst/>
            <a:ahLst/>
            <a:cxnLst/>
            <a:rect l="l" t="t" r="r" b="b"/>
            <a:pathLst>
              <a:path w="1132" h="1132"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1" name="Google Shape;811;p2"/>
          <p:cNvSpPr/>
          <p:nvPr/>
        </p:nvSpPr>
        <p:spPr>
          <a:xfrm>
            <a:off x="2267204" y="1018854"/>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2" name="Google Shape;812;p2"/>
          <p:cNvSpPr/>
          <p:nvPr/>
        </p:nvSpPr>
        <p:spPr>
          <a:xfrm>
            <a:off x="2395260" y="1018854"/>
            <a:ext cx="38483" cy="38896"/>
          </a:xfrm>
          <a:custGeom>
            <a:avLst/>
            <a:gdLst/>
            <a:ahLst/>
            <a:cxnLst/>
            <a:rect l="l" t="t" r="r" b="b"/>
            <a:pathLst>
              <a:path w="1120" h="1132" extrusionOk="0">
                <a:moveTo>
                  <a:pt x="560" y="0"/>
                </a:moveTo>
                <a:cubicBezTo>
                  <a:pt x="250" y="0"/>
                  <a:pt x="0" y="250"/>
                  <a:pt x="0" y="560"/>
                </a:cubicBezTo>
                <a:cubicBezTo>
                  <a:pt x="0" y="869"/>
                  <a:pt x="250" y="1131"/>
                  <a:pt x="560" y="1131"/>
                </a:cubicBezTo>
                <a:cubicBezTo>
                  <a:pt x="869" y="1131"/>
                  <a:pt x="1119" y="869"/>
                  <a:pt x="1119" y="560"/>
                </a:cubicBezTo>
                <a:cubicBezTo>
                  <a:pt x="1119"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3" name="Google Shape;813;p2"/>
          <p:cNvSpPr/>
          <p:nvPr/>
        </p:nvSpPr>
        <p:spPr>
          <a:xfrm>
            <a:off x="2267204" y="890386"/>
            <a:ext cx="38896" cy="38896"/>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4" name="Google Shape;814;p2"/>
          <p:cNvSpPr/>
          <p:nvPr/>
        </p:nvSpPr>
        <p:spPr>
          <a:xfrm>
            <a:off x="2395260" y="890386"/>
            <a:ext cx="38483" cy="38896"/>
          </a:xfrm>
          <a:custGeom>
            <a:avLst/>
            <a:gdLst/>
            <a:ahLst/>
            <a:cxnLst/>
            <a:rect l="l" t="t" r="r" b="b"/>
            <a:pathLst>
              <a:path w="1120" h="1132" extrusionOk="0">
                <a:moveTo>
                  <a:pt x="560" y="1"/>
                </a:moveTo>
                <a:cubicBezTo>
                  <a:pt x="250" y="1"/>
                  <a:pt x="0" y="251"/>
                  <a:pt x="0" y="560"/>
                </a:cubicBezTo>
                <a:cubicBezTo>
                  <a:pt x="0" y="882"/>
                  <a:pt x="250" y="1132"/>
                  <a:pt x="560" y="1132"/>
                </a:cubicBezTo>
                <a:cubicBezTo>
                  <a:pt x="869" y="1132"/>
                  <a:pt x="1119" y="882"/>
                  <a:pt x="1119" y="560"/>
                </a:cubicBezTo>
                <a:cubicBezTo>
                  <a:pt x="1119"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5" name="Google Shape;815;p2"/>
          <p:cNvSpPr/>
          <p:nvPr/>
        </p:nvSpPr>
        <p:spPr>
          <a:xfrm>
            <a:off x="2459065" y="826581"/>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6" name="Google Shape;816;p2"/>
          <p:cNvSpPr/>
          <p:nvPr/>
        </p:nvSpPr>
        <p:spPr>
          <a:xfrm>
            <a:off x="2330597" y="826993"/>
            <a:ext cx="38896" cy="38896"/>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7" name="Google Shape;817;p2"/>
          <p:cNvSpPr/>
          <p:nvPr/>
        </p:nvSpPr>
        <p:spPr>
          <a:xfrm>
            <a:off x="2459065" y="1210302"/>
            <a:ext cx="38896" cy="38896"/>
          </a:xfrm>
          <a:custGeom>
            <a:avLst/>
            <a:gdLst/>
            <a:ahLst/>
            <a:cxnLst/>
            <a:rect l="l" t="t" r="r" b="b"/>
            <a:pathLst>
              <a:path w="1132" h="1132" extrusionOk="0">
                <a:moveTo>
                  <a:pt x="560" y="0"/>
                </a:moveTo>
                <a:cubicBezTo>
                  <a:pt x="250" y="0"/>
                  <a:pt x="0" y="262"/>
                  <a:pt x="0" y="572"/>
                </a:cubicBezTo>
                <a:cubicBezTo>
                  <a:pt x="0" y="893"/>
                  <a:pt x="250" y="1131"/>
                  <a:pt x="560" y="1131"/>
                </a:cubicBezTo>
                <a:cubicBezTo>
                  <a:pt x="881" y="1131"/>
                  <a:pt x="1131" y="881"/>
                  <a:pt x="1131" y="572"/>
                </a:cubicBezTo>
                <a:cubicBezTo>
                  <a:pt x="1131"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8" name="Google Shape;818;p2"/>
          <p:cNvSpPr/>
          <p:nvPr/>
        </p:nvSpPr>
        <p:spPr>
          <a:xfrm>
            <a:off x="2330597" y="1210714"/>
            <a:ext cx="38896" cy="38896"/>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9" name="Google Shape;819;p2"/>
          <p:cNvSpPr/>
          <p:nvPr/>
        </p:nvSpPr>
        <p:spPr>
          <a:xfrm>
            <a:off x="2267204" y="1274519"/>
            <a:ext cx="38896" cy="38896"/>
          </a:xfrm>
          <a:custGeom>
            <a:avLst/>
            <a:gdLst/>
            <a:ahLst/>
            <a:cxnLst/>
            <a:rect l="l" t="t" r="r" b="b"/>
            <a:pathLst>
              <a:path w="1132" h="1132" extrusionOk="0">
                <a:moveTo>
                  <a:pt x="560" y="1"/>
                </a:moveTo>
                <a:cubicBezTo>
                  <a:pt x="250" y="1"/>
                  <a:pt x="0" y="251"/>
                  <a:pt x="0" y="560"/>
                </a:cubicBezTo>
                <a:cubicBezTo>
                  <a:pt x="0" y="894"/>
                  <a:pt x="250" y="1132"/>
                  <a:pt x="560" y="1132"/>
                </a:cubicBezTo>
                <a:cubicBezTo>
                  <a:pt x="881" y="1132"/>
                  <a:pt x="1131" y="870"/>
                  <a:pt x="1131" y="560"/>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0" name="Google Shape;820;p2"/>
          <p:cNvSpPr/>
          <p:nvPr/>
        </p:nvSpPr>
        <p:spPr>
          <a:xfrm>
            <a:off x="2395260" y="1274519"/>
            <a:ext cx="38483" cy="38896"/>
          </a:xfrm>
          <a:custGeom>
            <a:avLst/>
            <a:gdLst/>
            <a:ahLst/>
            <a:cxnLst/>
            <a:rect l="l" t="t" r="r" b="b"/>
            <a:pathLst>
              <a:path w="1120" h="1132" extrusionOk="0">
                <a:moveTo>
                  <a:pt x="560" y="1"/>
                </a:moveTo>
                <a:cubicBezTo>
                  <a:pt x="250" y="1"/>
                  <a:pt x="0" y="251"/>
                  <a:pt x="0" y="560"/>
                </a:cubicBezTo>
                <a:cubicBezTo>
                  <a:pt x="0" y="894"/>
                  <a:pt x="250" y="1132"/>
                  <a:pt x="560" y="1132"/>
                </a:cubicBezTo>
                <a:cubicBezTo>
                  <a:pt x="869" y="1132"/>
                  <a:pt x="1119" y="870"/>
                  <a:pt x="1119" y="560"/>
                </a:cubicBezTo>
                <a:cubicBezTo>
                  <a:pt x="1119"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1" name="Google Shape;821;p2"/>
          <p:cNvSpPr/>
          <p:nvPr/>
        </p:nvSpPr>
        <p:spPr>
          <a:xfrm>
            <a:off x="2267204" y="1146463"/>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2" name="Google Shape;822;p2"/>
          <p:cNvSpPr/>
          <p:nvPr/>
        </p:nvSpPr>
        <p:spPr>
          <a:xfrm>
            <a:off x="2395260" y="1146463"/>
            <a:ext cx="38483" cy="38896"/>
          </a:xfrm>
          <a:custGeom>
            <a:avLst/>
            <a:gdLst/>
            <a:ahLst/>
            <a:cxnLst/>
            <a:rect l="l" t="t" r="r" b="b"/>
            <a:pathLst>
              <a:path w="1120" h="1132" extrusionOk="0">
                <a:moveTo>
                  <a:pt x="560" y="1"/>
                </a:moveTo>
                <a:cubicBezTo>
                  <a:pt x="250" y="1"/>
                  <a:pt x="0" y="251"/>
                  <a:pt x="0" y="572"/>
                </a:cubicBezTo>
                <a:cubicBezTo>
                  <a:pt x="0" y="882"/>
                  <a:pt x="250" y="1132"/>
                  <a:pt x="560" y="1132"/>
                </a:cubicBezTo>
                <a:cubicBezTo>
                  <a:pt x="869" y="1132"/>
                  <a:pt x="1119" y="882"/>
                  <a:pt x="1119" y="572"/>
                </a:cubicBezTo>
                <a:cubicBezTo>
                  <a:pt x="1119"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3" name="Google Shape;823;p2"/>
          <p:cNvSpPr/>
          <p:nvPr/>
        </p:nvSpPr>
        <p:spPr>
          <a:xfrm>
            <a:off x="2459065" y="1082659"/>
            <a:ext cx="38896" cy="38896"/>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4" name="Google Shape;824;p2"/>
          <p:cNvSpPr/>
          <p:nvPr/>
        </p:nvSpPr>
        <p:spPr>
          <a:xfrm>
            <a:off x="2330597" y="1082659"/>
            <a:ext cx="38896" cy="38896"/>
          </a:xfrm>
          <a:custGeom>
            <a:avLst/>
            <a:gdLst/>
            <a:ahLst/>
            <a:cxnLst/>
            <a:rect l="l" t="t" r="r" b="b"/>
            <a:pathLst>
              <a:path w="1132" h="1132" extrusionOk="0">
                <a:moveTo>
                  <a:pt x="572" y="1"/>
                </a:moveTo>
                <a:cubicBezTo>
                  <a:pt x="251" y="1"/>
                  <a:pt x="1" y="251"/>
                  <a:pt x="1" y="560"/>
                </a:cubicBezTo>
                <a:cubicBezTo>
                  <a:pt x="1" y="870"/>
                  <a:pt x="251" y="1132"/>
                  <a:pt x="572" y="1132"/>
                </a:cubicBezTo>
                <a:cubicBezTo>
                  <a:pt x="882" y="1132"/>
                  <a:pt x="1132" y="870"/>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5" name="Google Shape;825;p2"/>
          <p:cNvSpPr/>
          <p:nvPr/>
        </p:nvSpPr>
        <p:spPr>
          <a:xfrm>
            <a:off x="2459065" y="1466792"/>
            <a:ext cx="38896" cy="38896"/>
          </a:xfrm>
          <a:custGeom>
            <a:avLst/>
            <a:gdLst/>
            <a:ahLst/>
            <a:cxnLst/>
            <a:rect l="l" t="t" r="r" b="b"/>
            <a:pathLst>
              <a:path w="1132" h="1132" extrusionOk="0">
                <a:moveTo>
                  <a:pt x="560" y="0"/>
                </a:moveTo>
                <a:cubicBezTo>
                  <a:pt x="250" y="0"/>
                  <a:pt x="0" y="250"/>
                  <a:pt x="0" y="560"/>
                </a:cubicBezTo>
                <a:cubicBezTo>
                  <a:pt x="0" y="893"/>
                  <a:pt x="250" y="1132"/>
                  <a:pt x="560" y="1132"/>
                </a:cubicBezTo>
                <a:cubicBezTo>
                  <a:pt x="881" y="1132"/>
                  <a:pt x="1131" y="870"/>
                  <a:pt x="1131" y="560"/>
                </a:cubicBezTo>
                <a:cubicBezTo>
                  <a:pt x="1131"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6" name="Google Shape;826;p2"/>
          <p:cNvSpPr/>
          <p:nvPr/>
        </p:nvSpPr>
        <p:spPr>
          <a:xfrm>
            <a:off x="2330597" y="1467204"/>
            <a:ext cx="38896" cy="38896"/>
          </a:xfrm>
          <a:custGeom>
            <a:avLst/>
            <a:gdLst/>
            <a:ahLst/>
            <a:cxnLst/>
            <a:rect l="l" t="t" r="r" b="b"/>
            <a:pathLst>
              <a:path w="1132" h="1132" extrusionOk="0">
                <a:moveTo>
                  <a:pt x="572" y="0"/>
                </a:moveTo>
                <a:cubicBezTo>
                  <a:pt x="251" y="0"/>
                  <a:pt x="1" y="250"/>
                  <a:pt x="1" y="560"/>
                </a:cubicBezTo>
                <a:cubicBezTo>
                  <a:pt x="1" y="870"/>
                  <a:pt x="251" y="1131"/>
                  <a:pt x="572" y="1131"/>
                </a:cubicBezTo>
                <a:cubicBezTo>
                  <a:pt x="882" y="1131"/>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7" name="Google Shape;827;p2"/>
          <p:cNvSpPr/>
          <p:nvPr/>
        </p:nvSpPr>
        <p:spPr>
          <a:xfrm>
            <a:off x="2267204" y="1531009"/>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8" name="Google Shape;828;p2"/>
          <p:cNvSpPr/>
          <p:nvPr/>
        </p:nvSpPr>
        <p:spPr>
          <a:xfrm>
            <a:off x="2395260" y="1531009"/>
            <a:ext cx="38483" cy="38896"/>
          </a:xfrm>
          <a:custGeom>
            <a:avLst/>
            <a:gdLst/>
            <a:ahLst/>
            <a:cxnLst/>
            <a:rect l="l" t="t" r="r" b="b"/>
            <a:pathLst>
              <a:path w="1120" h="1132" extrusionOk="0">
                <a:moveTo>
                  <a:pt x="560" y="1"/>
                </a:moveTo>
                <a:cubicBezTo>
                  <a:pt x="250" y="1"/>
                  <a:pt x="0" y="251"/>
                  <a:pt x="0" y="572"/>
                </a:cubicBezTo>
                <a:cubicBezTo>
                  <a:pt x="0" y="882"/>
                  <a:pt x="250" y="1132"/>
                  <a:pt x="560" y="1132"/>
                </a:cubicBezTo>
                <a:cubicBezTo>
                  <a:pt x="869" y="1132"/>
                  <a:pt x="1119" y="882"/>
                  <a:pt x="1119" y="572"/>
                </a:cubicBezTo>
                <a:cubicBezTo>
                  <a:pt x="1119"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9" name="Google Shape;829;p2"/>
          <p:cNvSpPr/>
          <p:nvPr/>
        </p:nvSpPr>
        <p:spPr>
          <a:xfrm>
            <a:off x="2267204" y="1402575"/>
            <a:ext cx="38896" cy="38896"/>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0" name="Google Shape;830;p2"/>
          <p:cNvSpPr/>
          <p:nvPr/>
        </p:nvSpPr>
        <p:spPr>
          <a:xfrm>
            <a:off x="2395260" y="1402575"/>
            <a:ext cx="38483" cy="38896"/>
          </a:xfrm>
          <a:custGeom>
            <a:avLst/>
            <a:gdLst/>
            <a:ahLst/>
            <a:cxnLst/>
            <a:rect l="l" t="t" r="r" b="b"/>
            <a:pathLst>
              <a:path w="1120" h="1132" extrusionOk="0">
                <a:moveTo>
                  <a:pt x="560" y="0"/>
                </a:moveTo>
                <a:cubicBezTo>
                  <a:pt x="250" y="0"/>
                  <a:pt x="0" y="262"/>
                  <a:pt x="0" y="572"/>
                </a:cubicBezTo>
                <a:cubicBezTo>
                  <a:pt x="0" y="881"/>
                  <a:pt x="250" y="1131"/>
                  <a:pt x="560" y="1131"/>
                </a:cubicBezTo>
                <a:cubicBezTo>
                  <a:pt x="869" y="1131"/>
                  <a:pt x="1119" y="881"/>
                  <a:pt x="1119" y="572"/>
                </a:cubicBezTo>
                <a:cubicBezTo>
                  <a:pt x="1119"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1" name="Google Shape;831;p2"/>
          <p:cNvSpPr/>
          <p:nvPr/>
        </p:nvSpPr>
        <p:spPr>
          <a:xfrm>
            <a:off x="2459065" y="1338736"/>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75"/>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2" name="Google Shape;832;p2"/>
          <p:cNvSpPr/>
          <p:nvPr/>
        </p:nvSpPr>
        <p:spPr>
          <a:xfrm>
            <a:off x="2330597" y="1338736"/>
            <a:ext cx="38896" cy="38896"/>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3" name="Google Shape;833;p2"/>
          <p:cNvSpPr/>
          <p:nvPr/>
        </p:nvSpPr>
        <p:spPr>
          <a:xfrm>
            <a:off x="2459065" y="1722870"/>
            <a:ext cx="38896" cy="38896"/>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4" name="Google Shape;834;p2"/>
          <p:cNvSpPr/>
          <p:nvPr/>
        </p:nvSpPr>
        <p:spPr>
          <a:xfrm>
            <a:off x="2330597" y="1723282"/>
            <a:ext cx="38896" cy="38896"/>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5" name="Google Shape;835;p2"/>
          <p:cNvSpPr/>
          <p:nvPr/>
        </p:nvSpPr>
        <p:spPr>
          <a:xfrm>
            <a:off x="2267204" y="1787121"/>
            <a:ext cx="38896" cy="38896"/>
          </a:xfrm>
          <a:custGeom>
            <a:avLst/>
            <a:gdLst/>
            <a:ahLst/>
            <a:cxnLst/>
            <a:rect l="l" t="t" r="r" b="b"/>
            <a:pathLst>
              <a:path w="1132" h="1132" extrusionOk="0">
                <a:moveTo>
                  <a:pt x="560" y="0"/>
                </a:moveTo>
                <a:cubicBezTo>
                  <a:pt x="250" y="0"/>
                  <a:pt x="0" y="262"/>
                  <a:pt x="0" y="572"/>
                </a:cubicBezTo>
                <a:cubicBezTo>
                  <a:pt x="0" y="869"/>
                  <a:pt x="250" y="1131"/>
                  <a:pt x="560" y="1131"/>
                </a:cubicBezTo>
                <a:cubicBezTo>
                  <a:pt x="881" y="1131"/>
                  <a:pt x="1131" y="881"/>
                  <a:pt x="1131" y="572"/>
                </a:cubicBezTo>
                <a:cubicBezTo>
                  <a:pt x="1131" y="262"/>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6" name="Google Shape;836;p2"/>
          <p:cNvSpPr/>
          <p:nvPr/>
        </p:nvSpPr>
        <p:spPr>
          <a:xfrm>
            <a:off x="2395260" y="1787121"/>
            <a:ext cx="38483" cy="38896"/>
          </a:xfrm>
          <a:custGeom>
            <a:avLst/>
            <a:gdLst/>
            <a:ahLst/>
            <a:cxnLst/>
            <a:rect l="l" t="t" r="r" b="b"/>
            <a:pathLst>
              <a:path w="1120" h="1132" extrusionOk="0">
                <a:moveTo>
                  <a:pt x="560" y="0"/>
                </a:moveTo>
                <a:cubicBezTo>
                  <a:pt x="250" y="0"/>
                  <a:pt x="0" y="262"/>
                  <a:pt x="0" y="572"/>
                </a:cubicBezTo>
                <a:cubicBezTo>
                  <a:pt x="0" y="881"/>
                  <a:pt x="250" y="1131"/>
                  <a:pt x="560" y="1131"/>
                </a:cubicBezTo>
                <a:cubicBezTo>
                  <a:pt x="869" y="1131"/>
                  <a:pt x="1119" y="881"/>
                  <a:pt x="1119" y="572"/>
                </a:cubicBezTo>
                <a:cubicBezTo>
                  <a:pt x="1119"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7" name="Google Shape;837;p2"/>
          <p:cNvSpPr/>
          <p:nvPr/>
        </p:nvSpPr>
        <p:spPr>
          <a:xfrm>
            <a:off x="2267204" y="1659065"/>
            <a:ext cx="38896" cy="38896"/>
          </a:xfrm>
          <a:custGeom>
            <a:avLst/>
            <a:gdLst/>
            <a:ahLst/>
            <a:cxnLst/>
            <a:rect l="l" t="t" r="r" b="b"/>
            <a:pathLst>
              <a:path w="1132" h="1132" extrusionOk="0">
                <a:moveTo>
                  <a:pt x="560" y="0"/>
                </a:moveTo>
                <a:cubicBezTo>
                  <a:pt x="250" y="0"/>
                  <a:pt x="0" y="250"/>
                  <a:pt x="0" y="560"/>
                </a:cubicBezTo>
                <a:cubicBezTo>
                  <a:pt x="0" y="870"/>
                  <a:pt x="250" y="1131"/>
                  <a:pt x="560" y="1131"/>
                </a:cubicBezTo>
                <a:cubicBezTo>
                  <a:pt x="881" y="1131"/>
                  <a:pt x="1131" y="870"/>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8" name="Google Shape;838;p2"/>
          <p:cNvSpPr/>
          <p:nvPr/>
        </p:nvSpPr>
        <p:spPr>
          <a:xfrm>
            <a:off x="2395260" y="1659065"/>
            <a:ext cx="38483" cy="38896"/>
          </a:xfrm>
          <a:custGeom>
            <a:avLst/>
            <a:gdLst/>
            <a:ahLst/>
            <a:cxnLst/>
            <a:rect l="l" t="t" r="r" b="b"/>
            <a:pathLst>
              <a:path w="1120" h="1132" extrusionOk="0">
                <a:moveTo>
                  <a:pt x="560" y="0"/>
                </a:moveTo>
                <a:cubicBezTo>
                  <a:pt x="250" y="0"/>
                  <a:pt x="0" y="250"/>
                  <a:pt x="0" y="560"/>
                </a:cubicBezTo>
                <a:cubicBezTo>
                  <a:pt x="0" y="870"/>
                  <a:pt x="250" y="1131"/>
                  <a:pt x="560" y="1131"/>
                </a:cubicBezTo>
                <a:cubicBezTo>
                  <a:pt x="869" y="1131"/>
                  <a:pt x="1119" y="870"/>
                  <a:pt x="1119" y="560"/>
                </a:cubicBezTo>
                <a:cubicBezTo>
                  <a:pt x="1119"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9" name="Google Shape;839;p2"/>
          <p:cNvSpPr/>
          <p:nvPr/>
        </p:nvSpPr>
        <p:spPr>
          <a:xfrm>
            <a:off x="2459065" y="1594848"/>
            <a:ext cx="38896" cy="38896"/>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0" name="Google Shape;840;p2"/>
          <p:cNvSpPr/>
          <p:nvPr/>
        </p:nvSpPr>
        <p:spPr>
          <a:xfrm>
            <a:off x="2330597" y="1594848"/>
            <a:ext cx="38896" cy="38896"/>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1" name="Google Shape;841;p2"/>
          <p:cNvSpPr/>
          <p:nvPr/>
        </p:nvSpPr>
        <p:spPr>
          <a:xfrm>
            <a:off x="2459065" y="1978982"/>
            <a:ext cx="38896" cy="38896"/>
          </a:xfrm>
          <a:custGeom>
            <a:avLst/>
            <a:gdLst/>
            <a:ahLst/>
            <a:cxnLst/>
            <a:rect l="l" t="t" r="r" b="b"/>
            <a:pathLst>
              <a:path w="1132" h="1132" extrusionOk="0">
                <a:moveTo>
                  <a:pt x="560" y="0"/>
                </a:moveTo>
                <a:cubicBezTo>
                  <a:pt x="250" y="0"/>
                  <a:pt x="0" y="250"/>
                  <a:pt x="0" y="572"/>
                </a:cubicBezTo>
                <a:cubicBezTo>
                  <a:pt x="0" y="881"/>
                  <a:pt x="250" y="1131"/>
                  <a:pt x="560" y="1131"/>
                </a:cubicBezTo>
                <a:cubicBezTo>
                  <a:pt x="881" y="1131"/>
                  <a:pt x="1131" y="881"/>
                  <a:pt x="1131" y="572"/>
                </a:cubicBezTo>
                <a:cubicBezTo>
                  <a:pt x="1131"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2" name="Google Shape;842;p2"/>
          <p:cNvSpPr/>
          <p:nvPr/>
        </p:nvSpPr>
        <p:spPr>
          <a:xfrm>
            <a:off x="2330597" y="1979359"/>
            <a:ext cx="38896" cy="38930"/>
          </a:xfrm>
          <a:custGeom>
            <a:avLst/>
            <a:gdLst/>
            <a:ahLst/>
            <a:cxnLst/>
            <a:rect l="l" t="t" r="r" b="b"/>
            <a:pathLst>
              <a:path w="1132" h="1133"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3" name="Google Shape;843;p2"/>
          <p:cNvSpPr/>
          <p:nvPr/>
        </p:nvSpPr>
        <p:spPr>
          <a:xfrm>
            <a:off x="2267204" y="2043611"/>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4" name="Google Shape;844;p2"/>
          <p:cNvSpPr/>
          <p:nvPr/>
        </p:nvSpPr>
        <p:spPr>
          <a:xfrm>
            <a:off x="2395260" y="2043611"/>
            <a:ext cx="38483" cy="38896"/>
          </a:xfrm>
          <a:custGeom>
            <a:avLst/>
            <a:gdLst/>
            <a:ahLst/>
            <a:cxnLst/>
            <a:rect l="l" t="t" r="r" b="b"/>
            <a:pathLst>
              <a:path w="1120" h="1132" extrusionOk="0">
                <a:moveTo>
                  <a:pt x="560" y="0"/>
                </a:moveTo>
                <a:cubicBezTo>
                  <a:pt x="250" y="0"/>
                  <a:pt x="0" y="250"/>
                  <a:pt x="0" y="560"/>
                </a:cubicBezTo>
                <a:cubicBezTo>
                  <a:pt x="0" y="869"/>
                  <a:pt x="250" y="1131"/>
                  <a:pt x="560" y="1131"/>
                </a:cubicBezTo>
                <a:cubicBezTo>
                  <a:pt x="869" y="1131"/>
                  <a:pt x="1119" y="869"/>
                  <a:pt x="1119" y="560"/>
                </a:cubicBezTo>
                <a:cubicBezTo>
                  <a:pt x="1119"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5" name="Google Shape;845;p2"/>
          <p:cNvSpPr/>
          <p:nvPr/>
        </p:nvSpPr>
        <p:spPr>
          <a:xfrm>
            <a:off x="2267204" y="1915143"/>
            <a:ext cx="38896" cy="38896"/>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6" name="Google Shape;846;p2"/>
          <p:cNvSpPr/>
          <p:nvPr/>
        </p:nvSpPr>
        <p:spPr>
          <a:xfrm>
            <a:off x="2395260" y="1915143"/>
            <a:ext cx="38483" cy="38896"/>
          </a:xfrm>
          <a:custGeom>
            <a:avLst/>
            <a:gdLst/>
            <a:ahLst/>
            <a:cxnLst/>
            <a:rect l="l" t="t" r="r" b="b"/>
            <a:pathLst>
              <a:path w="1120" h="1132" extrusionOk="0">
                <a:moveTo>
                  <a:pt x="560" y="1"/>
                </a:moveTo>
                <a:cubicBezTo>
                  <a:pt x="250" y="1"/>
                  <a:pt x="0" y="251"/>
                  <a:pt x="0" y="560"/>
                </a:cubicBezTo>
                <a:cubicBezTo>
                  <a:pt x="0" y="882"/>
                  <a:pt x="250" y="1132"/>
                  <a:pt x="560" y="1132"/>
                </a:cubicBezTo>
                <a:cubicBezTo>
                  <a:pt x="869" y="1132"/>
                  <a:pt x="1119" y="882"/>
                  <a:pt x="1119" y="560"/>
                </a:cubicBezTo>
                <a:cubicBezTo>
                  <a:pt x="1119"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7" name="Google Shape;847;p2"/>
          <p:cNvSpPr/>
          <p:nvPr/>
        </p:nvSpPr>
        <p:spPr>
          <a:xfrm>
            <a:off x="2459065" y="1851338"/>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8" name="Google Shape;848;p2"/>
          <p:cNvSpPr/>
          <p:nvPr/>
        </p:nvSpPr>
        <p:spPr>
          <a:xfrm>
            <a:off x="2330597" y="1851338"/>
            <a:ext cx="38896" cy="38896"/>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9" name="Google Shape;849;p2"/>
          <p:cNvSpPr/>
          <p:nvPr/>
        </p:nvSpPr>
        <p:spPr>
          <a:xfrm>
            <a:off x="2011127" y="-5903"/>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0" name="Google Shape;850;p2"/>
          <p:cNvSpPr/>
          <p:nvPr/>
        </p:nvSpPr>
        <p:spPr>
          <a:xfrm>
            <a:off x="2138736" y="-5903"/>
            <a:ext cx="38896" cy="38896"/>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1" name="Google Shape;851;p2"/>
          <p:cNvSpPr/>
          <p:nvPr/>
        </p:nvSpPr>
        <p:spPr>
          <a:xfrm>
            <a:off x="2202987" y="186335"/>
            <a:ext cx="38896" cy="38518"/>
          </a:xfrm>
          <a:custGeom>
            <a:avLst/>
            <a:gdLst/>
            <a:ahLst/>
            <a:cxnLst/>
            <a:rect l="l" t="t" r="r" b="b"/>
            <a:pathLst>
              <a:path w="1132" h="1121" extrusionOk="0">
                <a:moveTo>
                  <a:pt x="560" y="1"/>
                </a:moveTo>
                <a:cubicBezTo>
                  <a:pt x="250" y="1"/>
                  <a:pt x="0" y="251"/>
                  <a:pt x="0" y="561"/>
                </a:cubicBezTo>
                <a:cubicBezTo>
                  <a:pt x="0" y="870"/>
                  <a:pt x="250" y="1120"/>
                  <a:pt x="560" y="1120"/>
                </a:cubicBezTo>
                <a:cubicBezTo>
                  <a:pt x="869" y="1120"/>
                  <a:pt x="1131" y="870"/>
                  <a:pt x="1131" y="561"/>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2" name="Google Shape;852;p2"/>
          <p:cNvSpPr/>
          <p:nvPr/>
        </p:nvSpPr>
        <p:spPr>
          <a:xfrm>
            <a:off x="2074931" y="186335"/>
            <a:ext cx="38896" cy="38930"/>
          </a:xfrm>
          <a:custGeom>
            <a:avLst/>
            <a:gdLst/>
            <a:ahLst/>
            <a:cxnLst/>
            <a:rect l="l" t="t" r="r" b="b"/>
            <a:pathLst>
              <a:path w="1132" h="1133" extrusionOk="0">
                <a:moveTo>
                  <a:pt x="572" y="1"/>
                </a:moveTo>
                <a:cubicBezTo>
                  <a:pt x="250" y="1"/>
                  <a:pt x="0" y="251"/>
                  <a:pt x="0" y="561"/>
                </a:cubicBezTo>
                <a:cubicBezTo>
                  <a:pt x="0" y="870"/>
                  <a:pt x="250" y="1132"/>
                  <a:pt x="572" y="1132"/>
                </a:cubicBezTo>
                <a:cubicBezTo>
                  <a:pt x="881" y="1132"/>
                  <a:pt x="1132" y="870"/>
                  <a:pt x="1132" y="561"/>
                </a:cubicBezTo>
                <a:cubicBezTo>
                  <a:pt x="1132"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3" name="Google Shape;853;p2"/>
          <p:cNvSpPr/>
          <p:nvPr/>
        </p:nvSpPr>
        <p:spPr>
          <a:xfrm>
            <a:off x="2011127" y="250174"/>
            <a:ext cx="38896" cy="38896"/>
          </a:xfrm>
          <a:custGeom>
            <a:avLst/>
            <a:gdLst/>
            <a:ahLst/>
            <a:cxnLst/>
            <a:rect l="l" t="t" r="r" b="b"/>
            <a:pathLst>
              <a:path w="1132" h="1132" extrusionOk="0">
                <a:moveTo>
                  <a:pt x="560" y="0"/>
                </a:moveTo>
                <a:cubicBezTo>
                  <a:pt x="250" y="0"/>
                  <a:pt x="0" y="250"/>
                  <a:pt x="0" y="560"/>
                </a:cubicBezTo>
                <a:cubicBezTo>
                  <a:pt x="0" y="881"/>
                  <a:pt x="250" y="1131"/>
                  <a:pt x="560" y="1131"/>
                </a:cubicBezTo>
                <a:cubicBezTo>
                  <a:pt x="881" y="1131"/>
                  <a:pt x="1131" y="870"/>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4" name="Google Shape;854;p2"/>
          <p:cNvSpPr/>
          <p:nvPr/>
        </p:nvSpPr>
        <p:spPr>
          <a:xfrm>
            <a:off x="2138736" y="250174"/>
            <a:ext cx="38896" cy="38896"/>
          </a:xfrm>
          <a:custGeom>
            <a:avLst/>
            <a:gdLst/>
            <a:ahLst/>
            <a:cxnLst/>
            <a:rect l="l" t="t" r="r" b="b"/>
            <a:pathLst>
              <a:path w="1132" h="1132" extrusionOk="0">
                <a:moveTo>
                  <a:pt x="572" y="0"/>
                </a:moveTo>
                <a:cubicBezTo>
                  <a:pt x="263" y="0"/>
                  <a:pt x="1" y="250"/>
                  <a:pt x="1" y="560"/>
                </a:cubicBezTo>
                <a:cubicBezTo>
                  <a:pt x="25" y="881"/>
                  <a:pt x="263" y="1131"/>
                  <a:pt x="572" y="1131"/>
                </a:cubicBezTo>
                <a:cubicBezTo>
                  <a:pt x="882" y="1131"/>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5" name="Google Shape;855;p2"/>
          <p:cNvSpPr/>
          <p:nvPr/>
        </p:nvSpPr>
        <p:spPr>
          <a:xfrm>
            <a:off x="2011127" y="121706"/>
            <a:ext cx="38896" cy="38896"/>
          </a:xfrm>
          <a:custGeom>
            <a:avLst/>
            <a:gdLst/>
            <a:ahLst/>
            <a:cxnLst/>
            <a:rect l="l" t="t" r="r" b="b"/>
            <a:pathLst>
              <a:path w="1132" h="1132" extrusionOk="0">
                <a:moveTo>
                  <a:pt x="560" y="1"/>
                </a:moveTo>
                <a:cubicBezTo>
                  <a:pt x="250" y="1"/>
                  <a:pt x="0" y="251"/>
                  <a:pt x="0" y="572"/>
                </a:cubicBezTo>
                <a:cubicBezTo>
                  <a:pt x="0" y="894"/>
                  <a:pt x="250" y="1132"/>
                  <a:pt x="560" y="1132"/>
                </a:cubicBezTo>
                <a:cubicBezTo>
                  <a:pt x="881" y="1132"/>
                  <a:pt x="1131" y="882"/>
                  <a:pt x="1131" y="572"/>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6" name="Google Shape;856;p2"/>
          <p:cNvSpPr/>
          <p:nvPr/>
        </p:nvSpPr>
        <p:spPr>
          <a:xfrm>
            <a:off x="2138736" y="121706"/>
            <a:ext cx="38896" cy="38896"/>
          </a:xfrm>
          <a:custGeom>
            <a:avLst/>
            <a:gdLst/>
            <a:ahLst/>
            <a:cxnLst/>
            <a:rect l="l" t="t" r="r" b="b"/>
            <a:pathLst>
              <a:path w="1132" h="1132" extrusionOk="0">
                <a:moveTo>
                  <a:pt x="572" y="1"/>
                </a:moveTo>
                <a:cubicBezTo>
                  <a:pt x="263" y="1"/>
                  <a:pt x="1" y="251"/>
                  <a:pt x="1" y="572"/>
                </a:cubicBezTo>
                <a:cubicBezTo>
                  <a:pt x="25" y="894"/>
                  <a:pt x="263"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7" name="Google Shape;857;p2"/>
          <p:cNvSpPr/>
          <p:nvPr/>
        </p:nvSpPr>
        <p:spPr>
          <a:xfrm>
            <a:off x="2202987" y="58314"/>
            <a:ext cx="38896" cy="38896"/>
          </a:xfrm>
          <a:custGeom>
            <a:avLst/>
            <a:gdLst/>
            <a:ahLst/>
            <a:cxnLst/>
            <a:rect l="l" t="t" r="r" b="b"/>
            <a:pathLst>
              <a:path w="1132" h="1132" extrusionOk="0">
                <a:moveTo>
                  <a:pt x="560" y="0"/>
                </a:moveTo>
                <a:cubicBezTo>
                  <a:pt x="250" y="0"/>
                  <a:pt x="0" y="250"/>
                  <a:pt x="0" y="572"/>
                </a:cubicBezTo>
                <a:cubicBezTo>
                  <a:pt x="0" y="881"/>
                  <a:pt x="250" y="1131"/>
                  <a:pt x="560" y="1131"/>
                </a:cubicBezTo>
                <a:cubicBezTo>
                  <a:pt x="869" y="1131"/>
                  <a:pt x="1131" y="881"/>
                  <a:pt x="1131" y="572"/>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8" name="Google Shape;858;p2"/>
          <p:cNvSpPr/>
          <p:nvPr/>
        </p:nvSpPr>
        <p:spPr>
          <a:xfrm>
            <a:off x="2074931" y="58314"/>
            <a:ext cx="38896" cy="38896"/>
          </a:xfrm>
          <a:custGeom>
            <a:avLst/>
            <a:gdLst/>
            <a:ahLst/>
            <a:cxnLst/>
            <a:rect l="l" t="t" r="r" b="b"/>
            <a:pathLst>
              <a:path w="1132" h="1132" extrusionOk="0">
                <a:moveTo>
                  <a:pt x="572" y="0"/>
                </a:moveTo>
                <a:cubicBezTo>
                  <a:pt x="250" y="0"/>
                  <a:pt x="0" y="250"/>
                  <a:pt x="0" y="572"/>
                </a:cubicBezTo>
                <a:cubicBezTo>
                  <a:pt x="0" y="881"/>
                  <a:pt x="250" y="1131"/>
                  <a:pt x="572" y="1131"/>
                </a:cubicBezTo>
                <a:cubicBezTo>
                  <a:pt x="881" y="1131"/>
                  <a:pt x="1132" y="881"/>
                  <a:pt x="1132" y="572"/>
                </a:cubicBezTo>
                <a:cubicBezTo>
                  <a:pt x="1132"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9" name="Google Shape;859;p2"/>
          <p:cNvSpPr/>
          <p:nvPr/>
        </p:nvSpPr>
        <p:spPr>
          <a:xfrm>
            <a:off x="2202987" y="442447"/>
            <a:ext cx="38896" cy="38896"/>
          </a:xfrm>
          <a:custGeom>
            <a:avLst/>
            <a:gdLst/>
            <a:ahLst/>
            <a:cxnLst/>
            <a:rect l="l" t="t" r="r" b="b"/>
            <a:pathLst>
              <a:path w="1132" h="1132" extrusionOk="0">
                <a:moveTo>
                  <a:pt x="560" y="0"/>
                </a:moveTo>
                <a:cubicBezTo>
                  <a:pt x="250" y="0"/>
                  <a:pt x="0" y="250"/>
                  <a:pt x="0" y="560"/>
                </a:cubicBezTo>
                <a:cubicBezTo>
                  <a:pt x="0" y="881"/>
                  <a:pt x="250" y="1131"/>
                  <a:pt x="560" y="1131"/>
                </a:cubicBezTo>
                <a:cubicBezTo>
                  <a:pt x="869" y="1131"/>
                  <a:pt x="1131" y="881"/>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0" name="Google Shape;860;p2"/>
          <p:cNvSpPr/>
          <p:nvPr/>
        </p:nvSpPr>
        <p:spPr>
          <a:xfrm>
            <a:off x="2074931" y="442447"/>
            <a:ext cx="38896" cy="38896"/>
          </a:xfrm>
          <a:custGeom>
            <a:avLst/>
            <a:gdLst/>
            <a:ahLst/>
            <a:cxnLst/>
            <a:rect l="l" t="t" r="r" b="b"/>
            <a:pathLst>
              <a:path w="1132" h="1132" extrusionOk="0">
                <a:moveTo>
                  <a:pt x="572" y="0"/>
                </a:moveTo>
                <a:cubicBezTo>
                  <a:pt x="250" y="0"/>
                  <a:pt x="0" y="250"/>
                  <a:pt x="0" y="560"/>
                </a:cubicBezTo>
                <a:cubicBezTo>
                  <a:pt x="0" y="869"/>
                  <a:pt x="250" y="1131"/>
                  <a:pt x="572" y="1131"/>
                </a:cubicBezTo>
                <a:cubicBezTo>
                  <a:pt x="881" y="1131"/>
                  <a:pt x="1132" y="869"/>
                  <a:pt x="1132" y="560"/>
                </a:cubicBezTo>
                <a:cubicBezTo>
                  <a:pt x="1132"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1" name="Google Shape;861;p2"/>
          <p:cNvSpPr/>
          <p:nvPr/>
        </p:nvSpPr>
        <p:spPr>
          <a:xfrm>
            <a:off x="2011127" y="506252"/>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2" name="Google Shape;862;p2"/>
          <p:cNvSpPr/>
          <p:nvPr/>
        </p:nvSpPr>
        <p:spPr>
          <a:xfrm>
            <a:off x="2138736" y="506252"/>
            <a:ext cx="38896" cy="38896"/>
          </a:xfrm>
          <a:custGeom>
            <a:avLst/>
            <a:gdLst/>
            <a:ahLst/>
            <a:cxnLst/>
            <a:rect l="l" t="t" r="r" b="b"/>
            <a:pathLst>
              <a:path w="1132" h="1132" extrusionOk="0">
                <a:moveTo>
                  <a:pt x="572" y="1"/>
                </a:moveTo>
                <a:cubicBezTo>
                  <a:pt x="263" y="1"/>
                  <a:pt x="1" y="251"/>
                  <a:pt x="1" y="572"/>
                </a:cubicBezTo>
                <a:cubicBezTo>
                  <a:pt x="25" y="882"/>
                  <a:pt x="263"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3" name="Google Shape;863;p2"/>
          <p:cNvSpPr/>
          <p:nvPr/>
        </p:nvSpPr>
        <p:spPr>
          <a:xfrm>
            <a:off x="2011127" y="377818"/>
            <a:ext cx="38896" cy="38896"/>
          </a:xfrm>
          <a:custGeom>
            <a:avLst/>
            <a:gdLst/>
            <a:ahLst/>
            <a:cxnLst/>
            <a:rect l="l" t="t" r="r" b="b"/>
            <a:pathLst>
              <a:path w="1132" h="1132" extrusionOk="0">
                <a:moveTo>
                  <a:pt x="560" y="0"/>
                </a:moveTo>
                <a:cubicBezTo>
                  <a:pt x="250" y="0"/>
                  <a:pt x="0" y="262"/>
                  <a:pt x="0" y="572"/>
                </a:cubicBezTo>
                <a:cubicBezTo>
                  <a:pt x="0" y="893"/>
                  <a:pt x="250" y="1131"/>
                  <a:pt x="560" y="1131"/>
                </a:cubicBezTo>
                <a:cubicBezTo>
                  <a:pt x="881" y="1131"/>
                  <a:pt x="1131" y="881"/>
                  <a:pt x="1131" y="572"/>
                </a:cubicBezTo>
                <a:cubicBezTo>
                  <a:pt x="1131" y="262"/>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4" name="Google Shape;864;p2"/>
          <p:cNvSpPr/>
          <p:nvPr/>
        </p:nvSpPr>
        <p:spPr>
          <a:xfrm>
            <a:off x="2138736" y="377818"/>
            <a:ext cx="38896" cy="38896"/>
          </a:xfrm>
          <a:custGeom>
            <a:avLst/>
            <a:gdLst/>
            <a:ahLst/>
            <a:cxnLst/>
            <a:rect l="l" t="t" r="r" b="b"/>
            <a:pathLst>
              <a:path w="1132" h="1132" extrusionOk="0">
                <a:moveTo>
                  <a:pt x="572" y="0"/>
                </a:moveTo>
                <a:cubicBezTo>
                  <a:pt x="263" y="0"/>
                  <a:pt x="1" y="262"/>
                  <a:pt x="1" y="572"/>
                </a:cubicBezTo>
                <a:cubicBezTo>
                  <a:pt x="25" y="893"/>
                  <a:pt x="263"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5" name="Google Shape;865;p2"/>
          <p:cNvSpPr/>
          <p:nvPr/>
        </p:nvSpPr>
        <p:spPr>
          <a:xfrm>
            <a:off x="2202987" y="313979"/>
            <a:ext cx="38896" cy="38896"/>
          </a:xfrm>
          <a:custGeom>
            <a:avLst/>
            <a:gdLst/>
            <a:ahLst/>
            <a:cxnLst/>
            <a:rect l="l" t="t" r="r" b="b"/>
            <a:pathLst>
              <a:path w="1132" h="1132" extrusionOk="0">
                <a:moveTo>
                  <a:pt x="560" y="1"/>
                </a:moveTo>
                <a:cubicBezTo>
                  <a:pt x="250" y="1"/>
                  <a:pt x="0" y="251"/>
                  <a:pt x="0" y="572"/>
                </a:cubicBezTo>
                <a:cubicBezTo>
                  <a:pt x="12" y="882"/>
                  <a:pt x="250" y="1132"/>
                  <a:pt x="560" y="1132"/>
                </a:cubicBezTo>
                <a:cubicBezTo>
                  <a:pt x="869" y="1132"/>
                  <a:pt x="1131" y="882"/>
                  <a:pt x="1131" y="572"/>
                </a:cubicBezTo>
                <a:cubicBezTo>
                  <a:pt x="1131" y="275"/>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6" name="Google Shape;866;p2"/>
          <p:cNvSpPr/>
          <p:nvPr/>
        </p:nvSpPr>
        <p:spPr>
          <a:xfrm>
            <a:off x="2074931" y="314391"/>
            <a:ext cx="38896" cy="38896"/>
          </a:xfrm>
          <a:custGeom>
            <a:avLst/>
            <a:gdLst/>
            <a:ahLst/>
            <a:cxnLst/>
            <a:rect l="l" t="t" r="r" b="b"/>
            <a:pathLst>
              <a:path w="1132" h="1132" extrusionOk="0">
                <a:moveTo>
                  <a:pt x="572" y="1"/>
                </a:moveTo>
                <a:cubicBezTo>
                  <a:pt x="250" y="1"/>
                  <a:pt x="0" y="263"/>
                  <a:pt x="0" y="572"/>
                </a:cubicBezTo>
                <a:cubicBezTo>
                  <a:pt x="0" y="882"/>
                  <a:pt x="250" y="1132"/>
                  <a:pt x="572" y="1132"/>
                </a:cubicBezTo>
                <a:cubicBezTo>
                  <a:pt x="881" y="1132"/>
                  <a:pt x="1132" y="882"/>
                  <a:pt x="1132" y="572"/>
                </a:cubicBezTo>
                <a:cubicBezTo>
                  <a:pt x="1132" y="263"/>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7" name="Google Shape;867;p2"/>
          <p:cNvSpPr/>
          <p:nvPr/>
        </p:nvSpPr>
        <p:spPr>
          <a:xfrm>
            <a:off x="2202987" y="698525"/>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8" name="Google Shape;868;p2"/>
          <p:cNvSpPr/>
          <p:nvPr/>
        </p:nvSpPr>
        <p:spPr>
          <a:xfrm>
            <a:off x="2074931" y="698525"/>
            <a:ext cx="38896" cy="38896"/>
          </a:xfrm>
          <a:custGeom>
            <a:avLst/>
            <a:gdLst/>
            <a:ahLst/>
            <a:cxnLst/>
            <a:rect l="l" t="t" r="r" b="b"/>
            <a:pathLst>
              <a:path w="1132" h="1132" extrusionOk="0">
                <a:moveTo>
                  <a:pt x="572" y="1"/>
                </a:moveTo>
                <a:cubicBezTo>
                  <a:pt x="250" y="1"/>
                  <a:pt x="0" y="251"/>
                  <a:pt x="0" y="572"/>
                </a:cubicBezTo>
                <a:cubicBezTo>
                  <a:pt x="0" y="882"/>
                  <a:pt x="250" y="1132"/>
                  <a:pt x="572" y="1132"/>
                </a:cubicBezTo>
                <a:cubicBezTo>
                  <a:pt x="881" y="1132"/>
                  <a:pt x="1132" y="882"/>
                  <a:pt x="1132" y="572"/>
                </a:cubicBezTo>
                <a:cubicBezTo>
                  <a:pt x="1132"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9" name="Google Shape;869;p2"/>
          <p:cNvSpPr/>
          <p:nvPr/>
        </p:nvSpPr>
        <p:spPr>
          <a:xfrm>
            <a:off x="2011127" y="762330"/>
            <a:ext cx="38896" cy="38930"/>
          </a:xfrm>
          <a:custGeom>
            <a:avLst/>
            <a:gdLst/>
            <a:ahLst/>
            <a:cxnLst/>
            <a:rect l="l" t="t" r="r" b="b"/>
            <a:pathLst>
              <a:path w="1132" h="1133" extrusionOk="0">
                <a:moveTo>
                  <a:pt x="560" y="1"/>
                </a:moveTo>
                <a:cubicBezTo>
                  <a:pt x="250" y="1"/>
                  <a:pt x="0" y="263"/>
                  <a:pt x="0" y="572"/>
                </a:cubicBezTo>
                <a:cubicBezTo>
                  <a:pt x="0" y="882"/>
                  <a:pt x="250" y="1132"/>
                  <a:pt x="560" y="1132"/>
                </a:cubicBezTo>
                <a:cubicBezTo>
                  <a:pt x="881" y="1132"/>
                  <a:pt x="1131" y="882"/>
                  <a:pt x="1131" y="572"/>
                </a:cubicBezTo>
                <a:cubicBezTo>
                  <a:pt x="1131" y="263"/>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0" name="Google Shape;870;p2"/>
          <p:cNvSpPr/>
          <p:nvPr/>
        </p:nvSpPr>
        <p:spPr>
          <a:xfrm>
            <a:off x="2138736" y="762330"/>
            <a:ext cx="38896" cy="38930"/>
          </a:xfrm>
          <a:custGeom>
            <a:avLst/>
            <a:gdLst/>
            <a:ahLst/>
            <a:cxnLst/>
            <a:rect l="l" t="t" r="r" b="b"/>
            <a:pathLst>
              <a:path w="1132" h="1133" extrusionOk="0">
                <a:moveTo>
                  <a:pt x="572" y="1"/>
                </a:moveTo>
                <a:cubicBezTo>
                  <a:pt x="263" y="1"/>
                  <a:pt x="1" y="263"/>
                  <a:pt x="1" y="572"/>
                </a:cubicBezTo>
                <a:cubicBezTo>
                  <a:pt x="25" y="882"/>
                  <a:pt x="263"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1" name="Google Shape;871;p2"/>
          <p:cNvSpPr/>
          <p:nvPr/>
        </p:nvSpPr>
        <p:spPr>
          <a:xfrm>
            <a:off x="2011127" y="634308"/>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2" name="Google Shape;872;p2"/>
          <p:cNvSpPr/>
          <p:nvPr/>
        </p:nvSpPr>
        <p:spPr>
          <a:xfrm>
            <a:off x="2138736" y="634308"/>
            <a:ext cx="38896" cy="38896"/>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3" name="Google Shape;873;p2"/>
          <p:cNvSpPr/>
          <p:nvPr/>
        </p:nvSpPr>
        <p:spPr>
          <a:xfrm>
            <a:off x="2202987" y="570091"/>
            <a:ext cx="38896" cy="38896"/>
          </a:xfrm>
          <a:custGeom>
            <a:avLst/>
            <a:gdLst/>
            <a:ahLst/>
            <a:cxnLst/>
            <a:rect l="l" t="t" r="r" b="b"/>
            <a:pathLst>
              <a:path w="1132" h="1132" extrusionOk="0">
                <a:moveTo>
                  <a:pt x="560" y="0"/>
                </a:moveTo>
                <a:cubicBezTo>
                  <a:pt x="250" y="0"/>
                  <a:pt x="0" y="262"/>
                  <a:pt x="0" y="572"/>
                </a:cubicBezTo>
                <a:cubicBezTo>
                  <a:pt x="0" y="893"/>
                  <a:pt x="250" y="1131"/>
                  <a:pt x="560" y="1131"/>
                </a:cubicBezTo>
                <a:cubicBezTo>
                  <a:pt x="869" y="1131"/>
                  <a:pt x="1131" y="881"/>
                  <a:pt x="1131" y="572"/>
                </a:cubicBezTo>
                <a:cubicBezTo>
                  <a:pt x="1131"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4" name="Google Shape;874;p2"/>
          <p:cNvSpPr/>
          <p:nvPr/>
        </p:nvSpPr>
        <p:spPr>
          <a:xfrm>
            <a:off x="2074931" y="570881"/>
            <a:ext cx="38896" cy="38483"/>
          </a:xfrm>
          <a:custGeom>
            <a:avLst/>
            <a:gdLst/>
            <a:ahLst/>
            <a:cxnLst/>
            <a:rect l="l" t="t" r="r" b="b"/>
            <a:pathLst>
              <a:path w="1132" h="1120" extrusionOk="0">
                <a:moveTo>
                  <a:pt x="572" y="1"/>
                </a:moveTo>
                <a:cubicBezTo>
                  <a:pt x="250" y="1"/>
                  <a:pt x="0" y="251"/>
                  <a:pt x="0" y="560"/>
                </a:cubicBezTo>
                <a:cubicBezTo>
                  <a:pt x="0" y="870"/>
                  <a:pt x="250" y="1120"/>
                  <a:pt x="572" y="1120"/>
                </a:cubicBezTo>
                <a:cubicBezTo>
                  <a:pt x="881" y="1120"/>
                  <a:pt x="1132" y="870"/>
                  <a:pt x="1132" y="560"/>
                </a:cubicBezTo>
                <a:cubicBezTo>
                  <a:pt x="1132"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5" name="Google Shape;875;p2"/>
          <p:cNvSpPr/>
          <p:nvPr/>
        </p:nvSpPr>
        <p:spPr>
          <a:xfrm>
            <a:off x="2202987" y="954603"/>
            <a:ext cx="38896" cy="38896"/>
          </a:xfrm>
          <a:custGeom>
            <a:avLst/>
            <a:gdLst/>
            <a:ahLst/>
            <a:cxnLst/>
            <a:rect l="l" t="t" r="r" b="b"/>
            <a:pathLst>
              <a:path w="1132" h="1132"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6" name="Google Shape;876;p2"/>
          <p:cNvSpPr/>
          <p:nvPr/>
        </p:nvSpPr>
        <p:spPr>
          <a:xfrm>
            <a:off x="2074931" y="954603"/>
            <a:ext cx="38896" cy="38896"/>
          </a:xfrm>
          <a:custGeom>
            <a:avLst/>
            <a:gdLst/>
            <a:ahLst/>
            <a:cxnLst/>
            <a:rect l="l" t="t" r="r" b="b"/>
            <a:pathLst>
              <a:path w="1132" h="1132" extrusionOk="0">
                <a:moveTo>
                  <a:pt x="572" y="1"/>
                </a:moveTo>
                <a:cubicBezTo>
                  <a:pt x="250" y="1"/>
                  <a:pt x="0" y="263"/>
                  <a:pt x="0" y="572"/>
                </a:cubicBezTo>
                <a:cubicBezTo>
                  <a:pt x="0" y="882"/>
                  <a:pt x="250" y="1132"/>
                  <a:pt x="572" y="1132"/>
                </a:cubicBezTo>
                <a:cubicBezTo>
                  <a:pt x="881" y="1132"/>
                  <a:pt x="1132" y="882"/>
                  <a:pt x="1132" y="572"/>
                </a:cubicBezTo>
                <a:cubicBezTo>
                  <a:pt x="1132" y="263"/>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7" name="Google Shape;877;p2"/>
          <p:cNvSpPr/>
          <p:nvPr/>
        </p:nvSpPr>
        <p:spPr>
          <a:xfrm>
            <a:off x="2011127" y="1018854"/>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8" name="Google Shape;878;p2"/>
          <p:cNvSpPr/>
          <p:nvPr/>
        </p:nvSpPr>
        <p:spPr>
          <a:xfrm>
            <a:off x="2138736" y="1018854"/>
            <a:ext cx="38896" cy="38896"/>
          </a:xfrm>
          <a:custGeom>
            <a:avLst/>
            <a:gdLst/>
            <a:ahLst/>
            <a:cxnLst/>
            <a:rect l="l" t="t" r="r" b="b"/>
            <a:pathLst>
              <a:path w="1132" h="1132" extrusionOk="0">
                <a:moveTo>
                  <a:pt x="572" y="0"/>
                </a:moveTo>
                <a:cubicBezTo>
                  <a:pt x="263" y="0"/>
                  <a:pt x="1" y="250"/>
                  <a:pt x="1" y="560"/>
                </a:cubicBezTo>
                <a:cubicBezTo>
                  <a:pt x="25" y="869"/>
                  <a:pt x="263"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9" name="Google Shape;879;p2"/>
          <p:cNvSpPr/>
          <p:nvPr/>
        </p:nvSpPr>
        <p:spPr>
          <a:xfrm>
            <a:off x="2011127" y="890386"/>
            <a:ext cx="38896" cy="38896"/>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0" name="Google Shape;880;p2"/>
          <p:cNvSpPr/>
          <p:nvPr/>
        </p:nvSpPr>
        <p:spPr>
          <a:xfrm>
            <a:off x="2138736" y="890386"/>
            <a:ext cx="38896" cy="38896"/>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1" name="Google Shape;881;p2"/>
          <p:cNvSpPr/>
          <p:nvPr/>
        </p:nvSpPr>
        <p:spPr>
          <a:xfrm>
            <a:off x="2202987" y="826581"/>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2" name="Google Shape;882;p2"/>
          <p:cNvSpPr/>
          <p:nvPr/>
        </p:nvSpPr>
        <p:spPr>
          <a:xfrm>
            <a:off x="2074931" y="826993"/>
            <a:ext cx="38896" cy="38896"/>
          </a:xfrm>
          <a:custGeom>
            <a:avLst/>
            <a:gdLst/>
            <a:ahLst/>
            <a:cxnLst/>
            <a:rect l="l" t="t" r="r" b="b"/>
            <a:pathLst>
              <a:path w="1132" h="1132" extrusionOk="0">
                <a:moveTo>
                  <a:pt x="572" y="0"/>
                </a:moveTo>
                <a:cubicBezTo>
                  <a:pt x="250" y="0"/>
                  <a:pt x="0" y="250"/>
                  <a:pt x="0" y="560"/>
                </a:cubicBezTo>
                <a:cubicBezTo>
                  <a:pt x="0" y="869"/>
                  <a:pt x="250" y="1131"/>
                  <a:pt x="572" y="1131"/>
                </a:cubicBezTo>
                <a:cubicBezTo>
                  <a:pt x="881" y="1131"/>
                  <a:pt x="1132" y="869"/>
                  <a:pt x="1132" y="560"/>
                </a:cubicBezTo>
                <a:cubicBezTo>
                  <a:pt x="1132"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3" name="Google Shape;883;p2"/>
          <p:cNvSpPr/>
          <p:nvPr/>
        </p:nvSpPr>
        <p:spPr>
          <a:xfrm>
            <a:off x="2202987" y="1210302"/>
            <a:ext cx="38896" cy="38896"/>
          </a:xfrm>
          <a:custGeom>
            <a:avLst/>
            <a:gdLst/>
            <a:ahLst/>
            <a:cxnLst/>
            <a:rect l="l" t="t" r="r" b="b"/>
            <a:pathLst>
              <a:path w="1132" h="1132" extrusionOk="0">
                <a:moveTo>
                  <a:pt x="560" y="0"/>
                </a:moveTo>
                <a:cubicBezTo>
                  <a:pt x="250" y="0"/>
                  <a:pt x="0" y="262"/>
                  <a:pt x="0" y="572"/>
                </a:cubicBezTo>
                <a:cubicBezTo>
                  <a:pt x="0" y="893"/>
                  <a:pt x="250" y="1131"/>
                  <a:pt x="560" y="1131"/>
                </a:cubicBezTo>
                <a:cubicBezTo>
                  <a:pt x="869" y="1131"/>
                  <a:pt x="1131" y="881"/>
                  <a:pt x="1131" y="572"/>
                </a:cubicBezTo>
                <a:cubicBezTo>
                  <a:pt x="1131"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4" name="Google Shape;884;p2"/>
          <p:cNvSpPr/>
          <p:nvPr/>
        </p:nvSpPr>
        <p:spPr>
          <a:xfrm>
            <a:off x="2074931" y="1210714"/>
            <a:ext cx="38896" cy="38896"/>
          </a:xfrm>
          <a:custGeom>
            <a:avLst/>
            <a:gdLst/>
            <a:ahLst/>
            <a:cxnLst/>
            <a:rect l="l" t="t" r="r" b="b"/>
            <a:pathLst>
              <a:path w="1132" h="1132" extrusionOk="0">
                <a:moveTo>
                  <a:pt x="572" y="0"/>
                </a:moveTo>
                <a:cubicBezTo>
                  <a:pt x="250" y="0"/>
                  <a:pt x="0" y="262"/>
                  <a:pt x="0" y="572"/>
                </a:cubicBezTo>
                <a:cubicBezTo>
                  <a:pt x="0" y="881"/>
                  <a:pt x="250" y="1131"/>
                  <a:pt x="572" y="1131"/>
                </a:cubicBezTo>
                <a:cubicBezTo>
                  <a:pt x="881" y="1131"/>
                  <a:pt x="1132" y="881"/>
                  <a:pt x="1132" y="572"/>
                </a:cubicBezTo>
                <a:cubicBezTo>
                  <a:pt x="1132"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5" name="Google Shape;885;p2"/>
          <p:cNvSpPr/>
          <p:nvPr/>
        </p:nvSpPr>
        <p:spPr>
          <a:xfrm>
            <a:off x="2011127" y="1274519"/>
            <a:ext cx="38896" cy="38896"/>
          </a:xfrm>
          <a:custGeom>
            <a:avLst/>
            <a:gdLst/>
            <a:ahLst/>
            <a:cxnLst/>
            <a:rect l="l" t="t" r="r" b="b"/>
            <a:pathLst>
              <a:path w="1132" h="1132" extrusionOk="0">
                <a:moveTo>
                  <a:pt x="560" y="1"/>
                </a:moveTo>
                <a:cubicBezTo>
                  <a:pt x="250" y="1"/>
                  <a:pt x="0" y="251"/>
                  <a:pt x="0" y="560"/>
                </a:cubicBezTo>
                <a:cubicBezTo>
                  <a:pt x="0" y="894"/>
                  <a:pt x="250" y="1132"/>
                  <a:pt x="560" y="1132"/>
                </a:cubicBezTo>
                <a:cubicBezTo>
                  <a:pt x="881" y="1132"/>
                  <a:pt x="1131" y="870"/>
                  <a:pt x="1131" y="560"/>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6" name="Google Shape;886;p2"/>
          <p:cNvSpPr/>
          <p:nvPr/>
        </p:nvSpPr>
        <p:spPr>
          <a:xfrm>
            <a:off x="2138736" y="1274519"/>
            <a:ext cx="38896" cy="38896"/>
          </a:xfrm>
          <a:custGeom>
            <a:avLst/>
            <a:gdLst/>
            <a:ahLst/>
            <a:cxnLst/>
            <a:rect l="l" t="t" r="r" b="b"/>
            <a:pathLst>
              <a:path w="1132" h="1132" extrusionOk="0">
                <a:moveTo>
                  <a:pt x="572" y="1"/>
                </a:moveTo>
                <a:cubicBezTo>
                  <a:pt x="263" y="1"/>
                  <a:pt x="1" y="251"/>
                  <a:pt x="1" y="560"/>
                </a:cubicBezTo>
                <a:cubicBezTo>
                  <a:pt x="25" y="894"/>
                  <a:pt x="263" y="1132"/>
                  <a:pt x="572" y="1132"/>
                </a:cubicBezTo>
                <a:cubicBezTo>
                  <a:pt x="882" y="1132"/>
                  <a:pt x="1132" y="870"/>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7" name="Google Shape;887;p2"/>
          <p:cNvSpPr/>
          <p:nvPr/>
        </p:nvSpPr>
        <p:spPr>
          <a:xfrm>
            <a:off x="2011127" y="1146463"/>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8" name="Google Shape;888;p2"/>
          <p:cNvSpPr/>
          <p:nvPr/>
        </p:nvSpPr>
        <p:spPr>
          <a:xfrm>
            <a:off x="2138736" y="1146463"/>
            <a:ext cx="38896" cy="38896"/>
          </a:xfrm>
          <a:custGeom>
            <a:avLst/>
            <a:gdLst/>
            <a:ahLst/>
            <a:cxnLst/>
            <a:rect l="l" t="t" r="r" b="b"/>
            <a:pathLst>
              <a:path w="1132" h="1132" extrusionOk="0">
                <a:moveTo>
                  <a:pt x="572" y="1"/>
                </a:moveTo>
                <a:cubicBezTo>
                  <a:pt x="263" y="1"/>
                  <a:pt x="1" y="251"/>
                  <a:pt x="1" y="572"/>
                </a:cubicBezTo>
                <a:cubicBezTo>
                  <a:pt x="25" y="882"/>
                  <a:pt x="263"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9" name="Google Shape;889;p2"/>
          <p:cNvSpPr/>
          <p:nvPr/>
        </p:nvSpPr>
        <p:spPr>
          <a:xfrm>
            <a:off x="2202987" y="1082659"/>
            <a:ext cx="38896" cy="38896"/>
          </a:xfrm>
          <a:custGeom>
            <a:avLst/>
            <a:gdLst/>
            <a:ahLst/>
            <a:cxnLst/>
            <a:rect l="l" t="t" r="r" b="b"/>
            <a:pathLst>
              <a:path w="1132" h="1132" extrusionOk="0">
                <a:moveTo>
                  <a:pt x="560" y="1"/>
                </a:moveTo>
                <a:cubicBezTo>
                  <a:pt x="250" y="1"/>
                  <a:pt x="0" y="251"/>
                  <a:pt x="0" y="560"/>
                </a:cubicBezTo>
                <a:cubicBezTo>
                  <a:pt x="0" y="882"/>
                  <a:pt x="250" y="1132"/>
                  <a:pt x="560" y="1132"/>
                </a:cubicBezTo>
                <a:cubicBezTo>
                  <a:pt x="869" y="1132"/>
                  <a:pt x="1131" y="882"/>
                  <a:pt x="1131" y="560"/>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0" name="Google Shape;890;p2"/>
          <p:cNvSpPr/>
          <p:nvPr/>
        </p:nvSpPr>
        <p:spPr>
          <a:xfrm>
            <a:off x="2074931" y="1082659"/>
            <a:ext cx="38896" cy="38896"/>
          </a:xfrm>
          <a:custGeom>
            <a:avLst/>
            <a:gdLst/>
            <a:ahLst/>
            <a:cxnLst/>
            <a:rect l="l" t="t" r="r" b="b"/>
            <a:pathLst>
              <a:path w="1132" h="1132" extrusionOk="0">
                <a:moveTo>
                  <a:pt x="572" y="1"/>
                </a:moveTo>
                <a:cubicBezTo>
                  <a:pt x="250" y="1"/>
                  <a:pt x="0" y="251"/>
                  <a:pt x="0" y="560"/>
                </a:cubicBezTo>
                <a:cubicBezTo>
                  <a:pt x="0" y="870"/>
                  <a:pt x="250" y="1132"/>
                  <a:pt x="572" y="1132"/>
                </a:cubicBezTo>
                <a:cubicBezTo>
                  <a:pt x="881" y="1132"/>
                  <a:pt x="1132" y="870"/>
                  <a:pt x="1132" y="560"/>
                </a:cubicBezTo>
                <a:cubicBezTo>
                  <a:pt x="1132"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1" name="Google Shape;891;p2"/>
          <p:cNvSpPr/>
          <p:nvPr/>
        </p:nvSpPr>
        <p:spPr>
          <a:xfrm>
            <a:off x="2202987" y="1466792"/>
            <a:ext cx="38896" cy="38896"/>
          </a:xfrm>
          <a:custGeom>
            <a:avLst/>
            <a:gdLst/>
            <a:ahLst/>
            <a:cxnLst/>
            <a:rect l="l" t="t" r="r" b="b"/>
            <a:pathLst>
              <a:path w="1132" h="1132" extrusionOk="0">
                <a:moveTo>
                  <a:pt x="560" y="0"/>
                </a:moveTo>
                <a:cubicBezTo>
                  <a:pt x="250" y="0"/>
                  <a:pt x="0" y="250"/>
                  <a:pt x="0" y="560"/>
                </a:cubicBezTo>
                <a:cubicBezTo>
                  <a:pt x="0" y="893"/>
                  <a:pt x="250" y="1132"/>
                  <a:pt x="560" y="1132"/>
                </a:cubicBezTo>
                <a:cubicBezTo>
                  <a:pt x="869" y="1132"/>
                  <a:pt x="1131" y="870"/>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2" name="Google Shape;892;p2"/>
          <p:cNvSpPr/>
          <p:nvPr/>
        </p:nvSpPr>
        <p:spPr>
          <a:xfrm>
            <a:off x="2074931" y="1467204"/>
            <a:ext cx="38896" cy="38896"/>
          </a:xfrm>
          <a:custGeom>
            <a:avLst/>
            <a:gdLst/>
            <a:ahLst/>
            <a:cxnLst/>
            <a:rect l="l" t="t" r="r" b="b"/>
            <a:pathLst>
              <a:path w="1132" h="1132" extrusionOk="0">
                <a:moveTo>
                  <a:pt x="572" y="0"/>
                </a:moveTo>
                <a:cubicBezTo>
                  <a:pt x="250" y="0"/>
                  <a:pt x="0" y="250"/>
                  <a:pt x="0" y="560"/>
                </a:cubicBezTo>
                <a:cubicBezTo>
                  <a:pt x="0" y="870"/>
                  <a:pt x="250" y="1131"/>
                  <a:pt x="572" y="1131"/>
                </a:cubicBezTo>
                <a:cubicBezTo>
                  <a:pt x="881" y="1131"/>
                  <a:pt x="1132" y="870"/>
                  <a:pt x="1132" y="560"/>
                </a:cubicBezTo>
                <a:cubicBezTo>
                  <a:pt x="1132"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3" name="Google Shape;893;p2"/>
          <p:cNvSpPr/>
          <p:nvPr/>
        </p:nvSpPr>
        <p:spPr>
          <a:xfrm>
            <a:off x="2011127" y="1531009"/>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4" name="Google Shape;894;p2"/>
          <p:cNvSpPr/>
          <p:nvPr/>
        </p:nvSpPr>
        <p:spPr>
          <a:xfrm>
            <a:off x="2138736" y="1531009"/>
            <a:ext cx="38896" cy="38896"/>
          </a:xfrm>
          <a:custGeom>
            <a:avLst/>
            <a:gdLst/>
            <a:ahLst/>
            <a:cxnLst/>
            <a:rect l="l" t="t" r="r" b="b"/>
            <a:pathLst>
              <a:path w="1132" h="1132" extrusionOk="0">
                <a:moveTo>
                  <a:pt x="572" y="1"/>
                </a:moveTo>
                <a:cubicBezTo>
                  <a:pt x="263" y="1"/>
                  <a:pt x="1" y="251"/>
                  <a:pt x="1" y="572"/>
                </a:cubicBezTo>
                <a:cubicBezTo>
                  <a:pt x="25" y="882"/>
                  <a:pt x="263"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5" name="Google Shape;895;p2"/>
          <p:cNvSpPr/>
          <p:nvPr/>
        </p:nvSpPr>
        <p:spPr>
          <a:xfrm>
            <a:off x="2011127" y="1402575"/>
            <a:ext cx="38896" cy="38896"/>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6" name="Google Shape;896;p2"/>
          <p:cNvSpPr/>
          <p:nvPr/>
        </p:nvSpPr>
        <p:spPr>
          <a:xfrm>
            <a:off x="2138736" y="1402575"/>
            <a:ext cx="38896" cy="38896"/>
          </a:xfrm>
          <a:custGeom>
            <a:avLst/>
            <a:gdLst/>
            <a:ahLst/>
            <a:cxnLst/>
            <a:rect l="l" t="t" r="r" b="b"/>
            <a:pathLst>
              <a:path w="1132" h="1132" extrusionOk="0">
                <a:moveTo>
                  <a:pt x="572" y="0"/>
                </a:moveTo>
                <a:cubicBezTo>
                  <a:pt x="263" y="0"/>
                  <a:pt x="1" y="262"/>
                  <a:pt x="1" y="572"/>
                </a:cubicBezTo>
                <a:cubicBezTo>
                  <a:pt x="25" y="881"/>
                  <a:pt x="263"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7" name="Google Shape;897;p2"/>
          <p:cNvSpPr/>
          <p:nvPr/>
        </p:nvSpPr>
        <p:spPr>
          <a:xfrm>
            <a:off x="2202987" y="1338736"/>
            <a:ext cx="38896" cy="38896"/>
          </a:xfrm>
          <a:custGeom>
            <a:avLst/>
            <a:gdLst/>
            <a:ahLst/>
            <a:cxnLst/>
            <a:rect l="l" t="t" r="r" b="b"/>
            <a:pathLst>
              <a:path w="1132" h="1132" extrusionOk="0">
                <a:moveTo>
                  <a:pt x="560" y="1"/>
                </a:moveTo>
                <a:cubicBezTo>
                  <a:pt x="250" y="1"/>
                  <a:pt x="0" y="251"/>
                  <a:pt x="0" y="572"/>
                </a:cubicBezTo>
                <a:cubicBezTo>
                  <a:pt x="12" y="882"/>
                  <a:pt x="250" y="1132"/>
                  <a:pt x="560" y="1132"/>
                </a:cubicBezTo>
                <a:cubicBezTo>
                  <a:pt x="869" y="1132"/>
                  <a:pt x="1131" y="882"/>
                  <a:pt x="1131" y="572"/>
                </a:cubicBezTo>
                <a:cubicBezTo>
                  <a:pt x="1131" y="275"/>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8" name="Google Shape;898;p2"/>
          <p:cNvSpPr/>
          <p:nvPr/>
        </p:nvSpPr>
        <p:spPr>
          <a:xfrm>
            <a:off x="2074931" y="1338736"/>
            <a:ext cx="38896" cy="38896"/>
          </a:xfrm>
          <a:custGeom>
            <a:avLst/>
            <a:gdLst/>
            <a:ahLst/>
            <a:cxnLst/>
            <a:rect l="l" t="t" r="r" b="b"/>
            <a:pathLst>
              <a:path w="1132" h="1132" extrusionOk="0">
                <a:moveTo>
                  <a:pt x="572" y="1"/>
                </a:moveTo>
                <a:cubicBezTo>
                  <a:pt x="250" y="1"/>
                  <a:pt x="0" y="251"/>
                  <a:pt x="0" y="560"/>
                </a:cubicBezTo>
                <a:cubicBezTo>
                  <a:pt x="0" y="882"/>
                  <a:pt x="250" y="1132"/>
                  <a:pt x="572" y="1132"/>
                </a:cubicBezTo>
                <a:cubicBezTo>
                  <a:pt x="881" y="1132"/>
                  <a:pt x="1132" y="882"/>
                  <a:pt x="1132" y="560"/>
                </a:cubicBezTo>
                <a:cubicBezTo>
                  <a:pt x="1132"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9" name="Google Shape;899;p2"/>
          <p:cNvSpPr/>
          <p:nvPr/>
        </p:nvSpPr>
        <p:spPr>
          <a:xfrm>
            <a:off x="2202987" y="1722870"/>
            <a:ext cx="38896" cy="38896"/>
          </a:xfrm>
          <a:custGeom>
            <a:avLst/>
            <a:gdLst/>
            <a:ahLst/>
            <a:cxnLst/>
            <a:rect l="l" t="t" r="r" b="b"/>
            <a:pathLst>
              <a:path w="1132" h="1132" extrusionOk="0">
                <a:moveTo>
                  <a:pt x="560" y="1"/>
                </a:moveTo>
                <a:cubicBezTo>
                  <a:pt x="250" y="1"/>
                  <a:pt x="0" y="251"/>
                  <a:pt x="0" y="560"/>
                </a:cubicBezTo>
                <a:cubicBezTo>
                  <a:pt x="0" y="882"/>
                  <a:pt x="250" y="1132"/>
                  <a:pt x="560" y="1132"/>
                </a:cubicBezTo>
                <a:cubicBezTo>
                  <a:pt x="869" y="1132"/>
                  <a:pt x="1131" y="882"/>
                  <a:pt x="1131" y="560"/>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0" name="Google Shape;900;p2"/>
          <p:cNvSpPr/>
          <p:nvPr/>
        </p:nvSpPr>
        <p:spPr>
          <a:xfrm>
            <a:off x="2074931" y="1723282"/>
            <a:ext cx="38896" cy="38896"/>
          </a:xfrm>
          <a:custGeom>
            <a:avLst/>
            <a:gdLst/>
            <a:ahLst/>
            <a:cxnLst/>
            <a:rect l="l" t="t" r="r" b="b"/>
            <a:pathLst>
              <a:path w="1132" h="1132" extrusionOk="0">
                <a:moveTo>
                  <a:pt x="572" y="1"/>
                </a:moveTo>
                <a:cubicBezTo>
                  <a:pt x="250" y="1"/>
                  <a:pt x="0" y="251"/>
                  <a:pt x="0" y="572"/>
                </a:cubicBezTo>
                <a:cubicBezTo>
                  <a:pt x="0" y="882"/>
                  <a:pt x="250" y="1132"/>
                  <a:pt x="572" y="1132"/>
                </a:cubicBezTo>
                <a:cubicBezTo>
                  <a:pt x="881" y="1132"/>
                  <a:pt x="1132" y="882"/>
                  <a:pt x="1132" y="572"/>
                </a:cubicBezTo>
                <a:cubicBezTo>
                  <a:pt x="1132"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1" name="Google Shape;901;p2"/>
          <p:cNvSpPr/>
          <p:nvPr/>
        </p:nvSpPr>
        <p:spPr>
          <a:xfrm>
            <a:off x="2011127" y="1787121"/>
            <a:ext cx="38896" cy="38896"/>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2" name="Google Shape;902;p2"/>
          <p:cNvSpPr/>
          <p:nvPr/>
        </p:nvSpPr>
        <p:spPr>
          <a:xfrm>
            <a:off x="2138736" y="1787121"/>
            <a:ext cx="38896" cy="38896"/>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3" name="Google Shape;903;p2"/>
          <p:cNvSpPr/>
          <p:nvPr/>
        </p:nvSpPr>
        <p:spPr>
          <a:xfrm>
            <a:off x="2011127" y="1659065"/>
            <a:ext cx="38896" cy="38896"/>
          </a:xfrm>
          <a:custGeom>
            <a:avLst/>
            <a:gdLst/>
            <a:ahLst/>
            <a:cxnLst/>
            <a:rect l="l" t="t" r="r" b="b"/>
            <a:pathLst>
              <a:path w="1132" h="1132" extrusionOk="0">
                <a:moveTo>
                  <a:pt x="560" y="0"/>
                </a:moveTo>
                <a:cubicBezTo>
                  <a:pt x="250" y="0"/>
                  <a:pt x="0" y="250"/>
                  <a:pt x="0" y="560"/>
                </a:cubicBezTo>
                <a:cubicBezTo>
                  <a:pt x="0" y="870"/>
                  <a:pt x="250" y="1131"/>
                  <a:pt x="560" y="1131"/>
                </a:cubicBezTo>
                <a:cubicBezTo>
                  <a:pt x="881" y="1131"/>
                  <a:pt x="1131" y="870"/>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4" name="Google Shape;904;p2"/>
          <p:cNvSpPr/>
          <p:nvPr/>
        </p:nvSpPr>
        <p:spPr>
          <a:xfrm>
            <a:off x="2138736" y="1659065"/>
            <a:ext cx="38896" cy="38896"/>
          </a:xfrm>
          <a:custGeom>
            <a:avLst/>
            <a:gdLst/>
            <a:ahLst/>
            <a:cxnLst/>
            <a:rect l="l" t="t" r="r" b="b"/>
            <a:pathLst>
              <a:path w="1132" h="1132" extrusionOk="0">
                <a:moveTo>
                  <a:pt x="572" y="0"/>
                </a:moveTo>
                <a:cubicBezTo>
                  <a:pt x="263" y="0"/>
                  <a:pt x="1" y="250"/>
                  <a:pt x="1" y="560"/>
                </a:cubicBezTo>
                <a:cubicBezTo>
                  <a:pt x="25" y="870"/>
                  <a:pt x="263" y="1131"/>
                  <a:pt x="572" y="1131"/>
                </a:cubicBezTo>
                <a:cubicBezTo>
                  <a:pt x="882" y="1131"/>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5" name="Google Shape;905;p2"/>
          <p:cNvSpPr/>
          <p:nvPr/>
        </p:nvSpPr>
        <p:spPr>
          <a:xfrm>
            <a:off x="2202987" y="1594848"/>
            <a:ext cx="38896" cy="38896"/>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6" name="Google Shape;906;p2"/>
          <p:cNvSpPr/>
          <p:nvPr/>
        </p:nvSpPr>
        <p:spPr>
          <a:xfrm>
            <a:off x="2074931" y="1594848"/>
            <a:ext cx="38896" cy="38896"/>
          </a:xfrm>
          <a:custGeom>
            <a:avLst/>
            <a:gdLst/>
            <a:ahLst/>
            <a:cxnLst/>
            <a:rect l="l" t="t" r="r" b="b"/>
            <a:pathLst>
              <a:path w="1132" h="1132" extrusionOk="0">
                <a:moveTo>
                  <a:pt x="572" y="0"/>
                </a:moveTo>
                <a:cubicBezTo>
                  <a:pt x="250" y="0"/>
                  <a:pt x="0" y="262"/>
                  <a:pt x="0" y="572"/>
                </a:cubicBezTo>
                <a:cubicBezTo>
                  <a:pt x="0" y="881"/>
                  <a:pt x="250" y="1131"/>
                  <a:pt x="572" y="1131"/>
                </a:cubicBezTo>
                <a:cubicBezTo>
                  <a:pt x="881" y="1131"/>
                  <a:pt x="1132" y="881"/>
                  <a:pt x="1132" y="572"/>
                </a:cubicBezTo>
                <a:cubicBezTo>
                  <a:pt x="1132"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7" name="Google Shape;907;p2"/>
          <p:cNvSpPr/>
          <p:nvPr/>
        </p:nvSpPr>
        <p:spPr>
          <a:xfrm>
            <a:off x="2202987" y="1978982"/>
            <a:ext cx="38896" cy="38896"/>
          </a:xfrm>
          <a:custGeom>
            <a:avLst/>
            <a:gdLst/>
            <a:ahLst/>
            <a:cxnLst/>
            <a:rect l="l" t="t" r="r" b="b"/>
            <a:pathLst>
              <a:path w="1132" h="1132" extrusionOk="0">
                <a:moveTo>
                  <a:pt x="560" y="0"/>
                </a:moveTo>
                <a:cubicBezTo>
                  <a:pt x="250" y="0"/>
                  <a:pt x="0" y="250"/>
                  <a:pt x="0" y="572"/>
                </a:cubicBezTo>
                <a:cubicBezTo>
                  <a:pt x="0" y="881"/>
                  <a:pt x="250" y="1131"/>
                  <a:pt x="560" y="1131"/>
                </a:cubicBezTo>
                <a:cubicBezTo>
                  <a:pt x="869" y="1131"/>
                  <a:pt x="1131" y="881"/>
                  <a:pt x="1131" y="572"/>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 name="Google Shape;908;p2"/>
          <p:cNvSpPr/>
          <p:nvPr/>
        </p:nvSpPr>
        <p:spPr>
          <a:xfrm>
            <a:off x="2074931" y="1979359"/>
            <a:ext cx="38896" cy="38930"/>
          </a:xfrm>
          <a:custGeom>
            <a:avLst/>
            <a:gdLst/>
            <a:ahLst/>
            <a:cxnLst/>
            <a:rect l="l" t="t" r="r" b="b"/>
            <a:pathLst>
              <a:path w="1132" h="1133" extrusionOk="0">
                <a:moveTo>
                  <a:pt x="572" y="1"/>
                </a:moveTo>
                <a:cubicBezTo>
                  <a:pt x="250" y="1"/>
                  <a:pt x="0" y="263"/>
                  <a:pt x="0" y="572"/>
                </a:cubicBezTo>
                <a:cubicBezTo>
                  <a:pt x="0" y="882"/>
                  <a:pt x="250" y="1132"/>
                  <a:pt x="572" y="1132"/>
                </a:cubicBezTo>
                <a:cubicBezTo>
                  <a:pt x="881" y="1132"/>
                  <a:pt x="1132" y="882"/>
                  <a:pt x="1132" y="572"/>
                </a:cubicBezTo>
                <a:cubicBezTo>
                  <a:pt x="1132" y="263"/>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9" name="Google Shape;909;p2"/>
          <p:cNvSpPr/>
          <p:nvPr/>
        </p:nvSpPr>
        <p:spPr>
          <a:xfrm>
            <a:off x="2011127" y="2043611"/>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0" name="Google Shape;910;p2"/>
          <p:cNvSpPr/>
          <p:nvPr/>
        </p:nvSpPr>
        <p:spPr>
          <a:xfrm>
            <a:off x="2138736" y="2043611"/>
            <a:ext cx="38896" cy="38896"/>
          </a:xfrm>
          <a:custGeom>
            <a:avLst/>
            <a:gdLst/>
            <a:ahLst/>
            <a:cxnLst/>
            <a:rect l="l" t="t" r="r" b="b"/>
            <a:pathLst>
              <a:path w="1132" h="1132" extrusionOk="0">
                <a:moveTo>
                  <a:pt x="572" y="0"/>
                </a:moveTo>
                <a:cubicBezTo>
                  <a:pt x="263" y="0"/>
                  <a:pt x="1" y="250"/>
                  <a:pt x="1" y="560"/>
                </a:cubicBezTo>
                <a:cubicBezTo>
                  <a:pt x="25" y="869"/>
                  <a:pt x="263"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1" name="Google Shape;911;p2"/>
          <p:cNvSpPr/>
          <p:nvPr/>
        </p:nvSpPr>
        <p:spPr>
          <a:xfrm>
            <a:off x="2011127" y="1915143"/>
            <a:ext cx="38896" cy="38896"/>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2" name="Google Shape;912;p2"/>
          <p:cNvSpPr/>
          <p:nvPr/>
        </p:nvSpPr>
        <p:spPr>
          <a:xfrm>
            <a:off x="2138736" y="1915143"/>
            <a:ext cx="38896" cy="38896"/>
          </a:xfrm>
          <a:custGeom>
            <a:avLst/>
            <a:gdLst/>
            <a:ahLst/>
            <a:cxnLst/>
            <a:rect l="l" t="t" r="r" b="b"/>
            <a:pathLst>
              <a:path w="1132" h="1132" extrusionOk="0">
                <a:moveTo>
                  <a:pt x="572" y="1"/>
                </a:moveTo>
                <a:cubicBezTo>
                  <a:pt x="263" y="1"/>
                  <a:pt x="1" y="251"/>
                  <a:pt x="1" y="560"/>
                </a:cubicBezTo>
                <a:cubicBezTo>
                  <a:pt x="25" y="882"/>
                  <a:pt x="263"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3" name="Google Shape;913;p2"/>
          <p:cNvSpPr/>
          <p:nvPr/>
        </p:nvSpPr>
        <p:spPr>
          <a:xfrm>
            <a:off x="2202987" y="1851338"/>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4" name="Google Shape;914;p2"/>
          <p:cNvSpPr/>
          <p:nvPr/>
        </p:nvSpPr>
        <p:spPr>
          <a:xfrm>
            <a:off x="2074931" y="1851338"/>
            <a:ext cx="38896" cy="38896"/>
          </a:xfrm>
          <a:custGeom>
            <a:avLst/>
            <a:gdLst/>
            <a:ahLst/>
            <a:cxnLst/>
            <a:rect l="l" t="t" r="r" b="b"/>
            <a:pathLst>
              <a:path w="1132" h="1132" extrusionOk="0">
                <a:moveTo>
                  <a:pt x="572" y="0"/>
                </a:moveTo>
                <a:cubicBezTo>
                  <a:pt x="250" y="0"/>
                  <a:pt x="0" y="250"/>
                  <a:pt x="0" y="560"/>
                </a:cubicBezTo>
                <a:cubicBezTo>
                  <a:pt x="0" y="869"/>
                  <a:pt x="250" y="1131"/>
                  <a:pt x="572" y="1131"/>
                </a:cubicBezTo>
                <a:cubicBezTo>
                  <a:pt x="881" y="1131"/>
                  <a:pt x="1132" y="869"/>
                  <a:pt x="1132" y="560"/>
                </a:cubicBezTo>
                <a:cubicBezTo>
                  <a:pt x="1132"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5" name="Google Shape;915;p2"/>
          <p:cNvSpPr/>
          <p:nvPr/>
        </p:nvSpPr>
        <p:spPr>
          <a:xfrm>
            <a:off x="1755015" y="-5903"/>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6" name="Google Shape;916;p2"/>
          <p:cNvSpPr/>
          <p:nvPr/>
        </p:nvSpPr>
        <p:spPr>
          <a:xfrm>
            <a:off x="1882658" y="-5903"/>
            <a:ext cx="38896" cy="38896"/>
          </a:xfrm>
          <a:custGeom>
            <a:avLst/>
            <a:gdLst/>
            <a:ahLst/>
            <a:cxnLst/>
            <a:rect l="l" t="t" r="r" b="b"/>
            <a:pathLst>
              <a:path w="1132" h="1132" extrusionOk="0">
                <a:moveTo>
                  <a:pt x="572" y="0"/>
                </a:moveTo>
                <a:cubicBezTo>
                  <a:pt x="251" y="0"/>
                  <a:pt x="0" y="250"/>
                  <a:pt x="0" y="560"/>
                </a:cubicBezTo>
                <a:cubicBezTo>
                  <a:pt x="0" y="869"/>
                  <a:pt x="251"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7" name="Google Shape;917;p2"/>
          <p:cNvSpPr/>
          <p:nvPr/>
        </p:nvSpPr>
        <p:spPr>
          <a:xfrm>
            <a:off x="1946463" y="186335"/>
            <a:ext cx="38896" cy="38518"/>
          </a:xfrm>
          <a:custGeom>
            <a:avLst/>
            <a:gdLst/>
            <a:ahLst/>
            <a:cxnLst/>
            <a:rect l="l" t="t" r="r" b="b"/>
            <a:pathLst>
              <a:path w="1132" h="1121" extrusionOk="0">
                <a:moveTo>
                  <a:pt x="572" y="1"/>
                </a:moveTo>
                <a:cubicBezTo>
                  <a:pt x="263" y="1"/>
                  <a:pt x="1" y="251"/>
                  <a:pt x="1" y="561"/>
                </a:cubicBezTo>
                <a:cubicBezTo>
                  <a:pt x="1" y="870"/>
                  <a:pt x="263" y="1120"/>
                  <a:pt x="572" y="1120"/>
                </a:cubicBezTo>
                <a:cubicBezTo>
                  <a:pt x="882" y="1120"/>
                  <a:pt x="1132" y="870"/>
                  <a:pt x="1132" y="561"/>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8" name="Google Shape;918;p2"/>
          <p:cNvSpPr/>
          <p:nvPr/>
        </p:nvSpPr>
        <p:spPr>
          <a:xfrm>
            <a:off x="1818854" y="186335"/>
            <a:ext cx="38896" cy="38930"/>
          </a:xfrm>
          <a:custGeom>
            <a:avLst/>
            <a:gdLst/>
            <a:ahLst/>
            <a:cxnLst/>
            <a:rect l="l" t="t" r="r" b="b"/>
            <a:pathLst>
              <a:path w="1132" h="1133" extrusionOk="0">
                <a:moveTo>
                  <a:pt x="560" y="1"/>
                </a:moveTo>
                <a:cubicBezTo>
                  <a:pt x="250" y="1"/>
                  <a:pt x="0" y="251"/>
                  <a:pt x="0" y="561"/>
                </a:cubicBezTo>
                <a:cubicBezTo>
                  <a:pt x="0" y="870"/>
                  <a:pt x="250" y="1132"/>
                  <a:pt x="560" y="1132"/>
                </a:cubicBezTo>
                <a:cubicBezTo>
                  <a:pt x="869" y="1132"/>
                  <a:pt x="1131" y="870"/>
                  <a:pt x="1131" y="561"/>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9" name="Google Shape;919;p2"/>
          <p:cNvSpPr/>
          <p:nvPr/>
        </p:nvSpPr>
        <p:spPr>
          <a:xfrm>
            <a:off x="1755015" y="250174"/>
            <a:ext cx="38896" cy="38896"/>
          </a:xfrm>
          <a:custGeom>
            <a:avLst/>
            <a:gdLst/>
            <a:ahLst/>
            <a:cxnLst/>
            <a:rect l="l" t="t" r="r" b="b"/>
            <a:pathLst>
              <a:path w="1132" h="1132" extrusionOk="0">
                <a:moveTo>
                  <a:pt x="560" y="0"/>
                </a:moveTo>
                <a:cubicBezTo>
                  <a:pt x="251" y="0"/>
                  <a:pt x="1" y="250"/>
                  <a:pt x="1" y="560"/>
                </a:cubicBezTo>
                <a:cubicBezTo>
                  <a:pt x="1" y="881"/>
                  <a:pt x="251" y="1131"/>
                  <a:pt x="560" y="1131"/>
                </a:cubicBezTo>
                <a:cubicBezTo>
                  <a:pt x="870" y="1131"/>
                  <a:pt x="1132" y="870"/>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0" name="Google Shape;920;p2"/>
          <p:cNvSpPr/>
          <p:nvPr/>
        </p:nvSpPr>
        <p:spPr>
          <a:xfrm>
            <a:off x="1882658" y="250174"/>
            <a:ext cx="38896" cy="38896"/>
          </a:xfrm>
          <a:custGeom>
            <a:avLst/>
            <a:gdLst/>
            <a:ahLst/>
            <a:cxnLst/>
            <a:rect l="l" t="t" r="r" b="b"/>
            <a:pathLst>
              <a:path w="1132" h="1132" extrusionOk="0">
                <a:moveTo>
                  <a:pt x="572" y="0"/>
                </a:moveTo>
                <a:cubicBezTo>
                  <a:pt x="251" y="0"/>
                  <a:pt x="0" y="250"/>
                  <a:pt x="0" y="560"/>
                </a:cubicBezTo>
                <a:cubicBezTo>
                  <a:pt x="0" y="881"/>
                  <a:pt x="251" y="1131"/>
                  <a:pt x="572" y="1131"/>
                </a:cubicBezTo>
                <a:cubicBezTo>
                  <a:pt x="882" y="1131"/>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1" name="Google Shape;921;p2"/>
          <p:cNvSpPr/>
          <p:nvPr/>
        </p:nvSpPr>
        <p:spPr>
          <a:xfrm>
            <a:off x="1755015" y="121706"/>
            <a:ext cx="38896" cy="38896"/>
          </a:xfrm>
          <a:custGeom>
            <a:avLst/>
            <a:gdLst/>
            <a:ahLst/>
            <a:cxnLst/>
            <a:rect l="l" t="t" r="r" b="b"/>
            <a:pathLst>
              <a:path w="1132" h="1132" extrusionOk="0">
                <a:moveTo>
                  <a:pt x="560" y="1"/>
                </a:moveTo>
                <a:cubicBezTo>
                  <a:pt x="251" y="1"/>
                  <a:pt x="1" y="251"/>
                  <a:pt x="1" y="572"/>
                </a:cubicBezTo>
                <a:cubicBezTo>
                  <a:pt x="1" y="894"/>
                  <a:pt x="251" y="1132"/>
                  <a:pt x="560" y="1132"/>
                </a:cubicBezTo>
                <a:cubicBezTo>
                  <a:pt x="870"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2" name="Google Shape;922;p2"/>
          <p:cNvSpPr/>
          <p:nvPr/>
        </p:nvSpPr>
        <p:spPr>
          <a:xfrm>
            <a:off x="1882658" y="121706"/>
            <a:ext cx="38896" cy="38896"/>
          </a:xfrm>
          <a:custGeom>
            <a:avLst/>
            <a:gdLst/>
            <a:ahLst/>
            <a:cxnLst/>
            <a:rect l="l" t="t" r="r" b="b"/>
            <a:pathLst>
              <a:path w="1132" h="1132" extrusionOk="0">
                <a:moveTo>
                  <a:pt x="572" y="1"/>
                </a:moveTo>
                <a:cubicBezTo>
                  <a:pt x="251" y="1"/>
                  <a:pt x="0" y="251"/>
                  <a:pt x="0" y="572"/>
                </a:cubicBezTo>
                <a:cubicBezTo>
                  <a:pt x="0" y="894"/>
                  <a:pt x="251"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3" name="Google Shape;923;p2"/>
          <p:cNvSpPr/>
          <p:nvPr/>
        </p:nvSpPr>
        <p:spPr>
          <a:xfrm>
            <a:off x="1946463" y="58314"/>
            <a:ext cx="38896" cy="38896"/>
          </a:xfrm>
          <a:custGeom>
            <a:avLst/>
            <a:gdLst/>
            <a:ahLst/>
            <a:cxnLst/>
            <a:rect l="l" t="t" r="r" b="b"/>
            <a:pathLst>
              <a:path w="1132" h="1132" extrusionOk="0">
                <a:moveTo>
                  <a:pt x="572" y="0"/>
                </a:moveTo>
                <a:cubicBezTo>
                  <a:pt x="263" y="0"/>
                  <a:pt x="1" y="250"/>
                  <a:pt x="1" y="572"/>
                </a:cubicBezTo>
                <a:cubicBezTo>
                  <a:pt x="25" y="881"/>
                  <a:pt x="263" y="1131"/>
                  <a:pt x="572" y="1131"/>
                </a:cubicBezTo>
                <a:cubicBezTo>
                  <a:pt x="882" y="1131"/>
                  <a:pt x="1132" y="881"/>
                  <a:pt x="1132" y="572"/>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 name="Google Shape;924;p2"/>
          <p:cNvSpPr/>
          <p:nvPr/>
        </p:nvSpPr>
        <p:spPr>
          <a:xfrm>
            <a:off x="1818854" y="58314"/>
            <a:ext cx="38896" cy="38896"/>
          </a:xfrm>
          <a:custGeom>
            <a:avLst/>
            <a:gdLst/>
            <a:ahLst/>
            <a:cxnLst/>
            <a:rect l="l" t="t" r="r" b="b"/>
            <a:pathLst>
              <a:path w="1132" h="1132" extrusionOk="0">
                <a:moveTo>
                  <a:pt x="560" y="0"/>
                </a:moveTo>
                <a:cubicBezTo>
                  <a:pt x="250" y="0"/>
                  <a:pt x="0" y="250"/>
                  <a:pt x="0" y="572"/>
                </a:cubicBezTo>
                <a:cubicBezTo>
                  <a:pt x="0" y="881"/>
                  <a:pt x="250" y="1131"/>
                  <a:pt x="560" y="1131"/>
                </a:cubicBezTo>
                <a:cubicBezTo>
                  <a:pt x="869" y="1131"/>
                  <a:pt x="1131" y="881"/>
                  <a:pt x="1131" y="572"/>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 name="Google Shape;925;p2"/>
          <p:cNvSpPr/>
          <p:nvPr/>
        </p:nvSpPr>
        <p:spPr>
          <a:xfrm>
            <a:off x="1946463" y="442447"/>
            <a:ext cx="38896" cy="38896"/>
          </a:xfrm>
          <a:custGeom>
            <a:avLst/>
            <a:gdLst/>
            <a:ahLst/>
            <a:cxnLst/>
            <a:rect l="l" t="t" r="r" b="b"/>
            <a:pathLst>
              <a:path w="1132" h="1132" extrusionOk="0">
                <a:moveTo>
                  <a:pt x="572" y="0"/>
                </a:moveTo>
                <a:cubicBezTo>
                  <a:pt x="263" y="0"/>
                  <a:pt x="1" y="250"/>
                  <a:pt x="1" y="560"/>
                </a:cubicBezTo>
                <a:cubicBezTo>
                  <a:pt x="25" y="881"/>
                  <a:pt x="263" y="1131"/>
                  <a:pt x="572" y="1131"/>
                </a:cubicBezTo>
                <a:cubicBezTo>
                  <a:pt x="882" y="1131"/>
                  <a:pt x="1132" y="881"/>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6" name="Google Shape;926;p2"/>
          <p:cNvSpPr/>
          <p:nvPr/>
        </p:nvSpPr>
        <p:spPr>
          <a:xfrm>
            <a:off x="1818854" y="442447"/>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 name="Google Shape;927;p2"/>
          <p:cNvSpPr/>
          <p:nvPr/>
        </p:nvSpPr>
        <p:spPr>
          <a:xfrm>
            <a:off x="1755015" y="506252"/>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 name="Google Shape;928;p2"/>
          <p:cNvSpPr/>
          <p:nvPr/>
        </p:nvSpPr>
        <p:spPr>
          <a:xfrm>
            <a:off x="1882658" y="506252"/>
            <a:ext cx="38896" cy="38896"/>
          </a:xfrm>
          <a:custGeom>
            <a:avLst/>
            <a:gdLst/>
            <a:ahLst/>
            <a:cxnLst/>
            <a:rect l="l" t="t" r="r" b="b"/>
            <a:pathLst>
              <a:path w="1132" h="1132" extrusionOk="0">
                <a:moveTo>
                  <a:pt x="572" y="1"/>
                </a:moveTo>
                <a:cubicBezTo>
                  <a:pt x="251" y="1"/>
                  <a:pt x="0" y="251"/>
                  <a:pt x="0" y="572"/>
                </a:cubicBezTo>
                <a:cubicBezTo>
                  <a:pt x="0" y="882"/>
                  <a:pt x="251"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 name="Google Shape;929;p2"/>
          <p:cNvSpPr/>
          <p:nvPr/>
        </p:nvSpPr>
        <p:spPr>
          <a:xfrm>
            <a:off x="1755015" y="377818"/>
            <a:ext cx="38896" cy="38896"/>
          </a:xfrm>
          <a:custGeom>
            <a:avLst/>
            <a:gdLst/>
            <a:ahLst/>
            <a:cxnLst/>
            <a:rect l="l" t="t" r="r" b="b"/>
            <a:pathLst>
              <a:path w="1132" h="1132" extrusionOk="0">
                <a:moveTo>
                  <a:pt x="560" y="0"/>
                </a:moveTo>
                <a:cubicBezTo>
                  <a:pt x="251" y="0"/>
                  <a:pt x="1" y="262"/>
                  <a:pt x="1" y="572"/>
                </a:cubicBezTo>
                <a:cubicBezTo>
                  <a:pt x="1" y="893"/>
                  <a:pt x="251" y="1131"/>
                  <a:pt x="560" y="1131"/>
                </a:cubicBezTo>
                <a:cubicBezTo>
                  <a:pt x="870"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0" name="Google Shape;930;p2"/>
          <p:cNvSpPr/>
          <p:nvPr/>
        </p:nvSpPr>
        <p:spPr>
          <a:xfrm>
            <a:off x="1882658" y="377818"/>
            <a:ext cx="38896" cy="38896"/>
          </a:xfrm>
          <a:custGeom>
            <a:avLst/>
            <a:gdLst/>
            <a:ahLst/>
            <a:cxnLst/>
            <a:rect l="l" t="t" r="r" b="b"/>
            <a:pathLst>
              <a:path w="1132" h="1132" extrusionOk="0">
                <a:moveTo>
                  <a:pt x="572" y="0"/>
                </a:moveTo>
                <a:cubicBezTo>
                  <a:pt x="251" y="0"/>
                  <a:pt x="0" y="262"/>
                  <a:pt x="0" y="572"/>
                </a:cubicBezTo>
                <a:cubicBezTo>
                  <a:pt x="0" y="893"/>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 name="Google Shape;931;p2"/>
          <p:cNvSpPr/>
          <p:nvPr/>
        </p:nvSpPr>
        <p:spPr>
          <a:xfrm>
            <a:off x="1946463" y="313979"/>
            <a:ext cx="38896" cy="38896"/>
          </a:xfrm>
          <a:custGeom>
            <a:avLst/>
            <a:gdLst/>
            <a:ahLst/>
            <a:cxnLst/>
            <a:rect l="l" t="t" r="r" b="b"/>
            <a:pathLst>
              <a:path w="1132" h="1132" extrusionOk="0">
                <a:moveTo>
                  <a:pt x="572" y="1"/>
                </a:moveTo>
                <a:cubicBezTo>
                  <a:pt x="263" y="1"/>
                  <a:pt x="1" y="251"/>
                  <a:pt x="1" y="572"/>
                </a:cubicBezTo>
                <a:cubicBezTo>
                  <a:pt x="25" y="882"/>
                  <a:pt x="263" y="1132"/>
                  <a:pt x="572" y="1132"/>
                </a:cubicBezTo>
                <a:cubicBezTo>
                  <a:pt x="882" y="1132"/>
                  <a:pt x="1132" y="882"/>
                  <a:pt x="1132" y="572"/>
                </a:cubicBezTo>
                <a:cubicBezTo>
                  <a:pt x="1132" y="275"/>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2" name="Google Shape;932;p2"/>
          <p:cNvSpPr/>
          <p:nvPr/>
        </p:nvSpPr>
        <p:spPr>
          <a:xfrm>
            <a:off x="1818854" y="314391"/>
            <a:ext cx="38896" cy="38896"/>
          </a:xfrm>
          <a:custGeom>
            <a:avLst/>
            <a:gdLst/>
            <a:ahLst/>
            <a:cxnLst/>
            <a:rect l="l" t="t" r="r" b="b"/>
            <a:pathLst>
              <a:path w="1132" h="1132"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 name="Google Shape;933;p2"/>
          <p:cNvSpPr/>
          <p:nvPr/>
        </p:nvSpPr>
        <p:spPr>
          <a:xfrm>
            <a:off x="1946463" y="698525"/>
            <a:ext cx="38896" cy="38896"/>
          </a:xfrm>
          <a:custGeom>
            <a:avLst/>
            <a:gdLst/>
            <a:ahLst/>
            <a:cxnLst/>
            <a:rect l="l" t="t" r="r" b="b"/>
            <a:pathLst>
              <a:path w="1132" h="1132" extrusionOk="0">
                <a:moveTo>
                  <a:pt x="572" y="1"/>
                </a:moveTo>
                <a:cubicBezTo>
                  <a:pt x="263" y="1"/>
                  <a:pt x="1" y="251"/>
                  <a:pt x="1" y="572"/>
                </a:cubicBezTo>
                <a:cubicBezTo>
                  <a:pt x="25" y="882"/>
                  <a:pt x="263"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 name="Google Shape;934;p2"/>
          <p:cNvSpPr/>
          <p:nvPr/>
        </p:nvSpPr>
        <p:spPr>
          <a:xfrm>
            <a:off x="1818854" y="698525"/>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5" name="Google Shape;935;p2"/>
          <p:cNvSpPr/>
          <p:nvPr/>
        </p:nvSpPr>
        <p:spPr>
          <a:xfrm>
            <a:off x="1755015" y="762330"/>
            <a:ext cx="38896" cy="38930"/>
          </a:xfrm>
          <a:custGeom>
            <a:avLst/>
            <a:gdLst/>
            <a:ahLst/>
            <a:cxnLst/>
            <a:rect l="l" t="t" r="r" b="b"/>
            <a:pathLst>
              <a:path w="1132" h="1133"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6" name="Google Shape;936;p2"/>
          <p:cNvSpPr/>
          <p:nvPr/>
        </p:nvSpPr>
        <p:spPr>
          <a:xfrm>
            <a:off x="1882658" y="762330"/>
            <a:ext cx="38896" cy="38930"/>
          </a:xfrm>
          <a:custGeom>
            <a:avLst/>
            <a:gdLst/>
            <a:ahLst/>
            <a:cxnLst/>
            <a:rect l="l" t="t" r="r" b="b"/>
            <a:pathLst>
              <a:path w="1132" h="1133" extrusionOk="0">
                <a:moveTo>
                  <a:pt x="572" y="1"/>
                </a:moveTo>
                <a:cubicBezTo>
                  <a:pt x="251" y="1"/>
                  <a:pt x="0" y="263"/>
                  <a:pt x="0" y="572"/>
                </a:cubicBezTo>
                <a:cubicBezTo>
                  <a:pt x="0" y="882"/>
                  <a:pt x="251"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 name="Google Shape;937;p2"/>
          <p:cNvSpPr/>
          <p:nvPr/>
        </p:nvSpPr>
        <p:spPr>
          <a:xfrm>
            <a:off x="1755015" y="634308"/>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8" name="Google Shape;938;p2"/>
          <p:cNvSpPr/>
          <p:nvPr/>
        </p:nvSpPr>
        <p:spPr>
          <a:xfrm>
            <a:off x="1882658" y="634308"/>
            <a:ext cx="38896" cy="38896"/>
          </a:xfrm>
          <a:custGeom>
            <a:avLst/>
            <a:gdLst/>
            <a:ahLst/>
            <a:cxnLst/>
            <a:rect l="l" t="t" r="r" b="b"/>
            <a:pathLst>
              <a:path w="1132" h="1132" extrusionOk="0">
                <a:moveTo>
                  <a:pt x="572" y="0"/>
                </a:moveTo>
                <a:cubicBezTo>
                  <a:pt x="251" y="0"/>
                  <a:pt x="0" y="250"/>
                  <a:pt x="0" y="560"/>
                </a:cubicBezTo>
                <a:cubicBezTo>
                  <a:pt x="0" y="869"/>
                  <a:pt x="251"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9" name="Google Shape;939;p2"/>
          <p:cNvSpPr/>
          <p:nvPr/>
        </p:nvSpPr>
        <p:spPr>
          <a:xfrm>
            <a:off x="1946463" y="570091"/>
            <a:ext cx="38896" cy="38896"/>
          </a:xfrm>
          <a:custGeom>
            <a:avLst/>
            <a:gdLst/>
            <a:ahLst/>
            <a:cxnLst/>
            <a:rect l="l" t="t" r="r" b="b"/>
            <a:pathLst>
              <a:path w="1132" h="1132" extrusionOk="0">
                <a:moveTo>
                  <a:pt x="572" y="0"/>
                </a:moveTo>
                <a:cubicBezTo>
                  <a:pt x="263" y="0"/>
                  <a:pt x="1" y="262"/>
                  <a:pt x="1" y="572"/>
                </a:cubicBezTo>
                <a:cubicBezTo>
                  <a:pt x="25" y="893"/>
                  <a:pt x="263"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 name="Google Shape;940;p2"/>
          <p:cNvSpPr/>
          <p:nvPr/>
        </p:nvSpPr>
        <p:spPr>
          <a:xfrm>
            <a:off x="1818854" y="570881"/>
            <a:ext cx="38896" cy="38483"/>
          </a:xfrm>
          <a:custGeom>
            <a:avLst/>
            <a:gdLst/>
            <a:ahLst/>
            <a:cxnLst/>
            <a:rect l="l" t="t" r="r" b="b"/>
            <a:pathLst>
              <a:path w="1132" h="1120" extrusionOk="0">
                <a:moveTo>
                  <a:pt x="560" y="1"/>
                </a:moveTo>
                <a:cubicBezTo>
                  <a:pt x="250" y="1"/>
                  <a:pt x="0" y="251"/>
                  <a:pt x="0" y="560"/>
                </a:cubicBezTo>
                <a:cubicBezTo>
                  <a:pt x="0" y="870"/>
                  <a:pt x="250" y="1120"/>
                  <a:pt x="560" y="1120"/>
                </a:cubicBezTo>
                <a:cubicBezTo>
                  <a:pt x="869" y="1120"/>
                  <a:pt x="1131" y="870"/>
                  <a:pt x="1131" y="560"/>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941;p2"/>
          <p:cNvSpPr/>
          <p:nvPr/>
        </p:nvSpPr>
        <p:spPr>
          <a:xfrm>
            <a:off x="1946463" y="954603"/>
            <a:ext cx="38896" cy="38896"/>
          </a:xfrm>
          <a:custGeom>
            <a:avLst/>
            <a:gdLst/>
            <a:ahLst/>
            <a:cxnLst/>
            <a:rect l="l" t="t" r="r" b="b"/>
            <a:pathLst>
              <a:path w="1132" h="1132" extrusionOk="0">
                <a:moveTo>
                  <a:pt x="572" y="1"/>
                </a:moveTo>
                <a:cubicBezTo>
                  <a:pt x="263" y="1"/>
                  <a:pt x="1" y="263"/>
                  <a:pt x="1" y="572"/>
                </a:cubicBezTo>
                <a:cubicBezTo>
                  <a:pt x="25" y="882"/>
                  <a:pt x="263"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 name="Google Shape;942;p2"/>
          <p:cNvSpPr/>
          <p:nvPr/>
        </p:nvSpPr>
        <p:spPr>
          <a:xfrm>
            <a:off x="1818854" y="954603"/>
            <a:ext cx="38896" cy="38896"/>
          </a:xfrm>
          <a:custGeom>
            <a:avLst/>
            <a:gdLst/>
            <a:ahLst/>
            <a:cxnLst/>
            <a:rect l="l" t="t" r="r" b="b"/>
            <a:pathLst>
              <a:path w="1132" h="1132"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 name="Google Shape;943;p2"/>
          <p:cNvSpPr/>
          <p:nvPr/>
        </p:nvSpPr>
        <p:spPr>
          <a:xfrm>
            <a:off x="1755015" y="1018854"/>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 name="Google Shape;944;p2"/>
          <p:cNvSpPr/>
          <p:nvPr/>
        </p:nvSpPr>
        <p:spPr>
          <a:xfrm>
            <a:off x="1882658" y="1018854"/>
            <a:ext cx="38896" cy="38896"/>
          </a:xfrm>
          <a:custGeom>
            <a:avLst/>
            <a:gdLst/>
            <a:ahLst/>
            <a:cxnLst/>
            <a:rect l="l" t="t" r="r" b="b"/>
            <a:pathLst>
              <a:path w="1132" h="1132" extrusionOk="0">
                <a:moveTo>
                  <a:pt x="572" y="0"/>
                </a:moveTo>
                <a:cubicBezTo>
                  <a:pt x="251" y="0"/>
                  <a:pt x="0" y="250"/>
                  <a:pt x="0" y="560"/>
                </a:cubicBezTo>
                <a:cubicBezTo>
                  <a:pt x="0" y="869"/>
                  <a:pt x="251"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5" name="Google Shape;945;p2"/>
          <p:cNvSpPr/>
          <p:nvPr/>
        </p:nvSpPr>
        <p:spPr>
          <a:xfrm>
            <a:off x="1755015" y="890386"/>
            <a:ext cx="38896" cy="38896"/>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6" name="Google Shape;946;p2"/>
          <p:cNvSpPr/>
          <p:nvPr/>
        </p:nvSpPr>
        <p:spPr>
          <a:xfrm>
            <a:off x="1882658" y="890386"/>
            <a:ext cx="38896" cy="38896"/>
          </a:xfrm>
          <a:custGeom>
            <a:avLst/>
            <a:gdLst/>
            <a:ahLst/>
            <a:cxnLst/>
            <a:rect l="l" t="t" r="r" b="b"/>
            <a:pathLst>
              <a:path w="1132" h="1132" extrusionOk="0">
                <a:moveTo>
                  <a:pt x="572" y="1"/>
                </a:moveTo>
                <a:cubicBezTo>
                  <a:pt x="251" y="1"/>
                  <a:pt x="0" y="251"/>
                  <a:pt x="0" y="560"/>
                </a:cubicBezTo>
                <a:cubicBezTo>
                  <a:pt x="0" y="882"/>
                  <a:pt x="251"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 name="Google Shape;947;p2"/>
          <p:cNvSpPr/>
          <p:nvPr/>
        </p:nvSpPr>
        <p:spPr>
          <a:xfrm>
            <a:off x="1946463" y="826581"/>
            <a:ext cx="38896" cy="38896"/>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 name="Google Shape;948;p2"/>
          <p:cNvSpPr/>
          <p:nvPr/>
        </p:nvSpPr>
        <p:spPr>
          <a:xfrm>
            <a:off x="1818854" y="826993"/>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 name="Google Shape;949;p2"/>
          <p:cNvSpPr/>
          <p:nvPr/>
        </p:nvSpPr>
        <p:spPr>
          <a:xfrm>
            <a:off x="1946463" y="1210302"/>
            <a:ext cx="38896" cy="38896"/>
          </a:xfrm>
          <a:custGeom>
            <a:avLst/>
            <a:gdLst/>
            <a:ahLst/>
            <a:cxnLst/>
            <a:rect l="l" t="t" r="r" b="b"/>
            <a:pathLst>
              <a:path w="1132" h="1132" extrusionOk="0">
                <a:moveTo>
                  <a:pt x="572" y="0"/>
                </a:moveTo>
                <a:cubicBezTo>
                  <a:pt x="263" y="0"/>
                  <a:pt x="1" y="262"/>
                  <a:pt x="1" y="572"/>
                </a:cubicBezTo>
                <a:cubicBezTo>
                  <a:pt x="25" y="893"/>
                  <a:pt x="263"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 name="Google Shape;950;p2"/>
          <p:cNvSpPr/>
          <p:nvPr/>
        </p:nvSpPr>
        <p:spPr>
          <a:xfrm>
            <a:off x="1818854" y="1210714"/>
            <a:ext cx="38896" cy="38896"/>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1" name="Google Shape;951;p2"/>
          <p:cNvSpPr/>
          <p:nvPr/>
        </p:nvSpPr>
        <p:spPr>
          <a:xfrm>
            <a:off x="1755015" y="1274519"/>
            <a:ext cx="38896" cy="38896"/>
          </a:xfrm>
          <a:custGeom>
            <a:avLst/>
            <a:gdLst/>
            <a:ahLst/>
            <a:cxnLst/>
            <a:rect l="l" t="t" r="r" b="b"/>
            <a:pathLst>
              <a:path w="1132" h="1132" extrusionOk="0">
                <a:moveTo>
                  <a:pt x="560" y="1"/>
                </a:moveTo>
                <a:cubicBezTo>
                  <a:pt x="251" y="1"/>
                  <a:pt x="1" y="251"/>
                  <a:pt x="1" y="560"/>
                </a:cubicBezTo>
                <a:cubicBezTo>
                  <a:pt x="1" y="894"/>
                  <a:pt x="251" y="1132"/>
                  <a:pt x="560" y="1132"/>
                </a:cubicBezTo>
                <a:cubicBezTo>
                  <a:pt x="870" y="1132"/>
                  <a:pt x="1132" y="870"/>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 name="Google Shape;952;p2"/>
          <p:cNvSpPr/>
          <p:nvPr/>
        </p:nvSpPr>
        <p:spPr>
          <a:xfrm>
            <a:off x="1882658" y="1274519"/>
            <a:ext cx="38896" cy="38896"/>
          </a:xfrm>
          <a:custGeom>
            <a:avLst/>
            <a:gdLst/>
            <a:ahLst/>
            <a:cxnLst/>
            <a:rect l="l" t="t" r="r" b="b"/>
            <a:pathLst>
              <a:path w="1132" h="1132" extrusionOk="0">
                <a:moveTo>
                  <a:pt x="572" y="1"/>
                </a:moveTo>
                <a:cubicBezTo>
                  <a:pt x="251" y="1"/>
                  <a:pt x="0" y="251"/>
                  <a:pt x="0" y="560"/>
                </a:cubicBezTo>
                <a:cubicBezTo>
                  <a:pt x="0" y="894"/>
                  <a:pt x="251" y="1132"/>
                  <a:pt x="572" y="1132"/>
                </a:cubicBezTo>
                <a:cubicBezTo>
                  <a:pt x="882" y="1132"/>
                  <a:pt x="1132" y="870"/>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953;p2"/>
          <p:cNvSpPr/>
          <p:nvPr/>
        </p:nvSpPr>
        <p:spPr>
          <a:xfrm>
            <a:off x="1755015" y="1146463"/>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4" name="Google Shape;954;p2"/>
          <p:cNvSpPr/>
          <p:nvPr/>
        </p:nvSpPr>
        <p:spPr>
          <a:xfrm>
            <a:off x="1882658" y="1146463"/>
            <a:ext cx="38896" cy="38896"/>
          </a:xfrm>
          <a:custGeom>
            <a:avLst/>
            <a:gdLst/>
            <a:ahLst/>
            <a:cxnLst/>
            <a:rect l="l" t="t" r="r" b="b"/>
            <a:pathLst>
              <a:path w="1132" h="1132" extrusionOk="0">
                <a:moveTo>
                  <a:pt x="572" y="1"/>
                </a:moveTo>
                <a:cubicBezTo>
                  <a:pt x="251" y="1"/>
                  <a:pt x="0" y="251"/>
                  <a:pt x="0" y="572"/>
                </a:cubicBezTo>
                <a:cubicBezTo>
                  <a:pt x="0" y="882"/>
                  <a:pt x="251"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5" name="Google Shape;955;p2"/>
          <p:cNvSpPr/>
          <p:nvPr/>
        </p:nvSpPr>
        <p:spPr>
          <a:xfrm>
            <a:off x="1946463" y="1082659"/>
            <a:ext cx="38896" cy="38896"/>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6" name="Google Shape;956;p2"/>
          <p:cNvSpPr/>
          <p:nvPr/>
        </p:nvSpPr>
        <p:spPr>
          <a:xfrm>
            <a:off x="1818854" y="1082659"/>
            <a:ext cx="38896" cy="38896"/>
          </a:xfrm>
          <a:custGeom>
            <a:avLst/>
            <a:gdLst/>
            <a:ahLst/>
            <a:cxnLst/>
            <a:rect l="l" t="t" r="r" b="b"/>
            <a:pathLst>
              <a:path w="1132" h="1132" extrusionOk="0">
                <a:moveTo>
                  <a:pt x="560" y="1"/>
                </a:moveTo>
                <a:cubicBezTo>
                  <a:pt x="250" y="1"/>
                  <a:pt x="0" y="251"/>
                  <a:pt x="0" y="560"/>
                </a:cubicBezTo>
                <a:cubicBezTo>
                  <a:pt x="0" y="870"/>
                  <a:pt x="250" y="1132"/>
                  <a:pt x="560" y="1132"/>
                </a:cubicBezTo>
                <a:cubicBezTo>
                  <a:pt x="869" y="1132"/>
                  <a:pt x="1131" y="870"/>
                  <a:pt x="1131" y="560"/>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7" name="Google Shape;957;p2"/>
          <p:cNvSpPr/>
          <p:nvPr/>
        </p:nvSpPr>
        <p:spPr>
          <a:xfrm>
            <a:off x="1946463" y="1466792"/>
            <a:ext cx="38896" cy="38896"/>
          </a:xfrm>
          <a:custGeom>
            <a:avLst/>
            <a:gdLst/>
            <a:ahLst/>
            <a:cxnLst/>
            <a:rect l="l" t="t" r="r" b="b"/>
            <a:pathLst>
              <a:path w="1132" h="1132" extrusionOk="0">
                <a:moveTo>
                  <a:pt x="572" y="0"/>
                </a:moveTo>
                <a:cubicBezTo>
                  <a:pt x="263" y="0"/>
                  <a:pt x="1" y="250"/>
                  <a:pt x="1" y="560"/>
                </a:cubicBezTo>
                <a:cubicBezTo>
                  <a:pt x="25" y="893"/>
                  <a:pt x="263" y="1132"/>
                  <a:pt x="572" y="1132"/>
                </a:cubicBezTo>
                <a:cubicBezTo>
                  <a:pt x="882" y="1132"/>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 name="Google Shape;958;p2"/>
          <p:cNvSpPr/>
          <p:nvPr/>
        </p:nvSpPr>
        <p:spPr>
          <a:xfrm>
            <a:off x="1818854" y="1467204"/>
            <a:ext cx="38896" cy="38896"/>
          </a:xfrm>
          <a:custGeom>
            <a:avLst/>
            <a:gdLst/>
            <a:ahLst/>
            <a:cxnLst/>
            <a:rect l="l" t="t" r="r" b="b"/>
            <a:pathLst>
              <a:path w="1132" h="1132" extrusionOk="0">
                <a:moveTo>
                  <a:pt x="560" y="0"/>
                </a:moveTo>
                <a:cubicBezTo>
                  <a:pt x="250" y="0"/>
                  <a:pt x="0" y="250"/>
                  <a:pt x="0" y="560"/>
                </a:cubicBezTo>
                <a:cubicBezTo>
                  <a:pt x="0" y="870"/>
                  <a:pt x="250" y="1131"/>
                  <a:pt x="560" y="1131"/>
                </a:cubicBezTo>
                <a:cubicBezTo>
                  <a:pt x="869" y="1131"/>
                  <a:pt x="1131" y="870"/>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9" name="Google Shape;959;p2"/>
          <p:cNvSpPr/>
          <p:nvPr/>
        </p:nvSpPr>
        <p:spPr>
          <a:xfrm>
            <a:off x="1755015" y="1531009"/>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0" name="Google Shape;960;p2"/>
          <p:cNvSpPr/>
          <p:nvPr/>
        </p:nvSpPr>
        <p:spPr>
          <a:xfrm>
            <a:off x="1882658" y="1531009"/>
            <a:ext cx="38896" cy="38896"/>
          </a:xfrm>
          <a:custGeom>
            <a:avLst/>
            <a:gdLst/>
            <a:ahLst/>
            <a:cxnLst/>
            <a:rect l="l" t="t" r="r" b="b"/>
            <a:pathLst>
              <a:path w="1132" h="1132" extrusionOk="0">
                <a:moveTo>
                  <a:pt x="572" y="1"/>
                </a:moveTo>
                <a:cubicBezTo>
                  <a:pt x="251" y="1"/>
                  <a:pt x="0" y="251"/>
                  <a:pt x="0" y="572"/>
                </a:cubicBezTo>
                <a:cubicBezTo>
                  <a:pt x="0" y="882"/>
                  <a:pt x="251"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1" name="Google Shape;961;p2"/>
          <p:cNvSpPr/>
          <p:nvPr/>
        </p:nvSpPr>
        <p:spPr>
          <a:xfrm>
            <a:off x="1755015" y="1402575"/>
            <a:ext cx="38896" cy="38896"/>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2" name="Google Shape;962;p2"/>
          <p:cNvSpPr/>
          <p:nvPr/>
        </p:nvSpPr>
        <p:spPr>
          <a:xfrm>
            <a:off x="1882658" y="1402575"/>
            <a:ext cx="38896" cy="38896"/>
          </a:xfrm>
          <a:custGeom>
            <a:avLst/>
            <a:gdLst/>
            <a:ahLst/>
            <a:cxnLst/>
            <a:rect l="l" t="t" r="r" b="b"/>
            <a:pathLst>
              <a:path w="1132" h="1132" extrusionOk="0">
                <a:moveTo>
                  <a:pt x="572" y="0"/>
                </a:moveTo>
                <a:cubicBezTo>
                  <a:pt x="251" y="0"/>
                  <a:pt x="0" y="262"/>
                  <a:pt x="0" y="572"/>
                </a:cubicBezTo>
                <a:cubicBezTo>
                  <a:pt x="0" y="881"/>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3" name="Google Shape;963;p2"/>
          <p:cNvSpPr/>
          <p:nvPr/>
        </p:nvSpPr>
        <p:spPr>
          <a:xfrm>
            <a:off x="1946463" y="1338736"/>
            <a:ext cx="38896" cy="38896"/>
          </a:xfrm>
          <a:custGeom>
            <a:avLst/>
            <a:gdLst/>
            <a:ahLst/>
            <a:cxnLst/>
            <a:rect l="l" t="t" r="r" b="b"/>
            <a:pathLst>
              <a:path w="1132" h="1132" extrusionOk="0">
                <a:moveTo>
                  <a:pt x="572" y="1"/>
                </a:moveTo>
                <a:cubicBezTo>
                  <a:pt x="263" y="1"/>
                  <a:pt x="1" y="251"/>
                  <a:pt x="1" y="572"/>
                </a:cubicBezTo>
                <a:cubicBezTo>
                  <a:pt x="25" y="882"/>
                  <a:pt x="263" y="1132"/>
                  <a:pt x="572" y="1132"/>
                </a:cubicBezTo>
                <a:cubicBezTo>
                  <a:pt x="882" y="1132"/>
                  <a:pt x="1132" y="882"/>
                  <a:pt x="1132" y="572"/>
                </a:cubicBezTo>
                <a:cubicBezTo>
                  <a:pt x="1132" y="275"/>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4" name="Google Shape;964;p2"/>
          <p:cNvSpPr/>
          <p:nvPr/>
        </p:nvSpPr>
        <p:spPr>
          <a:xfrm>
            <a:off x="1818854" y="1338736"/>
            <a:ext cx="38896" cy="38896"/>
          </a:xfrm>
          <a:custGeom>
            <a:avLst/>
            <a:gdLst/>
            <a:ahLst/>
            <a:cxnLst/>
            <a:rect l="l" t="t" r="r" b="b"/>
            <a:pathLst>
              <a:path w="1132" h="1132" extrusionOk="0">
                <a:moveTo>
                  <a:pt x="560" y="1"/>
                </a:moveTo>
                <a:cubicBezTo>
                  <a:pt x="250" y="1"/>
                  <a:pt x="0" y="251"/>
                  <a:pt x="0" y="560"/>
                </a:cubicBezTo>
                <a:cubicBezTo>
                  <a:pt x="0" y="882"/>
                  <a:pt x="250" y="1132"/>
                  <a:pt x="560" y="1132"/>
                </a:cubicBezTo>
                <a:cubicBezTo>
                  <a:pt x="869" y="1132"/>
                  <a:pt x="1131" y="882"/>
                  <a:pt x="1131" y="560"/>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 name="Google Shape;965;p2"/>
          <p:cNvSpPr/>
          <p:nvPr/>
        </p:nvSpPr>
        <p:spPr>
          <a:xfrm>
            <a:off x="1946463" y="1722870"/>
            <a:ext cx="38896" cy="38896"/>
          </a:xfrm>
          <a:custGeom>
            <a:avLst/>
            <a:gdLst/>
            <a:ahLst/>
            <a:cxnLst/>
            <a:rect l="l" t="t" r="r" b="b"/>
            <a:pathLst>
              <a:path w="1132" h="1132" extrusionOk="0">
                <a:moveTo>
                  <a:pt x="572" y="1"/>
                </a:moveTo>
                <a:cubicBezTo>
                  <a:pt x="263" y="1"/>
                  <a:pt x="1" y="251"/>
                  <a:pt x="1" y="560"/>
                </a:cubicBezTo>
                <a:cubicBezTo>
                  <a:pt x="25" y="882"/>
                  <a:pt x="263"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 name="Google Shape;966;p2"/>
          <p:cNvSpPr/>
          <p:nvPr/>
        </p:nvSpPr>
        <p:spPr>
          <a:xfrm>
            <a:off x="1818854" y="1723282"/>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 name="Google Shape;967;p2"/>
          <p:cNvSpPr/>
          <p:nvPr/>
        </p:nvSpPr>
        <p:spPr>
          <a:xfrm>
            <a:off x="1755015" y="1787121"/>
            <a:ext cx="38896" cy="38896"/>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 name="Google Shape;968;p2"/>
          <p:cNvSpPr/>
          <p:nvPr/>
        </p:nvSpPr>
        <p:spPr>
          <a:xfrm>
            <a:off x="1882658" y="1787121"/>
            <a:ext cx="38896" cy="38896"/>
          </a:xfrm>
          <a:custGeom>
            <a:avLst/>
            <a:gdLst/>
            <a:ahLst/>
            <a:cxnLst/>
            <a:rect l="l" t="t" r="r" b="b"/>
            <a:pathLst>
              <a:path w="1132" h="1132" extrusionOk="0">
                <a:moveTo>
                  <a:pt x="572" y="0"/>
                </a:moveTo>
                <a:cubicBezTo>
                  <a:pt x="251" y="0"/>
                  <a:pt x="0" y="262"/>
                  <a:pt x="0" y="572"/>
                </a:cubicBezTo>
                <a:cubicBezTo>
                  <a:pt x="0" y="881"/>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 name="Google Shape;969;p2"/>
          <p:cNvSpPr/>
          <p:nvPr/>
        </p:nvSpPr>
        <p:spPr>
          <a:xfrm>
            <a:off x="1755015" y="1659065"/>
            <a:ext cx="38896" cy="38896"/>
          </a:xfrm>
          <a:custGeom>
            <a:avLst/>
            <a:gdLst/>
            <a:ahLst/>
            <a:cxnLst/>
            <a:rect l="l" t="t" r="r" b="b"/>
            <a:pathLst>
              <a:path w="1132" h="1132" extrusionOk="0">
                <a:moveTo>
                  <a:pt x="560" y="0"/>
                </a:moveTo>
                <a:cubicBezTo>
                  <a:pt x="251" y="0"/>
                  <a:pt x="1" y="250"/>
                  <a:pt x="1" y="560"/>
                </a:cubicBezTo>
                <a:cubicBezTo>
                  <a:pt x="1" y="870"/>
                  <a:pt x="251" y="1131"/>
                  <a:pt x="560" y="1131"/>
                </a:cubicBezTo>
                <a:cubicBezTo>
                  <a:pt x="870" y="1131"/>
                  <a:pt x="1132" y="870"/>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 name="Google Shape;970;p2"/>
          <p:cNvSpPr/>
          <p:nvPr/>
        </p:nvSpPr>
        <p:spPr>
          <a:xfrm>
            <a:off x="1882658" y="1659065"/>
            <a:ext cx="38896" cy="38896"/>
          </a:xfrm>
          <a:custGeom>
            <a:avLst/>
            <a:gdLst/>
            <a:ahLst/>
            <a:cxnLst/>
            <a:rect l="l" t="t" r="r" b="b"/>
            <a:pathLst>
              <a:path w="1132" h="1132" extrusionOk="0">
                <a:moveTo>
                  <a:pt x="572" y="0"/>
                </a:moveTo>
                <a:cubicBezTo>
                  <a:pt x="251" y="0"/>
                  <a:pt x="0" y="250"/>
                  <a:pt x="0" y="560"/>
                </a:cubicBezTo>
                <a:cubicBezTo>
                  <a:pt x="0" y="870"/>
                  <a:pt x="251" y="1131"/>
                  <a:pt x="572" y="1131"/>
                </a:cubicBezTo>
                <a:cubicBezTo>
                  <a:pt x="882" y="1131"/>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 name="Google Shape;971;p2"/>
          <p:cNvSpPr/>
          <p:nvPr/>
        </p:nvSpPr>
        <p:spPr>
          <a:xfrm>
            <a:off x="1946463" y="1594848"/>
            <a:ext cx="38896" cy="38896"/>
          </a:xfrm>
          <a:custGeom>
            <a:avLst/>
            <a:gdLst/>
            <a:ahLst/>
            <a:cxnLst/>
            <a:rect l="l" t="t" r="r" b="b"/>
            <a:pathLst>
              <a:path w="1132" h="1132" extrusionOk="0">
                <a:moveTo>
                  <a:pt x="572" y="0"/>
                </a:moveTo>
                <a:cubicBezTo>
                  <a:pt x="263" y="0"/>
                  <a:pt x="1" y="262"/>
                  <a:pt x="1" y="572"/>
                </a:cubicBezTo>
                <a:cubicBezTo>
                  <a:pt x="25" y="881"/>
                  <a:pt x="263"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 name="Google Shape;972;p2"/>
          <p:cNvSpPr/>
          <p:nvPr/>
        </p:nvSpPr>
        <p:spPr>
          <a:xfrm>
            <a:off x="1818854" y="1594848"/>
            <a:ext cx="38896" cy="38896"/>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 name="Google Shape;973;p2"/>
          <p:cNvSpPr/>
          <p:nvPr/>
        </p:nvSpPr>
        <p:spPr>
          <a:xfrm>
            <a:off x="1946463" y="1978982"/>
            <a:ext cx="38896" cy="38896"/>
          </a:xfrm>
          <a:custGeom>
            <a:avLst/>
            <a:gdLst/>
            <a:ahLst/>
            <a:cxnLst/>
            <a:rect l="l" t="t" r="r" b="b"/>
            <a:pathLst>
              <a:path w="1132" h="1132" extrusionOk="0">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 name="Google Shape;974;p2"/>
          <p:cNvSpPr/>
          <p:nvPr/>
        </p:nvSpPr>
        <p:spPr>
          <a:xfrm>
            <a:off x="1818854" y="1979359"/>
            <a:ext cx="38896" cy="38930"/>
          </a:xfrm>
          <a:custGeom>
            <a:avLst/>
            <a:gdLst/>
            <a:ahLst/>
            <a:cxnLst/>
            <a:rect l="l" t="t" r="r" b="b"/>
            <a:pathLst>
              <a:path w="1132" h="1133"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 name="Google Shape;975;p2"/>
          <p:cNvSpPr/>
          <p:nvPr/>
        </p:nvSpPr>
        <p:spPr>
          <a:xfrm>
            <a:off x="1755015" y="2043611"/>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 name="Google Shape;976;p2"/>
          <p:cNvSpPr/>
          <p:nvPr/>
        </p:nvSpPr>
        <p:spPr>
          <a:xfrm>
            <a:off x="1882658" y="2043611"/>
            <a:ext cx="38896" cy="38896"/>
          </a:xfrm>
          <a:custGeom>
            <a:avLst/>
            <a:gdLst/>
            <a:ahLst/>
            <a:cxnLst/>
            <a:rect l="l" t="t" r="r" b="b"/>
            <a:pathLst>
              <a:path w="1132" h="1132" extrusionOk="0">
                <a:moveTo>
                  <a:pt x="572" y="0"/>
                </a:moveTo>
                <a:cubicBezTo>
                  <a:pt x="251" y="0"/>
                  <a:pt x="0" y="250"/>
                  <a:pt x="0" y="560"/>
                </a:cubicBezTo>
                <a:cubicBezTo>
                  <a:pt x="0" y="869"/>
                  <a:pt x="251"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 name="Google Shape;977;p2"/>
          <p:cNvSpPr/>
          <p:nvPr/>
        </p:nvSpPr>
        <p:spPr>
          <a:xfrm>
            <a:off x="1755015" y="1915143"/>
            <a:ext cx="38896" cy="38896"/>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 name="Google Shape;978;p2"/>
          <p:cNvSpPr/>
          <p:nvPr/>
        </p:nvSpPr>
        <p:spPr>
          <a:xfrm>
            <a:off x="1882658" y="1915143"/>
            <a:ext cx="38896" cy="38896"/>
          </a:xfrm>
          <a:custGeom>
            <a:avLst/>
            <a:gdLst/>
            <a:ahLst/>
            <a:cxnLst/>
            <a:rect l="l" t="t" r="r" b="b"/>
            <a:pathLst>
              <a:path w="1132" h="1132" extrusionOk="0">
                <a:moveTo>
                  <a:pt x="572" y="1"/>
                </a:moveTo>
                <a:cubicBezTo>
                  <a:pt x="251" y="1"/>
                  <a:pt x="0" y="251"/>
                  <a:pt x="0" y="560"/>
                </a:cubicBezTo>
                <a:cubicBezTo>
                  <a:pt x="0" y="882"/>
                  <a:pt x="251"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 name="Google Shape;979;p2"/>
          <p:cNvSpPr/>
          <p:nvPr/>
        </p:nvSpPr>
        <p:spPr>
          <a:xfrm>
            <a:off x="1946463" y="1851338"/>
            <a:ext cx="38896" cy="38896"/>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 name="Google Shape;980;p2"/>
          <p:cNvSpPr/>
          <p:nvPr/>
        </p:nvSpPr>
        <p:spPr>
          <a:xfrm>
            <a:off x="1818854" y="1851338"/>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69" y="1131"/>
                  <a:pt x="1131" y="869"/>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 name="Google Shape;981;p2"/>
          <p:cNvSpPr/>
          <p:nvPr/>
        </p:nvSpPr>
        <p:spPr>
          <a:xfrm>
            <a:off x="1498113" y="-5903"/>
            <a:ext cx="38896" cy="38896"/>
          </a:xfrm>
          <a:custGeom>
            <a:avLst/>
            <a:gdLst/>
            <a:ahLst/>
            <a:cxnLst/>
            <a:rect l="l" t="t" r="r" b="b"/>
            <a:pathLst>
              <a:path w="1132" h="1132" extrusionOk="0">
                <a:moveTo>
                  <a:pt x="572" y="0"/>
                </a:moveTo>
                <a:cubicBezTo>
                  <a:pt x="251" y="0"/>
                  <a:pt x="1" y="250"/>
                  <a:pt x="1" y="560"/>
                </a:cubicBezTo>
                <a:cubicBezTo>
                  <a:pt x="1" y="869"/>
                  <a:pt x="274"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 name="Google Shape;982;p2"/>
          <p:cNvSpPr/>
          <p:nvPr/>
        </p:nvSpPr>
        <p:spPr>
          <a:xfrm>
            <a:off x="1626581" y="-5903"/>
            <a:ext cx="38896" cy="38896"/>
          </a:xfrm>
          <a:custGeom>
            <a:avLst/>
            <a:gdLst/>
            <a:ahLst/>
            <a:cxnLst/>
            <a:rect l="l" t="t" r="r" b="b"/>
            <a:pathLst>
              <a:path w="1132" h="1132" extrusionOk="0">
                <a:moveTo>
                  <a:pt x="560" y="0"/>
                </a:moveTo>
                <a:cubicBezTo>
                  <a:pt x="250" y="0"/>
                  <a:pt x="0" y="250"/>
                  <a:pt x="0" y="560"/>
                </a:cubicBezTo>
                <a:cubicBezTo>
                  <a:pt x="0" y="869"/>
                  <a:pt x="262" y="1131"/>
                  <a:pt x="560" y="1131"/>
                </a:cubicBezTo>
                <a:cubicBezTo>
                  <a:pt x="881" y="1131"/>
                  <a:pt x="1131" y="869"/>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3" name="Google Shape;983;p2"/>
          <p:cNvSpPr/>
          <p:nvPr/>
        </p:nvSpPr>
        <p:spPr>
          <a:xfrm>
            <a:off x="1690385" y="186335"/>
            <a:ext cx="38896" cy="38518"/>
          </a:xfrm>
          <a:custGeom>
            <a:avLst/>
            <a:gdLst/>
            <a:ahLst/>
            <a:cxnLst/>
            <a:rect l="l" t="t" r="r" b="b"/>
            <a:pathLst>
              <a:path w="1132" h="1121" extrusionOk="0">
                <a:moveTo>
                  <a:pt x="572" y="1"/>
                </a:moveTo>
                <a:cubicBezTo>
                  <a:pt x="251" y="1"/>
                  <a:pt x="1" y="251"/>
                  <a:pt x="1" y="561"/>
                </a:cubicBezTo>
                <a:cubicBezTo>
                  <a:pt x="1" y="870"/>
                  <a:pt x="251" y="1120"/>
                  <a:pt x="572" y="1120"/>
                </a:cubicBezTo>
                <a:cubicBezTo>
                  <a:pt x="882" y="1120"/>
                  <a:pt x="1132" y="870"/>
                  <a:pt x="1132" y="561"/>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 name="Google Shape;984;p2"/>
          <p:cNvSpPr/>
          <p:nvPr/>
        </p:nvSpPr>
        <p:spPr>
          <a:xfrm>
            <a:off x="1562742" y="186335"/>
            <a:ext cx="38483" cy="38930"/>
          </a:xfrm>
          <a:custGeom>
            <a:avLst/>
            <a:gdLst/>
            <a:ahLst/>
            <a:cxnLst/>
            <a:rect l="l" t="t" r="r" b="b"/>
            <a:pathLst>
              <a:path w="1120" h="1133" extrusionOk="0">
                <a:moveTo>
                  <a:pt x="560" y="1"/>
                </a:moveTo>
                <a:cubicBezTo>
                  <a:pt x="251" y="1"/>
                  <a:pt x="1" y="251"/>
                  <a:pt x="1" y="561"/>
                </a:cubicBezTo>
                <a:cubicBezTo>
                  <a:pt x="1" y="870"/>
                  <a:pt x="251" y="1132"/>
                  <a:pt x="560" y="1132"/>
                </a:cubicBezTo>
                <a:cubicBezTo>
                  <a:pt x="870" y="1132"/>
                  <a:pt x="1120" y="870"/>
                  <a:pt x="1120" y="561"/>
                </a:cubicBezTo>
                <a:cubicBezTo>
                  <a:pt x="1120"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 name="Google Shape;985;p2"/>
          <p:cNvSpPr/>
          <p:nvPr/>
        </p:nvSpPr>
        <p:spPr>
          <a:xfrm>
            <a:off x="1498113" y="250174"/>
            <a:ext cx="38896" cy="38896"/>
          </a:xfrm>
          <a:custGeom>
            <a:avLst/>
            <a:gdLst/>
            <a:ahLst/>
            <a:cxnLst/>
            <a:rect l="l" t="t" r="r" b="b"/>
            <a:pathLst>
              <a:path w="1132" h="1132" extrusionOk="0">
                <a:moveTo>
                  <a:pt x="572" y="0"/>
                </a:moveTo>
                <a:cubicBezTo>
                  <a:pt x="251" y="0"/>
                  <a:pt x="1" y="250"/>
                  <a:pt x="1" y="560"/>
                </a:cubicBezTo>
                <a:cubicBezTo>
                  <a:pt x="13" y="881"/>
                  <a:pt x="274" y="1131"/>
                  <a:pt x="572" y="1131"/>
                </a:cubicBezTo>
                <a:cubicBezTo>
                  <a:pt x="882" y="1131"/>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 name="Google Shape;986;p2"/>
          <p:cNvSpPr/>
          <p:nvPr/>
        </p:nvSpPr>
        <p:spPr>
          <a:xfrm>
            <a:off x="1626581" y="250174"/>
            <a:ext cx="38896" cy="38896"/>
          </a:xfrm>
          <a:custGeom>
            <a:avLst/>
            <a:gdLst/>
            <a:ahLst/>
            <a:cxnLst/>
            <a:rect l="l" t="t" r="r" b="b"/>
            <a:pathLst>
              <a:path w="1132" h="1132" extrusionOk="0">
                <a:moveTo>
                  <a:pt x="560" y="0"/>
                </a:moveTo>
                <a:cubicBezTo>
                  <a:pt x="250" y="0"/>
                  <a:pt x="0" y="250"/>
                  <a:pt x="0" y="560"/>
                </a:cubicBezTo>
                <a:cubicBezTo>
                  <a:pt x="0" y="881"/>
                  <a:pt x="262" y="1131"/>
                  <a:pt x="560" y="1131"/>
                </a:cubicBezTo>
                <a:cubicBezTo>
                  <a:pt x="881" y="1131"/>
                  <a:pt x="1131" y="870"/>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 name="Google Shape;987;p2"/>
          <p:cNvSpPr/>
          <p:nvPr/>
        </p:nvSpPr>
        <p:spPr>
          <a:xfrm>
            <a:off x="1498113" y="121706"/>
            <a:ext cx="38896" cy="38896"/>
          </a:xfrm>
          <a:custGeom>
            <a:avLst/>
            <a:gdLst/>
            <a:ahLst/>
            <a:cxnLst/>
            <a:rect l="l" t="t" r="r" b="b"/>
            <a:pathLst>
              <a:path w="1132" h="1132" extrusionOk="0">
                <a:moveTo>
                  <a:pt x="572" y="1"/>
                </a:moveTo>
                <a:cubicBezTo>
                  <a:pt x="251" y="1"/>
                  <a:pt x="1" y="251"/>
                  <a:pt x="1" y="572"/>
                </a:cubicBezTo>
                <a:cubicBezTo>
                  <a:pt x="13" y="894"/>
                  <a:pt x="274"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 name="Google Shape;988;p2"/>
          <p:cNvSpPr/>
          <p:nvPr/>
        </p:nvSpPr>
        <p:spPr>
          <a:xfrm>
            <a:off x="1626581" y="121706"/>
            <a:ext cx="38896" cy="38896"/>
          </a:xfrm>
          <a:custGeom>
            <a:avLst/>
            <a:gdLst/>
            <a:ahLst/>
            <a:cxnLst/>
            <a:rect l="l" t="t" r="r" b="b"/>
            <a:pathLst>
              <a:path w="1132" h="1132" extrusionOk="0">
                <a:moveTo>
                  <a:pt x="560" y="1"/>
                </a:moveTo>
                <a:cubicBezTo>
                  <a:pt x="250" y="1"/>
                  <a:pt x="0" y="251"/>
                  <a:pt x="0" y="572"/>
                </a:cubicBezTo>
                <a:cubicBezTo>
                  <a:pt x="0" y="894"/>
                  <a:pt x="262" y="1132"/>
                  <a:pt x="560" y="1132"/>
                </a:cubicBezTo>
                <a:cubicBezTo>
                  <a:pt x="881" y="1132"/>
                  <a:pt x="1131" y="882"/>
                  <a:pt x="1131" y="572"/>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 name="Google Shape;989;p2"/>
          <p:cNvSpPr/>
          <p:nvPr/>
        </p:nvSpPr>
        <p:spPr>
          <a:xfrm>
            <a:off x="1690385" y="58314"/>
            <a:ext cx="38896" cy="38896"/>
          </a:xfrm>
          <a:custGeom>
            <a:avLst/>
            <a:gdLst/>
            <a:ahLst/>
            <a:cxnLst/>
            <a:rect l="l" t="t" r="r" b="b"/>
            <a:pathLst>
              <a:path w="1132" h="1132" extrusionOk="0">
                <a:moveTo>
                  <a:pt x="572" y="0"/>
                </a:moveTo>
                <a:cubicBezTo>
                  <a:pt x="251" y="0"/>
                  <a:pt x="1" y="250"/>
                  <a:pt x="1" y="572"/>
                </a:cubicBezTo>
                <a:cubicBezTo>
                  <a:pt x="12" y="881"/>
                  <a:pt x="251" y="1131"/>
                  <a:pt x="572" y="1131"/>
                </a:cubicBezTo>
                <a:cubicBezTo>
                  <a:pt x="882" y="1131"/>
                  <a:pt x="1132" y="881"/>
                  <a:pt x="1132" y="572"/>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 name="Google Shape;990;p2"/>
          <p:cNvSpPr/>
          <p:nvPr/>
        </p:nvSpPr>
        <p:spPr>
          <a:xfrm>
            <a:off x="1562742" y="58314"/>
            <a:ext cx="38483" cy="38896"/>
          </a:xfrm>
          <a:custGeom>
            <a:avLst/>
            <a:gdLst/>
            <a:ahLst/>
            <a:cxnLst/>
            <a:rect l="l" t="t" r="r" b="b"/>
            <a:pathLst>
              <a:path w="1120" h="1132" extrusionOk="0">
                <a:moveTo>
                  <a:pt x="560" y="0"/>
                </a:moveTo>
                <a:cubicBezTo>
                  <a:pt x="251" y="0"/>
                  <a:pt x="1" y="250"/>
                  <a:pt x="1" y="572"/>
                </a:cubicBezTo>
                <a:cubicBezTo>
                  <a:pt x="1" y="881"/>
                  <a:pt x="251" y="1131"/>
                  <a:pt x="560" y="1131"/>
                </a:cubicBezTo>
                <a:cubicBezTo>
                  <a:pt x="870" y="1131"/>
                  <a:pt x="1120" y="881"/>
                  <a:pt x="1120" y="572"/>
                </a:cubicBezTo>
                <a:cubicBezTo>
                  <a:pt x="1120"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 name="Google Shape;991;p2"/>
          <p:cNvSpPr/>
          <p:nvPr/>
        </p:nvSpPr>
        <p:spPr>
          <a:xfrm>
            <a:off x="1690385" y="442447"/>
            <a:ext cx="38896" cy="38896"/>
          </a:xfrm>
          <a:custGeom>
            <a:avLst/>
            <a:gdLst/>
            <a:ahLst/>
            <a:cxnLst/>
            <a:rect l="l" t="t" r="r" b="b"/>
            <a:pathLst>
              <a:path w="1132" h="1132" extrusionOk="0">
                <a:moveTo>
                  <a:pt x="572" y="0"/>
                </a:moveTo>
                <a:cubicBezTo>
                  <a:pt x="251" y="0"/>
                  <a:pt x="1" y="250"/>
                  <a:pt x="1" y="560"/>
                </a:cubicBezTo>
                <a:cubicBezTo>
                  <a:pt x="12" y="881"/>
                  <a:pt x="251" y="1131"/>
                  <a:pt x="572" y="1131"/>
                </a:cubicBezTo>
                <a:cubicBezTo>
                  <a:pt x="882" y="1131"/>
                  <a:pt x="1132" y="881"/>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 name="Google Shape;992;p2"/>
          <p:cNvSpPr/>
          <p:nvPr/>
        </p:nvSpPr>
        <p:spPr>
          <a:xfrm>
            <a:off x="1562742" y="442447"/>
            <a:ext cx="38483" cy="38896"/>
          </a:xfrm>
          <a:custGeom>
            <a:avLst/>
            <a:gdLst/>
            <a:ahLst/>
            <a:cxnLst/>
            <a:rect l="l" t="t" r="r" b="b"/>
            <a:pathLst>
              <a:path w="1120" h="1132" extrusionOk="0">
                <a:moveTo>
                  <a:pt x="560" y="0"/>
                </a:moveTo>
                <a:cubicBezTo>
                  <a:pt x="251" y="0"/>
                  <a:pt x="1" y="250"/>
                  <a:pt x="1" y="560"/>
                </a:cubicBezTo>
                <a:cubicBezTo>
                  <a:pt x="1" y="869"/>
                  <a:pt x="251" y="1131"/>
                  <a:pt x="560" y="1131"/>
                </a:cubicBezTo>
                <a:cubicBezTo>
                  <a:pt x="870" y="1131"/>
                  <a:pt x="1120" y="869"/>
                  <a:pt x="1120" y="560"/>
                </a:cubicBezTo>
                <a:cubicBezTo>
                  <a:pt x="1120"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 name="Google Shape;993;p2"/>
          <p:cNvSpPr/>
          <p:nvPr/>
        </p:nvSpPr>
        <p:spPr>
          <a:xfrm>
            <a:off x="1498113" y="506252"/>
            <a:ext cx="38896" cy="38896"/>
          </a:xfrm>
          <a:custGeom>
            <a:avLst/>
            <a:gdLst/>
            <a:ahLst/>
            <a:cxnLst/>
            <a:rect l="l" t="t" r="r" b="b"/>
            <a:pathLst>
              <a:path w="1132" h="1132" extrusionOk="0">
                <a:moveTo>
                  <a:pt x="572" y="1"/>
                </a:moveTo>
                <a:cubicBezTo>
                  <a:pt x="251" y="1"/>
                  <a:pt x="1" y="251"/>
                  <a:pt x="1" y="572"/>
                </a:cubicBezTo>
                <a:cubicBezTo>
                  <a:pt x="13" y="882"/>
                  <a:pt x="274"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 name="Google Shape;994;p2"/>
          <p:cNvSpPr/>
          <p:nvPr/>
        </p:nvSpPr>
        <p:spPr>
          <a:xfrm>
            <a:off x="1626581" y="506252"/>
            <a:ext cx="38896" cy="38896"/>
          </a:xfrm>
          <a:custGeom>
            <a:avLst/>
            <a:gdLst/>
            <a:ahLst/>
            <a:cxnLst/>
            <a:rect l="l" t="t" r="r" b="b"/>
            <a:pathLst>
              <a:path w="1132" h="1132" extrusionOk="0">
                <a:moveTo>
                  <a:pt x="560" y="1"/>
                </a:moveTo>
                <a:cubicBezTo>
                  <a:pt x="250" y="1"/>
                  <a:pt x="0" y="251"/>
                  <a:pt x="0" y="572"/>
                </a:cubicBezTo>
                <a:cubicBezTo>
                  <a:pt x="0" y="882"/>
                  <a:pt x="262" y="1132"/>
                  <a:pt x="560" y="1132"/>
                </a:cubicBezTo>
                <a:cubicBezTo>
                  <a:pt x="881" y="1132"/>
                  <a:pt x="1131" y="882"/>
                  <a:pt x="1131" y="572"/>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 name="Google Shape;995;p2"/>
          <p:cNvSpPr/>
          <p:nvPr/>
        </p:nvSpPr>
        <p:spPr>
          <a:xfrm>
            <a:off x="1498113" y="377818"/>
            <a:ext cx="38896" cy="38896"/>
          </a:xfrm>
          <a:custGeom>
            <a:avLst/>
            <a:gdLst/>
            <a:ahLst/>
            <a:cxnLst/>
            <a:rect l="l" t="t" r="r" b="b"/>
            <a:pathLst>
              <a:path w="1132" h="1132" extrusionOk="0">
                <a:moveTo>
                  <a:pt x="572" y="0"/>
                </a:moveTo>
                <a:cubicBezTo>
                  <a:pt x="251" y="0"/>
                  <a:pt x="1" y="262"/>
                  <a:pt x="1" y="572"/>
                </a:cubicBezTo>
                <a:cubicBezTo>
                  <a:pt x="13" y="893"/>
                  <a:pt x="274"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 name="Google Shape;996;p2"/>
          <p:cNvSpPr/>
          <p:nvPr/>
        </p:nvSpPr>
        <p:spPr>
          <a:xfrm>
            <a:off x="1626581" y="377818"/>
            <a:ext cx="38896" cy="38896"/>
          </a:xfrm>
          <a:custGeom>
            <a:avLst/>
            <a:gdLst/>
            <a:ahLst/>
            <a:cxnLst/>
            <a:rect l="l" t="t" r="r" b="b"/>
            <a:pathLst>
              <a:path w="1132" h="1132" extrusionOk="0">
                <a:moveTo>
                  <a:pt x="560" y="0"/>
                </a:moveTo>
                <a:cubicBezTo>
                  <a:pt x="250" y="0"/>
                  <a:pt x="0" y="262"/>
                  <a:pt x="0" y="572"/>
                </a:cubicBezTo>
                <a:cubicBezTo>
                  <a:pt x="0" y="893"/>
                  <a:pt x="262" y="1131"/>
                  <a:pt x="560" y="1131"/>
                </a:cubicBezTo>
                <a:cubicBezTo>
                  <a:pt x="881" y="1131"/>
                  <a:pt x="1131" y="881"/>
                  <a:pt x="1131" y="572"/>
                </a:cubicBezTo>
                <a:cubicBezTo>
                  <a:pt x="1131" y="262"/>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 name="Google Shape;997;p2"/>
          <p:cNvSpPr/>
          <p:nvPr/>
        </p:nvSpPr>
        <p:spPr>
          <a:xfrm>
            <a:off x="1690385" y="313979"/>
            <a:ext cx="38896" cy="38896"/>
          </a:xfrm>
          <a:custGeom>
            <a:avLst/>
            <a:gdLst/>
            <a:ahLst/>
            <a:cxnLst/>
            <a:rect l="l" t="t" r="r" b="b"/>
            <a:pathLst>
              <a:path w="1132" h="1132" extrusionOk="0">
                <a:moveTo>
                  <a:pt x="572" y="1"/>
                </a:moveTo>
                <a:cubicBezTo>
                  <a:pt x="251" y="1"/>
                  <a:pt x="1" y="251"/>
                  <a:pt x="1" y="572"/>
                </a:cubicBezTo>
                <a:cubicBezTo>
                  <a:pt x="12" y="882"/>
                  <a:pt x="251" y="1132"/>
                  <a:pt x="572" y="1132"/>
                </a:cubicBezTo>
                <a:cubicBezTo>
                  <a:pt x="882" y="1132"/>
                  <a:pt x="1132" y="882"/>
                  <a:pt x="1132" y="572"/>
                </a:cubicBezTo>
                <a:cubicBezTo>
                  <a:pt x="1132" y="275"/>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 name="Google Shape;998;p2"/>
          <p:cNvSpPr/>
          <p:nvPr/>
        </p:nvSpPr>
        <p:spPr>
          <a:xfrm>
            <a:off x="1562742" y="314391"/>
            <a:ext cx="38483" cy="38896"/>
          </a:xfrm>
          <a:custGeom>
            <a:avLst/>
            <a:gdLst/>
            <a:ahLst/>
            <a:cxnLst/>
            <a:rect l="l" t="t" r="r" b="b"/>
            <a:pathLst>
              <a:path w="1120" h="1132" extrusionOk="0">
                <a:moveTo>
                  <a:pt x="560" y="1"/>
                </a:moveTo>
                <a:cubicBezTo>
                  <a:pt x="251" y="1"/>
                  <a:pt x="1" y="263"/>
                  <a:pt x="1" y="572"/>
                </a:cubicBezTo>
                <a:cubicBezTo>
                  <a:pt x="1" y="882"/>
                  <a:pt x="251" y="1132"/>
                  <a:pt x="560" y="1132"/>
                </a:cubicBezTo>
                <a:cubicBezTo>
                  <a:pt x="870" y="1132"/>
                  <a:pt x="1120" y="882"/>
                  <a:pt x="1120" y="572"/>
                </a:cubicBezTo>
                <a:cubicBezTo>
                  <a:pt x="1120" y="263"/>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 name="Google Shape;999;p2"/>
          <p:cNvSpPr/>
          <p:nvPr/>
        </p:nvSpPr>
        <p:spPr>
          <a:xfrm>
            <a:off x="1690385" y="698525"/>
            <a:ext cx="38896" cy="38896"/>
          </a:xfrm>
          <a:custGeom>
            <a:avLst/>
            <a:gdLst/>
            <a:ahLst/>
            <a:cxnLst/>
            <a:rect l="l" t="t" r="r" b="b"/>
            <a:pathLst>
              <a:path w="1132" h="1132" extrusionOk="0">
                <a:moveTo>
                  <a:pt x="572" y="1"/>
                </a:moveTo>
                <a:cubicBezTo>
                  <a:pt x="251" y="1"/>
                  <a:pt x="1" y="251"/>
                  <a:pt x="1" y="572"/>
                </a:cubicBezTo>
                <a:cubicBezTo>
                  <a:pt x="12" y="882"/>
                  <a:pt x="251"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 name="Google Shape;1000;p2"/>
          <p:cNvSpPr/>
          <p:nvPr/>
        </p:nvSpPr>
        <p:spPr>
          <a:xfrm>
            <a:off x="1562742" y="698525"/>
            <a:ext cx="38483" cy="38896"/>
          </a:xfrm>
          <a:custGeom>
            <a:avLst/>
            <a:gdLst/>
            <a:ahLst/>
            <a:cxnLst/>
            <a:rect l="l" t="t" r="r" b="b"/>
            <a:pathLst>
              <a:path w="1120" h="1132" extrusionOk="0">
                <a:moveTo>
                  <a:pt x="560" y="1"/>
                </a:moveTo>
                <a:cubicBezTo>
                  <a:pt x="251" y="1"/>
                  <a:pt x="1" y="251"/>
                  <a:pt x="1" y="572"/>
                </a:cubicBezTo>
                <a:cubicBezTo>
                  <a:pt x="1" y="882"/>
                  <a:pt x="251" y="1132"/>
                  <a:pt x="560" y="1132"/>
                </a:cubicBezTo>
                <a:cubicBezTo>
                  <a:pt x="870" y="1132"/>
                  <a:pt x="1120" y="882"/>
                  <a:pt x="1120" y="572"/>
                </a:cubicBezTo>
                <a:cubicBezTo>
                  <a:pt x="1120"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 name="Google Shape;1001;p2"/>
          <p:cNvSpPr/>
          <p:nvPr/>
        </p:nvSpPr>
        <p:spPr>
          <a:xfrm>
            <a:off x="1498113" y="762330"/>
            <a:ext cx="38896" cy="38930"/>
          </a:xfrm>
          <a:custGeom>
            <a:avLst/>
            <a:gdLst/>
            <a:ahLst/>
            <a:cxnLst/>
            <a:rect l="l" t="t" r="r" b="b"/>
            <a:pathLst>
              <a:path w="1132" h="1133" extrusionOk="0">
                <a:moveTo>
                  <a:pt x="572" y="1"/>
                </a:moveTo>
                <a:cubicBezTo>
                  <a:pt x="251" y="1"/>
                  <a:pt x="1" y="263"/>
                  <a:pt x="1" y="572"/>
                </a:cubicBezTo>
                <a:cubicBezTo>
                  <a:pt x="13" y="882"/>
                  <a:pt x="274"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 name="Google Shape;1002;p2"/>
          <p:cNvSpPr/>
          <p:nvPr/>
        </p:nvSpPr>
        <p:spPr>
          <a:xfrm>
            <a:off x="1626581" y="762330"/>
            <a:ext cx="38896" cy="38930"/>
          </a:xfrm>
          <a:custGeom>
            <a:avLst/>
            <a:gdLst/>
            <a:ahLst/>
            <a:cxnLst/>
            <a:rect l="l" t="t" r="r" b="b"/>
            <a:pathLst>
              <a:path w="1132" h="1133" extrusionOk="0">
                <a:moveTo>
                  <a:pt x="560" y="1"/>
                </a:moveTo>
                <a:cubicBezTo>
                  <a:pt x="250" y="1"/>
                  <a:pt x="0" y="263"/>
                  <a:pt x="0" y="572"/>
                </a:cubicBezTo>
                <a:cubicBezTo>
                  <a:pt x="0" y="882"/>
                  <a:pt x="262" y="1132"/>
                  <a:pt x="560" y="1132"/>
                </a:cubicBezTo>
                <a:cubicBezTo>
                  <a:pt x="881" y="1132"/>
                  <a:pt x="1131" y="882"/>
                  <a:pt x="1131" y="572"/>
                </a:cubicBezTo>
                <a:cubicBezTo>
                  <a:pt x="1131" y="263"/>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 name="Google Shape;1003;p2"/>
          <p:cNvSpPr/>
          <p:nvPr/>
        </p:nvSpPr>
        <p:spPr>
          <a:xfrm>
            <a:off x="1498113" y="634308"/>
            <a:ext cx="38896" cy="38896"/>
          </a:xfrm>
          <a:custGeom>
            <a:avLst/>
            <a:gdLst/>
            <a:ahLst/>
            <a:cxnLst/>
            <a:rect l="l" t="t" r="r" b="b"/>
            <a:pathLst>
              <a:path w="1132" h="1132" extrusionOk="0">
                <a:moveTo>
                  <a:pt x="572" y="0"/>
                </a:moveTo>
                <a:cubicBezTo>
                  <a:pt x="251" y="0"/>
                  <a:pt x="1" y="250"/>
                  <a:pt x="1" y="560"/>
                </a:cubicBezTo>
                <a:cubicBezTo>
                  <a:pt x="1" y="869"/>
                  <a:pt x="274"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 name="Google Shape;1004;p2"/>
          <p:cNvSpPr/>
          <p:nvPr/>
        </p:nvSpPr>
        <p:spPr>
          <a:xfrm>
            <a:off x="1626581" y="634308"/>
            <a:ext cx="38896" cy="38896"/>
          </a:xfrm>
          <a:custGeom>
            <a:avLst/>
            <a:gdLst/>
            <a:ahLst/>
            <a:cxnLst/>
            <a:rect l="l" t="t" r="r" b="b"/>
            <a:pathLst>
              <a:path w="1132" h="1132" extrusionOk="0">
                <a:moveTo>
                  <a:pt x="560" y="0"/>
                </a:moveTo>
                <a:cubicBezTo>
                  <a:pt x="250" y="0"/>
                  <a:pt x="0" y="250"/>
                  <a:pt x="0" y="560"/>
                </a:cubicBezTo>
                <a:cubicBezTo>
                  <a:pt x="0" y="869"/>
                  <a:pt x="262" y="1131"/>
                  <a:pt x="560" y="1131"/>
                </a:cubicBezTo>
                <a:cubicBezTo>
                  <a:pt x="881" y="1131"/>
                  <a:pt x="1131" y="869"/>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 name="Google Shape;1005;p2"/>
          <p:cNvSpPr/>
          <p:nvPr/>
        </p:nvSpPr>
        <p:spPr>
          <a:xfrm>
            <a:off x="1690385" y="570091"/>
            <a:ext cx="38896" cy="38896"/>
          </a:xfrm>
          <a:custGeom>
            <a:avLst/>
            <a:gdLst/>
            <a:ahLst/>
            <a:cxnLst/>
            <a:rect l="l" t="t" r="r" b="b"/>
            <a:pathLst>
              <a:path w="1132" h="1132" extrusionOk="0">
                <a:moveTo>
                  <a:pt x="572" y="0"/>
                </a:moveTo>
                <a:cubicBezTo>
                  <a:pt x="251" y="0"/>
                  <a:pt x="1" y="262"/>
                  <a:pt x="1" y="572"/>
                </a:cubicBezTo>
                <a:cubicBezTo>
                  <a:pt x="12" y="893"/>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 name="Google Shape;1006;p2"/>
          <p:cNvSpPr/>
          <p:nvPr/>
        </p:nvSpPr>
        <p:spPr>
          <a:xfrm>
            <a:off x="1562742" y="570881"/>
            <a:ext cx="38483" cy="38483"/>
          </a:xfrm>
          <a:custGeom>
            <a:avLst/>
            <a:gdLst/>
            <a:ahLst/>
            <a:cxnLst/>
            <a:rect l="l" t="t" r="r" b="b"/>
            <a:pathLst>
              <a:path w="1120" h="1120" extrusionOk="0">
                <a:moveTo>
                  <a:pt x="560" y="1"/>
                </a:moveTo>
                <a:cubicBezTo>
                  <a:pt x="251" y="1"/>
                  <a:pt x="1" y="251"/>
                  <a:pt x="1" y="560"/>
                </a:cubicBezTo>
                <a:cubicBezTo>
                  <a:pt x="1" y="870"/>
                  <a:pt x="251" y="1120"/>
                  <a:pt x="560" y="1120"/>
                </a:cubicBezTo>
                <a:cubicBezTo>
                  <a:pt x="870" y="1120"/>
                  <a:pt x="1120" y="870"/>
                  <a:pt x="1120" y="560"/>
                </a:cubicBezTo>
                <a:cubicBezTo>
                  <a:pt x="1120"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 name="Google Shape;1007;p2"/>
          <p:cNvSpPr/>
          <p:nvPr/>
        </p:nvSpPr>
        <p:spPr>
          <a:xfrm>
            <a:off x="1690385" y="954603"/>
            <a:ext cx="38896" cy="38896"/>
          </a:xfrm>
          <a:custGeom>
            <a:avLst/>
            <a:gdLst/>
            <a:ahLst/>
            <a:cxnLst/>
            <a:rect l="l" t="t" r="r" b="b"/>
            <a:pathLst>
              <a:path w="1132" h="1132" extrusionOk="0">
                <a:moveTo>
                  <a:pt x="572" y="1"/>
                </a:moveTo>
                <a:cubicBezTo>
                  <a:pt x="251" y="1"/>
                  <a:pt x="1" y="263"/>
                  <a:pt x="1" y="572"/>
                </a:cubicBezTo>
                <a:cubicBezTo>
                  <a:pt x="12" y="882"/>
                  <a:pt x="251"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 name="Google Shape;1008;p2"/>
          <p:cNvSpPr/>
          <p:nvPr/>
        </p:nvSpPr>
        <p:spPr>
          <a:xfrm>
            <a:off x="1562742" y="954603"/>
            <a:ext cx="38483" cy="38896"/>
          </a:xfrm>
          <a:custGeom>
            <a:avLst/>
            <a:gdLst/>
            <a:ahLst/>
            <a:cxnLst/>
            <a:rect l="l" t="t" r="r" b="b"/>
            <a:pathLst>
              <a:path w="1120" h="1132" extrusionOk="0">
                <a:moveTo>
                  <a:pt x="560" y="1"/>
                </a:moveTo>
                <a:cubicBezTo>
                  <a:pt x="251" y="1"/>
                  <a:pt x="1" y="263"/>
                  <a:pt x="1" y="572"/>
                </a:cubicBezTo>
                <a:cubicBezTo>
                  <a:pt x="1" y="882"/>
                  <a:pt x="251" y="1132"/>
                  <a:pt x="560" y="1132"/>
                </a:cubicBezTo>
                <a:cubicBezTo>
                  <a:pt x="870" y="1132"/>
                  <a:pt x="1120" y="882"/>
                  <a:pt x="1120" y="572"/>
                </a:cubicBezTo>
                <a:cubicBezTo>
                  <a:pt x="1120" y="263"/>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 name="Google Shape;1009;p2"/>
          <p:cNvSpPr/>
          <p:nvPr/>
        </p:nvSpPr>
        <p:spPr>
          <a:xfrm>
            <a:off x="1498113" y="1018854"/>
            <a:ext cx="38896" cy="38896"/>
          </a:xfrm>
          <a:custGeom>
            <a:avLst/>
            <a:gdLst/>
            <a:ahLst/>
            <a:cxnLst/>
            <a:rect l="l" t="t" r="r" b="b"/>
            <a:pathLst>
              <a:path w="1132" h="1132" extrusionOk="0">
                <a:moveTo>
                  <a:pt x="572" y="0"/>
                </a:moveTo>
                <a:cubicBezTo>
                  <a:pt x="251" y="0"/>
                  <a:pt x="1" y="250"/>
                  <a:pt x="1" y="560"/>
                </a:cubicBezTo>
                <a:cubicBezTo>
                  <a:pt x="13" y="869"/>
                  <a:pt x="274"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 name="Google Shape;1010;p2"/>
          <p:cNvSpPr/>
          <p:nvPr/>
        </p:nvSpPr>
        <p:spPr>
          <a:xfrm>
            <a:off x="1626581" y="1018854"/>
            <a:ext cx="38896" cy="38896"/>
          </a:xfrm>
          <a:custGeom>
            <a:avLst/>
            <a:gdLst/>
            <a:ahLst/>
            <a:cxnLst/>
            <a:rect l="l" t="t" r="r" b="b"/>
            <a:pathLst>
              <a:path w="1132" h="1132" extrusionOk="0">
                <a:moveTo>
                  <a:pt x="560" y="0"/>
                </a:moveTo>
                <a:cubicBezTo>
                  <a:pt x="250" y="0"/>
                  <a:pt x="0" y="250"/>
                  <a:pt x="0" y="560"/>
                </a:cubicBezTo>
                <a:cubicBezTo>
                  <a:pt x="0" y="869"/>
                  <a:pt x="262" y="1131"/>
                  <a:pt x="560" y="1131"/>
                </a:cubicBezTo>
                <a:cubicBezTo>
                  <a:pt x="881" y="1131"/>
                  <a:pt x="1131" y="869"/>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 name="Google Shape;1011;p2"/>
          <p:cNvSpPr/>
          <p:nvPr/>
        </p:nvSpPr>
        <p:spPr>
          <a:xfrm>
            <a:off x="1498113" y="890386"/>
            <a:ext cx="38896" cy="38896"/>
          </a:xfrm>
          <a:custGeom>
            <a:avLst/>
            <a:gdLst/>
            <a:ahLst/>
            <a:cxnLst/>
            <a:rect l="l" t="t" r="r" b="b"/>
            <a:pathLst>
              <a:path w="1132" h="1132" extrusionOk="0">
                <a:moveTo>
                  <a:pt x="572" y="1"/>
                </a:moveTo>
                <a:cubicBezTo>
                  <a:pt x="251" y="1"/>
                  <a:pt x="1" y="251"/>
                  <a:pt x="1" y="560"/>
                </a:cubicBezTo>
                <a:cubicBezTo>
                  <a:pt x="1" y="882"/>
                  <a:pt x="274"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 name="Google Shape;1012;p2"/>
          <p:cNvSpPr/>
          <p:nvPr/>
        </p:nvSpPr>
        <p:spPr>
          <a:xfrm>
            <a:off x="1626581" y="890386"/>
            <a:ext cx="38896" cy="38896"/>
          </a:xfrm>
          <a:custGeom>
            <a:avLst/>
            <a:gdLst/>
            <a:ahLst/>
            <a:cxnLst/>
            <a:rect l="l" t="t" r="r" b="b"/>
            <a:pathLst>
              <a:path w="1132" h="1132" extrusionOk="0">
                <a:moveTo>
                  <a:pt x="560" y="1"/>
                </a:moveTo>
                <a:cubicBezTo>
                  <a:pt x="250" y="1"/>
                  <a:pt x="0" y="251"/>
                  <a:pt x="0" y="560"/>
                </a:cubicBezTo>
                <a:cubicBezTo>
                  <a:pt x="0" y="882"/>
                  <a:pt x="262" y="1132"/>
                  <a:pt x="560" y="1132"/>
                </a:cubicBezTo>
                <a:cubicBezTo>
                  <a:pt x="881" y="1132"/>
                  <a:pt x="1131" y="882"/>
                  <a:pt x="1131" y="560"/>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 name="Google Shape;1013;p2"/>
          <p:cNvSpPr/>
          <p:nvPr/>
        </p:nvSpPr>
        <p:spPr>
          <a:xfrm>
            <a:off x="1690385" y="826581"/>
            <a:ext cx="38896" cy="38896"/>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4" name="Google Shape;1014;p2"/>
          <p:cNvSpPr/>
          <p:nvPr/>
        </p:nvSpPr>
        <p:spPr>
          <a:xfrm>
            <a:off x="1562742" y="826993"/>
            <a:ext cx="38483" cy="38896"/>
          </a:xfrm>
          <a:custGeom>
            <a:avLst/>
            <a:gdLst/>
            <a:ahLst/>
            <a:cxnLst/>
            <a:rect l="l" t="t" r="r" b="b"/>
            <a:pathLst>
              <a:path w="1120" h="1132" extrusionOk="0">
                <a:moveTo>
                  <a:pt x="560" y="0"/>
                </a:moveTo>
                <a:cubicBezTo>
                  <a:pt x="251" y="0"/>
                  <a:pt x="1" y="250"/>
                  <a:pt x="1" y="560"/>
                </a:cubicBezTo>
                <a:cubicBezTo>
                  <a:pt x="1" y="869"/>
                  <a:pt x="251" y="1131"/>
                  <a:pt x="560" y="1131"/>
                </a:cubicBezTo>
                <a:cubicBezTo>
                  <a:pt x="870" y="1131"/>
                  <a:pt x="1120" y="869"/>
                  <a:pt x="1120" y="560"/>
                </a:cubicBezTo>
                <a:cubicBezTo>
                  <a:pt x="1120"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5" name="Google Shape;1015;p2"/>
          <p:cNvSpPr/>
          <p:nvPr/>
        </p:nvSpPr>
        <p:spPr>
          <a:xfrm>
            <a:off x="1690385" y="1210302"/>
            <a:ext cx="38896" cy="38896"/>
          </a:xfrm>
          <a:custGeom>
            <a:avLst/>
            <a:gdLst/>
            <a:ahLst/>
            <a:cxnLst/>
            <a:rect l="l" t="t" r="r" b="b"/>
            <a:pathLst>
              <a:path w="1132" h="1132" extrusionOk="0">
                <a:moveTo>
                  <a:pt x="572" y="0"/>
                </a:moveTo>
                <a:cubicBezTo>
                  <a:pt x="251" y="0"/>
                  <a:pt x="1" y="262"/>
                  <a:pt x="1" y="572"/>
                </a:cubicBezTo>
                <a:cubicBezTo>
                  <a:pt x="12" y="893"/>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6" name="Google Shape;1016;p2"/>
          <p:cNvSpPr/>
          <p:nvPr/>
        </p:nvSpPr>
        <p:spPr>
          <a:xfrm>
            <a:off x="1562742" y="1210714"/>
            <a:ext cx="38483" cy="38896"/>
          </a:xfrm>
          <a:custGeom>
            <a:avLst/>
            <a:gdLst/>
            <a:ahLst/>
            <a:cxnLst/>
            <a:rect l="l" t="t" r="r" b="b"/>
            <a:pathLst>
              <a:path w="1120" h="1132" extrusionOk="0">
                <a:moveTo>
                  <a:pt x="560" y="0"/>
                </a:moveTo>
                <a:cubicBezTo>
                  <a:pt x="251" y="0"/>
                  <a:pt x="1" y="262"/>
                  <a:pt x="1" y="572"/>
                </a:cubicBezTo>
                <a:cubicBezTo>
                  <a:pt x="1" y="881"/>
                  <a:pt x="251" y="1131"/>
                  <a:pt x="560" y="1131"/>
                </a:cubicBezTo>
                <a:cubicBezTo>
                  <a:pt x="870" y="1131"/>
                  <a:pt x="1120" y="881"/>
                  <a:pt x="1120" y="572"/>
                </a:cubicBezTo>
                <a:cubicBezTo>
                  <a:pt x="1120"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 name="Google Shape;1017;p2"/>
          <p:cNvSpPr/>
          <p:nvPr/>
        </p:nvSpPr>
        <p:spPr>
          <a:xfrm>
            <a:off x="1498113" y="1274519"/>
            <a:ext cx="38896" cy="38896"/>
          </a:xfrm>
          <a:custGeom>
            <a:avLst/>
            <a:gdLst/>
            <a:ahLst/>
            <a:cxnLst/>
            <a:rect l="l" t="t" r="r" b="b"/>
            <a:pathLst>
              <a:path w="1132" h="1132" extrusionOk="0">
                <a:moveTo>
                  <a:pt x="572" y="1"/>
                </a:moveTo>
                <a:cubicBezTo>
                  <a:pt x="251" y="1"/>
                  <a:pt x="1" y="251"/>
                  <a:pt x="1" y="560"/>
                </a:cubicBezTo>
                <a:cubicBezTo>
                  <a:pt x="13" y="894"/>
                  <a:pt x="274" y="1132"/>
                  <a:pt x="572" y="1132"/>
                </a:cubicBezTo>
                <a:cubicBezTo>
                  <a:pt x="882" y="1132"/>
                  <a:pt x="1132" y="870"/>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8" name="Google Shape;1018;p2"/>
          <p:cNvSpPr/>
          <p:nvPr/>
        </p:nvSpPr>
        <p:spPr>
          <a:xfrm>
            <a:off x="1626581" y="1274519"/>
            <a:ext cx="38896" cy="38896"/>
          </a:xfrm>
          <a:custGeom>
            <a:avLst/>
            <a:gdLst/>
            <a:ahLst/>
            <a:cxnLst/>
            <a:rect l="l" t="t" r="r" b="b"/>
            <a:pathLst>
              <a:path w="1132" h="1132" extrusionOk="0">
                <a:moveTo>
                  <a:pt x="560" y="1"/>
                </a:moveTo>
                <a:cubicBezTo>
                  <a:pt x="250" y="1"/>
                  <a:pt x="0" y="251"/>
                  <a:pt x="0" y="560"/>
                </a:cubicBezTo>
                <a:cubicBezTo>
                  <a:pt x="0" y="894"/>
                  <a:pt x="262" y="1132"/>
                  <a:pt x="560" y="1132"/>
                </a:cubicBezTo>
                <a:cubicBezTo>
                  <a:pt x="881" y="1132"/>
                  <a:pt x="1131" y="870"/>
                  <a:pt x="1131" y="560"/>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9" name="Google Shape;1019;p2"/>
          <p:cNvSpPr/>
          <p:nvPr/>
        </p:nvSpPr>
        <p:spPr>
          <a:xfrm>
            <a:off x="1498113" y="1146463"/>
            <a:ext cx="38896" cy="38896"/>
          </a:xfrm>
          <a:custGeom>
            <a:avLst/>
            <a:gdLst/>
            <a:ahLst/>
            <a:cxnLst/>
            <a:rect l="l" t="t" r="r" b="b"/>
            <a:pathLst>
              <a:path w="1132" h="1132" extrusionOk="0">
                <a:moveTo>
                  <a:pt x="572" y="1"/>
                </a:moveTo>
                <a:cubicBezTo>
                  <a:pt x="251" y="1"/>
                  <a:pt x="1" y="251"/>
                  <a:pt x="1" y="572"/>
                </a:cubicBezTo>
                <a:cubicBezTo>
                  <a:pt x="13" y="882"/>
                  <a:pt x="274"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0" name="Google Shape;1020;p2"/>
          <p:cNvSpPr/>
          <p:nvPr/>
        </p:nvSpPr>
        <p:spPr>
          <a:xfrm>
            <a:off x="1626581" y="1146463"/>
            <a:ext cx="38896" cy="38896"/>
          </a:xfrm>
          <a:custGeom>
            <a:avLst/>
            <a:gdLst/>
            <a:ahLst/>
            <a:cxnLst/>
            <a:rect l="l" t="t" r="r" b="b"/>
            <a:pathLst>
              <a:path w="1132" h="1132" extrusionOk="0">
                <a:moveTo>
                  <a:pt x="560" y="1"/>
                </a:moveTo>
                <a:cubicBezTo>
                  <a:pt x="250" y="1"/>
                  <a:pt x="0" y="251"/>
                  <a:pt x="0" y="572"/>
                </a:cubicBezTo>
                <a:cubicBezTo>
                  <a:pt x="0" y="882"/>
                  <a:pt x="262" y="1132"/>
                  <a:pt x="560" y="1132"/>
                </a:cubicBezTo>
                <a:cubicBezTo>
                  <a:pt x="881" y="1132"/>
                  <a:pt x="1131" y="882"/>
                  <a:pt x="1131" y="572"/>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1" name="Google Shape;1021;p2"/>
          <p:cNvSpPr/>
          <p:nvPr/>
        </p:nvSpPr>
        <p:spPr>
          <a:xfrm>
            <a:off x="1690385" y="1082659"/>
            <a:ext cx="38896" cy="38896"/>
          </a:xfrm>
          <a:custGeom>
            <a:avLst/>
            <a:gdLst/>
            <a:ahLst/>
            <a:cxnLst/>
            <a:rect l="l" t="t" r="r" b="b"/>
            <a:pathLst>
              <a:path w="1132"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2" name="Google Shape;1022;p2"/>
          <p:cNvSpPr/>
          <p:nvPr/>
        </p:nvSpPr>
        <p:spPr>
          <a:xfrm>
            <a:off x="1562742" y="1082659"/>
            <a:ext cx="38483" cy="38896"/>
          </a:xfrm>
          <a:custGeom>
            <a:avLst/>
            <a:gdLst/>
            <a:ahLst/>
            <a:cxnLst/>
            <a:rect l="l" t="t" r="r" b="b"/>
            <a:pathLst>
              <a:path w="1120" h="1132" extrusionOk="0">
                <a:moveTo>
                  <a:pt x="560" y="1"/>
                </a:moveTo>
                <a:cubicBezTo>
                  <a:pt x="251" y="1"/>
                  <a:pt x="1" y="251"/>
                  <a:pt x="1" y="560"/>
                </a:cubicBezTo>
                <a:cubicBezTo>
                  <a:pt x="1" y="870"/>
                  <a:pt x="251" y="1132"/>
                  <a:pt x="560" y="1132"/>
                </a:cubicBezTo>
                <a:cubicBezTo>
                  <a:pt x="870" y="1132"/>
                  <a:pt x="1120" y="870"/>
                  <a:pt x="1120" y="560"/>
                </a:cubicBezTo>
                <a:cubicBezTo>
                  <a:pt x="1120"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3" name="Google Shape;1023;p2"/>
          <p:cNvSpPr/>
          <p:nvPr/>
        </p:nvSpPr>
        <p:spPr>
          <a:xfrm>
            <a:off x="1690385" y="1466792"/>
            <a:ext cx="38896" cy="38896"/>
          </a:xfrm>
          <a:custGeom>
            <a:avLst/>
            <a:gdLst/>
            <a:ahLst/>
            <a:cxnLst/>
            <a:rect l="l" t="t" r="r" b="b"/>
            <a:pathLst>
              <a:path w="1132" h="1132" extrusionOk="0">
                <a:moveTo>
                  <a:pt x="572" y="0"/>
                </a:moveTo>
                <a:cubicBezTo>
                  <a:pt x="251" y="0"/>
                  <a:pt x="1" y="250"/>
                  <a:pt x="1" y="560"/>
                </a:cubicBezTo>
                <a:cubicBezTo>
                  <a:pt x="12" y="893"/>
                  <a:pt x="251" y="1132"/>
                  <a:pt x="572" y="1132"/>
                </a:cubicBezTo>
                <a:cubicBezTo>
                  <a:pt x="882" y="1132"/>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4" name="Google Shape;1024;p2"/>
          <p:cNvSpPr/>
          <p:nvPr/>
        </p:nvSpPr>
        <p:spPr>
          <a:xfrm>
            <a:off x="1562742" y="1467204"/>
            <a:ext cx="38483" cy="38896"/>
          </a:xfrm>
          <a:custGeom>
            <a:avLst/>
            <a:gdLst/>
            <a:ahLst/>
            <a:cxnLst/>
            <a:rect l="l" t="t" r="r" b="b"/>
            <a:pathLst>
              <a:path w="1120" h="1132" extrusionOk="0">
                <a:moveTo>
                  <a:pt x="560" y="0"/>
                </a:moveTo>
                <a:cubicBezTo>
                  <a:pt x="251" y="0"/>
                  <a:pt x="1" y="250"/>
                  <a:pt x="1" y="560"/>
                </a:cubicBezTo>
                <a:cubicBezTo>
                  <a:pt x="1" y="870"/>
                  <a:pt x="251" y="1131"/>
                  <a:pt x="560" y="1131"/>
                </a:cubicBezTo>
                <a:cubicBezTo>
                  <a:pt x="870" y="1131"/>
                  <a:pt x="1120" y="870"/>
                  <a:pt x="1120" y="560"/>
                </a:cubicBezTo>
                <a:cubicBezTo>
                  <a:pt x="1120"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5" name="Google Shape;1025;p2"/>
          <p:cNvSpPr/>
          <p:nvPr/>
        </p:nvSpPr>
        <p:spPr>
          <a:xfrm>
            <a:off x="1498113" y="1531009"/>
            <a:ext cx="38896" cy="38896"/>
          </a:xfrm>
          <a:custGeom>
            <a:avLst/>
            <a:gdLst/>
            <a:ahLst/>
            <a:cxnLst/>
            <a:rect l="l" t="t" r="r" b="b"/>
            <a:pathLst>
              <a:path w="1132" h="1132" extrusionOk="0">
                <a:moveTo>
                  <a:pt x="572" y="1"/>
                </a:moveTo>
                <a:cubicBezTo>
                  <a:pt x="251" y="1"/>
                  <a:pt x="1" y="251"/>
                  <a:pt x="1" y="572"/>
                </a:cubicBezTo>
                <a:cubicBezTo>
                  <a:pt x="13" y="882"/>
                  <a:pt x="274"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6" name="Google Shape;1026;p2"/>
          <p:cNvSpPr/>
          <p:nvPr/>
        </p:nvSpPr>
        <p:spPr>
          <a:xfrm>
            <a:off x="1626581" y="1531009"/>
            <a:ext cx="38896" cy="38896"/>
          </a:xfrm>
          <a:custGeom>
            <a:avLst/>
            <a:gdLst/>
            <a:ahLst/>
            <a:cxnLst/>
            <a:rect l="l" t="t" r="r" b="b"/>
            <a:pathLst>
              <a:path w="1132" h="1132" extrusionOk="0">
                <a:moveTo>
                  <a:pt x="560" y="1"/>
                </a:moveTo>
                <a:cubicBezTo>
                  <a:pt x="250" y="1"/>
                  <a:pt x="0" y="251"/>
                  <a:pt x="0" y="572"/>
                </a:cubicBezTo>
                <a:cubicBezTo>
                  <a:pt x="0" y="882"/>
                  <a:pt x="262" y="1132"/>
                  <a:pt x="560" y="1132"/>
                </a:cubicBezTo>
                <a:cubicBezTo>
                  <a:pt x="881" y="1132"/>
                  <a:pt x="1131" y="882"/>
                  <a:pt x="1131" y="572"/>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7" name="Google Shape;1027;p2"/>
          <p:cNvSpPr/>
          <p:nvPr/>
        </p:nvSpPr>
        <p:spPr>
          <a:xfrm>
            <a:off x="1498113" y="1402575"/>
            <a:ext cx="38896" cy="38896"/>
          </a:xfrm>
          <a:custGeom>
            <a:avLst/>
            <a:gdLst/>
            <a:ahLst/>
            <a:cxnLst/>
            <a:rect l="l" t="t" r="r" b="b"/>
            <a:pathLst>
              <a:path w="1132" h="1132" extrusionOk="0">
                <a:moveTo>
                  <a:pt x="572" y="0"/>
                </a:moveTo>
                <a:cubicBezTo>
                  <a:pt x="251" y="0"/>
                  <a:pt x="1" y="262"/>
                  <a:pt x="1" y="572"/>
                </a:cubicBezTo>
                <a:cubicBezTo>
                  <a:pt x="13" y="881"/>
                  <a:pt x="274"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8" name="Google Shape;1028;p2"/>
          <p:cNvSpPr/>
          <p:nvPr/>
        </p:nvSpPr>
        <p:spPr>
          <a:xfrm>
            <a:off x="1626581" y="1402575"/>
            <a:ext cx="38896" cy="38896"/>
          </a:xfrm>
          <a:custGeom>
            <a:avLst/>
            <a:gdLst/>
            <a:ahLst/>
            <a:cxnLst/>
            <a:rect l="l" t="t" r="r" b="b"/>
            <a:pathLst>
              <a:path w="1132" h="1132" extrusionOk="0">
                <a:moveTo>
                  <a:pt x="560" y="0"/>
                </a:moveTo>
                <a:cubicBezTo>
                  <a:pt x="250" y="0"/>
                  <a:pt x="0" y="262"/>
                  <a:pt x="0" y="572"/>
                </a:cubicBezTo>
                <a:cubicBezTo>
                  <a:pt x="0" y="881"/>
                  <a:pt x="262" y="1131"/>
                  <a:pt x="560" y="1131"/>
                </a:cubicBezTo>
                <a:cubicBezTo>
                  <a:pt x="881" y="1131"/>
                  <a:pt x="1131" y="881"/>
                  <a:pt x="1131" y="572"/>
                </a:cubicBezTo>
                <a:cubicBezTo>
                  <a:pt x="1131" y="262"/>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9" name="Google Shape;1029;p2"/>
          <p:cNvSpPr/>
          <p:nvPr/>
        </p:nvSpPr>
        <p:spPr>
          <a:xfrm>
            <a:off x="1690385" y="1338736"/>
            <a:ext cx="38896" cy="38896"/>
          </a:xfrm>
          <a:custGeom>
            <a:avLst/>
            <a:gdLst/>
            <a:ahLst/>
            <a:cxnLst/>
            <a:rect l="l" t="t" r="r" b="b"/>
            <a:pathLst>
              <a:path w="1132" h="1132" extrusionOk="0">
                <a:moveTo>
                  <a:pt x="572" y="1"/>
                </a:moveTo>
                <a:cubicBezTo>
                  <a:pt x="251" y="1"/>
                  <a:pt x="1" y="251"/>
                  <a:pt x="1" y="572"/>
                </a:cubicBezTo>
                <a:cubicBezTo>
                  <a:pt x="12" y="882"/>
                  <a:pt x="251" y="1132"/>
                  <a:pt x="572" y="1132"/>
                </a:cubicBezTo>
                <a:cubicBezTo>
                  <a:pt x="882" y="1132"/>
                  <a:pt x="1132" y="882"/>
                  <a:pt x="1132" y="572"/>
                </a:cubicBezTo>
                <a:cubicBezTo>
                  <a:pt x="1132" y="275"/>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0" name="Google Shape;1030;p2"/>
          <p:cNvSpPr/>
          <p:nvPr/>
        </p:nvSpPr>
        <p:spPr>
          <a:xfrm>
            <a:off x="1562742" y="1338736"/>
            <a:ext cx="38483" cy="38896"/>
          </a:xfrm>
          <a:custGeom>
            <a:avLst/>
            <a:gdLst/>
            <a:ahLst/>
            <a:cxnLst/>
            <a:rect l="l" t="t" r="r" b="b"/>
            <a:pathLst>
              <a:path w="1120" h="1132" extrusionOk="0">
                <a:moveTo>
                  <a:pt x="560" y="1"/>
                </a:moveTo>
                <a:cubicBezTo>
                  <a:pt x="251" y="1"/>
                  <a:pt x="1" y="251"/>
                  <a:pt x="1" y="560"/>
                </a:cubicBezTo>
                <a:cubicBezTo>
                  <a:pt x="1" y="882"/>
                  <a:pt x="251" y="1132"/>
                  <a:pt x="560" y="1132"/>
                </a:cubicBezTo>
                <a:cubicBezTo>
                  <a:pt x="870" y="1132"/>
                  <a:pt x="1120" y="882"/>
                  <a:pt x="1120" y="560"/>
                </a:cubicBezTo>
                <a:cubicBezTo>
                  <a:pt x="1120"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1" name="Google Shape;1031;p2"/>
          <p:cNvSpPr/>
          <p:nvPr/>
        </p:nvSpPr>
        <p:spPr>
          <a:xfrm>
            <a:off x="1690385" y="1722870"/>
            <a:ext cx="38896" cy="38896"/>
          </a:xfrm>
          <a:custGeom>
            <a:avLst/>
            <a:gdLst/>
            <a:ahLst/>
            <a:cxnLst/>
            <a:rect l="l" t="t" r="r" b="b"/>
            <a:pathLst>
              <a:path w="1132" h="1132" extrusionOk="0">
                <a:moveTo>
                  <a:pt x="572" y="1"/>
                </a:moveTo>
                <a:cubicBezTo>
                  <a:pt x="251" y="1"/>
                  <a:pt x="1" y="251"/>
                  <a:pt x="1" y="560"/>
                </a:cubicBezTo>
                <a:cubicBezTo>
                  <a:pt x="12" y="882"/>
                  <a:pt x="251"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2" name="Google Shape;1032;p2"/>
          <p:cNvSpPr/>
          <p:nvPr/>
        </p:nvSpPr>
        <p:spPr>
          <a:xfrm>
            <a:off x="1562742" y="1723282"/>
            <a:ext cx="38483" cy="38896"/>
          </a:xfrm>
          <a:custGeom>
            <a:avLst/>
            <a:gdLst/>
            <a:ahLst/>
            <a:cxnLst/>
            <a:rect l="l" t="t" r="r" b="b"/>
            <a:pathLst>
              <a:path w="1120" h="1132" extrusionOk="0">
                <a:moveTo>
                  <a:pt x="560" y="1"/>
                </a:moveTo>
                <a:cubicBezTo>
                  <a:pt x="251" y="1"/>
                  <a:pt x="1" y="251"/>
                  <a:pt x="1" y="572"/>
                </a:cubicBezTo>
                <a:cubicBezTo>
                  <a:pt x="1" y="882"/>
                  <a:pt x="251" y="1132"/>
                  <a:pt x="560" y="1132"/>
                </a:cubicBezTo>
                <a:cubicBezTo>
                  <a:pt x="870" y="1132"/>
                  <a:pt x="1120" y="882"/>
                  <a:pt x="1120" y="572"/>
                </a:cubicBezTo>
                <a:cubicBezTo>
                  <a:pt x="1120"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3" name="Google Shape;1033;p2"/>
          <p:cNvSpPr/>
          <p:nvPr/>
        </p:nvSpPr>
        <p:spPr>
          <a:xfrm>
            <a:off x="1498113" y="1787121"/>
            <a:ext cx="38896" cy="38896"/>
          </a:xfrm>
          <a:custGeom>
            <a:avLst/>
            <a:gdLst/>
            <a:ahLst/>
            <a:cxnLst/>
            <a:rect l="l" t="t" r="r" b="b"/>
            <a:pathLst>
              <a:path w="1132" h="1132" extrusionOk="0">
                <a:moveTo>
                  <a:pt x="572" y="0"/>
                </a:moveTo>
                <a:cubicBezTo>
                  <a:pt x="251" y="0"/>
                  <a:pt x="1" y="262"/>
                  <a:pt x="1" y="572"/>
                </a:cubicBezTo>
                <a:cubicBezTo>
                  <a:pt x="1" y="881"/>
                  <a:pt x="274"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4" name="Google Shape;1034;p2"/>
          <p:cNvSpPr/>
          <p:nvPr/>
        </p:nvSpPr>
        <p:spPr>
          <a:xfrm>
            <a:off x="1626581" y="1787121"/>
            <a:ext cx="38896" cy="38896"/>
          </a:xfrm>
          <a:custGeom>
            <a:avLst/>
            <a:gdLst/>
            <a:ahLst/>
            <a:cxnLst/>
            <a:rect l="l" t="t" r="r" b="b"/>
            <a:pathLst>
              <a:path w="1132" h="1132" extrusionOk="0">
                <a:moveTo>
                  <a:pt x="560" y="0"/>
                </a:moveTo>
                <a:cubicBezTo>
                  <a:pt x="250" y="0"/>
                  <a:pt x="0" y="262"/>
                  <a:pt x="0" y="572"/>
                </a:cubicBezTo>
                <a:cubicBezTo>
                  <a:pt x="0" y="881"/>
                  <a:pt x="262" y="1131"/>
                  <a:pt x="560" y="1131"/>
                </a:cubicBezTo>
                <a:cubicBezTo>
                  <a:pt x="881" y="1131"/>
                  <a:pt x="1131" y="881"/>
                  <a:pt x="1131" y="572"/>
                </a:cubicBezTo>
                <a:cubicBezTo>
                  <a:pt x="1131" y="262"/>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5" name="Google Shape;1035;p2"/>
          <p:cNvSpPr/>
          <p:nvPr/>
        </p:nvSpPr>
        <p:spPr>
          <a:xfrm>
            <a:off x="1498113" y="1659065"/>
            <a:ext cx="38896" cy="38896"/>
          </a:xfrm>
          <a:custGeom>
            <a:avLst/>
            <a:gdLst/>
            <a:ahLst/>
            <a:cxnLst/>
            <a:rect l="l" t="t" r="r" b="b"/>
            <a:pathLst>
              <a:path w="1132" h="1132" extrusionOk="0">
                <a:moveTo>
                  <a:pt x="572" y="0"/>
                </a:moveTo>
                <a:cubicBezTo>
                  <a:pt x="251" y="0"/>
                  <a:pt x="1" y="250"/>
                  <a:pt x="1" y="560"/>
                </a:cubicBezTo>
                <a:cubicBezTo>
                  <a:pt x="13" y="870"/>
                  <a:pt x="274" y="1131"/>
                  <a:pt x="572" y="1131"/>
                </a:cubicBezTo>
                <a:cubicBezTo>
                  <a:pt x="882" y="1131"/>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6" name="Google Shape;1036;p2"/>
          <p:cNvSpPr/>
          <p:nvPr/>
        </p:nvSpPr>
        <p:spPr>
          <a:xfrm>
            <a:off x="1626581" y="1659065"/>
            <a:ext cx="38896" cy="38896"/>
          </a:xfrm>
          <a:custGeom>
            <a:avLst/>
            <a:gdLst/>
            <a:ahLst/>
            <a:cxnLst/>
            <a:rect l="l" t="t" r="r" b="b"/>
            <a:pathLst>
              <a:path w="1132" h="1132" extrusionOk="0">
                <a:moveTo>
                  <a:pt x="560" y="0"/>
                </a:moveTo>
                <a:cubicBezTo>
                  <a:pt x="250" y="0"/>
                  <a:pt x="0" y="250"/>
                  <a:pt x="0" y="560"/>
                </a:cubicBezTo>
                <a:cubicBezTo>
                  <a:pt x="0" y="870"/>
                  <a:pt x="262" y="1131"/>
                  <a:pt x="560" y="1131"/>
                </a:cubicBezTo>
                <a:cubicBezTo>
                  <a:pt x="881" y="1131"/>
                  <a:pt x="1131" y="870"/>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7" name="Google Shape;1037;p2"/>
          <p:cNvSpPr/>
          <p:nvPr/>
        </p:nvSpPr>
        <p:spPr>
          <a:xfrm>
            <a:off x="1690385" y="1594848"/>
            <a:ext cx="38896" cy="38896"/>
          </a:xfrm>
          <a:custGeom>
            <a:avLst/>
            <a:gdLst/>
            <a:ahLst/>
            <a:cxnLst/>
            <a:rect l="l" t="t" r="r" b="b"/>
            <a:pathLst>
              <a:path w="1132" h="1132" extrusionOk="0">
                <a:moveTo>
                  <a:pt x="572" y="0"/>
                </a:moveTo>
                <a:cubicBezTo>
                  <a:pt x="251" y="0"/>
                  <a:pt x="1" y="262"/>
                  <a:pt x="1" y="572"/>
                </a:cubicBezTo>
                <a:cubicBezTo>
                  <a:pt x="12" y="881"/>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8" name="Google Shape;1038;p2"/>
          <p:cNvSpPr/>
          <p:nvPr/>
        </p:nvSpPr>
        <p:spPr>
          <a:xfrm>
            <a:off x="1562742" y="1594848"/>
            <a:ext cx="38483" cy="38896"/>
          </a:xfrm>
          <a:custGeom>
            <a:avLst/>
            <a:gdLst/>
            <a:ahLst/>
            <a:cxnLst/>
            <a:rect l="l" t="t" r="r" b="b"/>
            <a:pathLst>
              <a:path w="1120" h="1132" extrusionOk="0">
                <a:moveTo>
                  <a:pt x="560" y="0"/>
                </a:moveTo>
                <a:cubicBezTo>
                  <a:pt x="251" y="0"/>
                  <a:pt x="1" y="262"/>
                  <a:pt x="1" y="572"/>
                </a:cubicBezTo>
                <a:cubicBezTo>
                  <a:pt x="1" y="881"/>
                  <a:pt x="251" y="1131"/>
                  <a:pt x="560" y="1131"/>
                </a:cubicBezTo>
                <a:cubicBezTo>
                  <a:pt x="870" y="1131"/>
                  <a:pt x="1120" y="881"/>
                  <a:pt x="1120" y="572"/>
                </a:cubicBezTo>
                <a:cubicBezTo>
                  <a:pt x="1120"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9" name="Google Shape;1039;p2"/>
          <p:cNvSpPr/>
          <p:nvPr/>
        </p:nvSpPr>
        <p:spPr>
          <a:xfrm>
            <a:off x="1690385" y="1978982"/>
            <a:ext cx="38896" cy="38896"/>
          </a:xfrm>
          <a:custGeom>
            <a:avLst/>
            <a:gdLst/>
            <a:ahLst/>
            <a:cxnLst/>
            <a:rect l="l" t="t" r="r" b="b"/>
            <a:pathLst>
              <a:path w="1132" h="1132" extrusionOk="0">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0" name="Google Shape;1040;p2"/>
          <p:cNvSpPr/>
          <p:nvPr/>
        </p:nvSpPr>
        <p:spPr>
          <a:xfrm>
            <a:off x="1562742" y="1979359"/>
            <a:ext cx="38483" cy="38930"/>
          </a:xfrm>
          <a:custGeom>
            <a:avLst/>
            <a:gdLst/>
            <a:ahLst/>
            <a:cxnLst/>
            <a:rect l="l" t="t" r="r" b="b"/>
            <a:pathLst>
              <a:path w="1120" h="1133" extrusionOk="0">
                <a:moveTo>
                  <a:pt x="560" y="1"/>
                </a:moveTo>
                <a:cubicBezTo>
                  <a:pt x="251" y="1"/>
                  <a:pt x="1" y="263"/>
                  <a:pt x="1" y="572"/>
                </a:cubicBezTo>
                <a:cubicBezTo>
                  <a:pt x="1" y="882"/>
                  <a:pt x="251" y="1132"/>
                  <a:pt x="560" y="1132"/>
                </a:cubicBezTo>
                <a:cubicBezTo>
                  <a:pt x="870" y="1132"/>
                  <a:pt x="1120" y="882"/>
                  <a:pt x="1120" y="572"/>
                </a:cubicBezTo>
                <a:cubicBezTo>
                  <a:pt x="1120" y="263"/>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1" name="Google Shape;1041;p2"/>
          <p:cNvSpPr/>
          <p:nvPr/>
        </p:nvSpPr>
        <p:spPr>
          <a:xfrm>
            <a:off x="1498113" y="2043611"/>
            <a:ext cx="38896" cy="38896"/>
          </a:xfrm>
          <a:custGeom>
            <a:avLst/>
            <a:gdLst/>
            <a:ahLst/>
            <a:cxnLst/>
            <a:rect l="l" t="t" r="r" b="b"/>
            <a:pathLst>
              <a:path w="1132" h="1132" extrusionOk="0">
                <a:moveTo>
                  <a:pt x="572" y="0"/>
                </a:moveTo>
                <a:cubicBezTo>
                  <a:pt x="251" y="0"/>
                  <a:pt x="1" y="250"/>
                  <a:pt x="1" y="560"/>
                </a:cubicBezTo>
                <a:cubicBezTo>
                  <a:pt x="13" y="869"/>
                  <a:pt x="274"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2" name="Google Shape;1042;p2"/>
          <p:cNvSpPr/>
          <p:nvPr/>
        </p:nvSpPr>
        <p:spPr>
          <a:xfrm>
            <a:off x="1626581" y="2043611"/>
            <a:ext cx="38896" cy="38896"/>
          </a:xfrm>
          <a:custGeom>
            <a:avLst/>
            <a:gdLst/>
            <a:ahLst/>
            <a:cxnLst/>
            <a:rect l="l" t="t" r="r" b="b"/>
            <a:pathLst>
              <a:path w="1132" h="1132" extrusionOk="0">
                <a:moveTo>
                  <a:pt x="560" y="0"/>
                </a:moveTo>
                <a:cubicBezTo>
                  <a:pt x="250" y="0"/>
                  <a:pt x="0" y="250"/>
                  <a:pt x="0" y="560"/>
                </a:cubicBezTo>
                <a:cubicBezTo>
                  <a:pt x="0" y="869"/>
                  <a:pt x="262" y="1131"/>
                  <a:pt x="560" y="1131"/>
                </a:cubicBezTo>
                <a:cubicBezTo>
                  <a:pt x="881" y="1131"/>
                  <a:pt x="1131" y="869"/>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3" name="Google Shape;1043;p2"/>
          <p:cNvSpPr/>
          <p:nvPr/>
        </p:nvSpPr>
        <p:spPr>
          <a:xfrm>
            <a:off x="1498113" y="1915143"/>
            <a:ext cx="38896" cy="38896"/>
          </a:xfrm>
          <a:custGeom>
            <a:avLst/>
            <a:gdLst/>
            <a:ahLst/>
            <a:cxnLst/>
            <a:rect l="l" t="t" r="r" b="b"/>
            <a:pathLst>
              <a:path w="1132" h="1132" extrusionOk="0">
                <a:moveTo>
                  <a:pt x="572" y="1"/>
                </a:moveTo>
                <a:cubicBezTo>
                  <a:pt x="251" y="1"/>
                  <a:pt x="1" y="251"/>
                  <a:pt x="1" y="560"/>
                </a:cubicBezTo>
                <a:cubicBezTo>
                  <a:pt x="13" y="882"/>
                  <a:pt x="274"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4" name="Google Shape;1044;p2"/>
          <p:cNvSpPr/>
          <p:nvPr/>
        </p:nvSpPr>
        <p:spPr>
          <a:xfrm>
            <a:off x="1626581" y="1915143"/>
            <a:ext cx="38896" cy="38896"/>
          </a:xfrm>
          <a:custGeom>
            <a:avLst/>
            <a:gdLst/>
            <a:ahLst/>
            <a:cxnLst/>
            <a:rect l="l" t="t" r="r" b="b"/>
            <a:pathLst>
              <a:path w="1132" h="1132" extrusionOk="0">
                <a:moveTo>
                  <a:pt x="560" y="1"/>
                </a:moveTo>
                <a:cubicBezTo>
                  <a:pt x="250" y="1"/>
                  <a:pt x="0" y="251"/>
                  <a:pt x="0" y="560"/>
                </a:cubicBezTo>
                <a:cubicBezTo>
                  <a:pt x="0" y="882"/>
                  <a:pt x="262" y="1132"/>
                  <a:pt x="560" y="1132"/>
                </a:cubicBezTo>
                <a:cubicBezTo>
                  <a:pt x="881" y="1132"/>
                  <a:pt x="1131" y="882"/>
                  <a:pt x="1131" y="560"/>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5" name="Google Shape;1045;p2"/>
          <p:cNvSpPr/>
          <p:nvPr/>
        </p:nvSpPr>
        <p:spPr>
          <a:xfrm>
            <a:off x="1690385" y="1851338"/>
            <a:ext cx="38896" cy="38896"/>
          </a:xfrm>
          <a:custGeom>
            <a:avLst/>
            <a:gdLst/>
            <a:ahLst/>
            <a:cxnLst/>
            <a:rect l="l" t="t" r="r" b="b"/>
            <a:pathLst>
              <a:path w="1132"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6" name="Google Shape;1046;p2"/>
          <p:cNvSpPr/>
          <p:nvPr/>
        </p:nvSpPr>
        <p:spPr>
          <a:xfrm>
            <a:off x="1562742" y="1851338"/>
            <a:ext cx="38483" cy="38896"/>
          </a:xfrm>
          <a:custGeom>
            <a:avLst/>
            <a:gdLst/>
            <a:ahLst/>
            <a:cxnLst/>
            <a:rect l="l" t="t" r="r" b="b"/>
            <a:pathLst>
              <a:path w="1120" h="1132" extrusionOk="0">
                <a:moveTo>
                  <a:pt x="560" y="0"/>
                </a:moveTo>
                <a:cubicBezTo>
                  <a:pt x="251" y="0"/>
                  <a:pt x="1" y="250"/>
                  <a:pt x="1" y="560"/>
                </a:cubicBezTo>
                <a:cubicBezTo>
                  <a:pt x="1" y="869"/>
                  <a:pt x="251" y="1131"/>
                  <a:pt x="560" y="1131"/>
                </a:cubicBezTo>
                <a:cubicBezTo>
                  <a:pt x="870" y="1131"/>
                  <a:pt x="1120" y="869"/>
                  <a:pt x="1120" y="560"/>
                </a:cubicBezTo>
                <a:cubicBezTo>
                  <a:pt x="1120"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7" name="Google Shape;1047;p2"/>
          <p:cNvSpPr/>
          <p:nvPr/>
        </p:nvSpPr>
        <p:spPr>
          <a:xfrm>
            <a:off x="1242035" y="-5903"/>
            <a:ext cx="38896" cy="38896"/>
          </a:xfrm>
          <a:custGeom>
            <a:avLst/>
            <a:gdLst/>
            <a:ahLst/>
            <a:cxnLst/>
            <a:rect l="l" t="t" r="r" b="b"/>
            <a:pathLst>
              <a:path w="1132" h="1132" extrusionOk="0">
                <a:moveTo>
                  <a:pt x="560" y="0"/>
                </a:moveTo>
                <a:cubicBezTo>
                  <a:pt x="250" y="0"/>
                  <a:pt x="0" y="250"/>
                  <a:pt x="0" y="560"/>
                </a:cubicBezTo>
                <a:cubicBezTo>
                  <a:pt x="0" y="869"/>
                  <a:pt x="262" y="1131"/>
                  <a:pt x="560" y="1131"/>
                </a:cubicBezTo>
                <a:cubicBezTo>
                  <a:pt x="881" y="1131"/>
                  <a:pt x="1131" y="869"/>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 name="Google Shape;1048;p2"/>
          <p:cNvSpPr/>
          <p:nvPr/>
        </p:nvSpPr>
        <p:spPr>
          <a:xfrm>
            <a:off x="1370469" y="-5903"/>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9" name="Google Shape;1049;p2"/>
          <p:cNvSpPr/>
          <p:nvPr/>
        </p:nvSpPr>
        <p:spPr>
          <a:xfrm>
            <a:off x="1434308" y="186335"/>
            <a:ext cx="38896" cy="38518"/>
          </a:xfrm>
          <a:custGeom>
            <a:avLst/>
            <a:gdLst/>
            <a:ahLst/>
            <a:cxnLst/>
            <a:rect l="l" t="t" r="r" b="b"/>
            <a:pathLst>
              <a:path w="1132" h="1121" extrusionOk="0">
                <a:moveTo>
                  <a:pt x="560" y="1"/>
                </a:moveTo>
                <a:cubicBezTo>
                  <a:pt x="250" y="1"/>
                  <a:pt x="0" y="251"/>
                  <a:pt x="0" y="561"/>
                </a:cubicBezTo>
                <a:cubicBezTo>
                  <a:pt x="0" y="870"/>
                  <a:pt x="262" y="1120"/>
                  <a:pt x="560" y="1120"/>
                </a:cubicBezTo>
                <a:cubicBezTo>
                  <a:pt x="881" y="1120"/>
                  <a:pt x="1131" y="870"/>
                  <a:pt x="1131" y="561"/>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0" name="Google Shape;1050;p2"/>
          <p:cNvSpPr/>
          <p:nvPr/>
        </p:nvSpPr>
        <p:spPr>
          <a:xfrm>
            <a:off x="1306252" y="186335"/>
            <a:ext cx="38896" cy="38930"/>
          </a:xfrm>
          <a:custGeom>
            <a:avLst/>
            <a:gdLst/>
            <a:ahLst/>
            <a:cxnLst/>
            <a:rect l="l" t="t" r="r" b="b"/>
            <a:pathLst>
              <a:path w="1132" h="1133" extrusionOk="0">
                <a:moveTo>
                  <a:pt x="572" y="1"/>
                </a:moveTo>
                <a:cubicBezTo>
                  <a:pt x="263" y="1"/>
                  <a:pt x="1" y="251"/>
                  <a:pt x="1" y="561"/>
                </a:cubicBezTo>
                <a:cubicBezTo>
                  <a:pt x="1" y="870"/>
                  <a:pt x="263" y="1132"/>
                  <a:pt x="572" y="1132"/>
                </a:cubicBezTo>
                <a:cubicBezTo>
                  <a:pt x="882" y="1132"/>
                  <a:pt x="1132" y="870"/>
                  <a:pt x="1132" y="561"/>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1" name="Google Shape;1051;p2"/>
          <p:cNvSpPr/>
          <p:nvPr/>
        </p:nvSpPr>
        <p:spPr>
          <a:xfrm>
            <a:off x="1242035" y="250174"/>
            <a:ext cx="38896" cy="38896"/>
          </a:xfrm>
          <a:custGeom>
            <a:avLst/>
            <a:gdLst/>
            <a:ahLst/>
            <a:cxnLst/>
            <a:rect l="l" t="t" r="r" b="b"/>
            <a:pathLst>
              <a:path w="1132" h="1132" extrusionOk="0">
                <a:moveTo>
                  <a:pt x="560" y="0"/>
                </a:moveTo>
                <a:cubicBezTo>
                  <a:pt x="250" y="0"/>
                  <a:pt x="0" y="250"/>
                  <a:pt x="0" y="560"/>
                </a:cubicBezTo>
                <a:cubicBezTo>
                  <a:pt x="12" y="881"/>
                  <a:pt x="262" y="1131"/>
                  <a:pt x="560" y="1131"/>
                </a:cubicBezTo>
                <a:cubicBezTo>
                  <a:pt x="881" y="1131"/>
                  <a:pt x="1131" y="870"/>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2" name="Google Shape;1052;p2"/>
          <p:cNvSpPr/>
          <p:nvPr/>
        </p:nvSpPr>
        <p:spPr>
          <a:xfrm>
            <a:off x="1370469" y="250174"/>
            <a:ext cx="38896" cy="38896"/>
          </a:xfrm>
          <a:custGeom>
            <a:avLst/>
            <a:gdLst/>
            <a:ahLst/>
            <a:cxnLst/>
            <a:rect l="l" t="t" r="r" b="b"/>
            <a:pathLst>
              <a:path w="1132" h="1132" extrusionOk="0">
                <a:moveTo>
                  <a:pt x="560" y="0"/>
                </a:moveTo>
                <a:cubicBezTo>
                  <a:pt x="251" y="0"/>
                  <a:pt x="1" y="250"/>
                  <a:pt x="1" y="560"/>
                </a:cubicBezTo>
                <a:cubicBezTo>
                  <a:pt x="1" y="881"/>
                  <a:pt x="251" y="1131"/>
                  <a:pt x="560" y="1131"/>
                </a:cubicBezTo>
                <a:cubicBezTo>
                  <a:pt x="870" y="1131"/>
                  <a:pt x="1132" y="870"/>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3" name="Google Shape;1053;p2"/>
          <p:cNvSpPr/>
          <p:nvPr/>
        </p:nvSpPr>
        <p:spPr>
          <a:xfrm>
            <a:off x="1242035" y="121706"/>
            <a:ext cx="38896" cy="38896"/>
          </a:xfrm>
          <a:custGeom>
            <a:avLst/>
            <a:gdLst/>
            <a:ahLst/>
            <a:cxnLst/>
            <a:rect l="l" t="t" r="r" b="b"/>
            <a:pathLst>
              <a:path w="1132" h="1132" extrusionOk="0">
                <a:moveTo>
                  <a:pt x="560" y="1"/>
                </a:moveTo>
                <a:cubicBezTo>
                  <a:pt x="250" y="1"/>
                  <a:pt x="0" y="251"/>
                  <a:pt x="0" y="572"/>
                </a:cubicBezTo>
                <a:cubicBezTo>
                  <a:pt x="12" y="894"/>
                  <a:pt x="262" y="1132"/>
                  <a:pt x="560" y="1132"/>
                </a:cubicBezTo>
                <a:cubicBezTo>
                  <a:pt x="881" y="1132"/>
                  <a:pt x="1131" y="882"/>
                  <a:pt x="1131" y="572"/>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4" name="Google Shape;1054;p2"/>
          <p:cNvSpPr/>
          <p:nvPr/>
        </p:nvSpPr>
        <p:spPr>
          <a:xfrm>
            <a:off x="1370469" y="121706"/>
            <a:ext cx="38896" cy="38896"/>
          </a:xfrm>
          <a:custGeom>
            <a:avLst/>
            <a:gdLst/>
            <a:ahLst/>
            <a:cxnLst/>
            <a:rect l="l" t="t" r="r" b="b"/>
            <a:pathLst>
              <a:path w="1132" h="1132" extrusionOk="0">
                <a:moveTo>
                  <a:pt x="560" y="1"/>
                </a:moveTo>
                <a:cubicBezTo>
                  <a:pt x="251" y="1"/>
                  <a:pt x="1" y="251"/>
                  <a:pt x="1" y="572"/>
                </a:cubicBezTo>
                <a:cubicBezTo>
                  <a:pt x="1" y="894"/>
                  <a:pt x="251" y="1132"/>
                  <a:pt x="560" y="1132"/>
                </a:cubicBezTo>
                <a:cubicBezTo>
                  <a:pt x="870"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5" name="Google Shape;1055;p2"/>
          <p:cNvSpPr/>
          <p:nvPr/>
        </p:nvSpPr>
        <p:spPr>
          <a:xfrm>
            <a:off x="1434308" y="58314"/>
            <a:ext cx="38896" cy="38896"/>
          </a:xfrm>
          <a:custGeom>
            <a:avLst/>
            <a:gdLst/>
            <a:ahLst/>
            <a:cxnLst/>
            <a:rect l="l" t="t" r="r" b="b"/>
            <a:pathLst>
              <a:path w="1132" h="1132" extrusionOk="0">
                <a:moveTo>
                  <a:pt x="560" y="0"/>
                </a:moveTo>
                <a:cubicBezTo>
                  <a:pt x="250" y="0"/>
                  <a:pt x="0" y="250"/>
                  <a:pt x="0" y="572"/>
                </a:cubicBezTo>
                <a:cubicBezTo>
                  <a:pt x="12" y="881"/>
                  <a:pt x="262" y="1131"/>
                  <a:pt x="560" y="1131"/>
                </a:cubicBezTo>
                <a:cubicBezTo>
                  <a:pt x="881" y="1131"/>
                  <a:pt x="1131" y="881"/>
                  <a:pt x="1131" y="572"/>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 name="Google Shape;1056;p2"/>
          <p:cNvSpPr/>
          <p:nvPr/>
        </p:nvSpPr>
        <p:spPr>
          <a:xfrm>
            <a:off x="1306252" y="58314"/>
            <a:ext cx="38896" cy="38896"/>
          </a:xfrm>
          <a:custGeom>
            <a:avLst/>
            <a:gdLst/>
            <a:ahLst/>
            <a:cxnLst/>
            <a:rect l="l" t="t" r="r" b="b"/>
            <a:pathLst>
              <a:path w="1132" h="1132" extrusionOk="0">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 name="Google Shape;1057;p2"/>
          <p:cNvSpPr/>
          <p:nvPr/>
        </p:nvSpPr>
        <p:spPr>
          <a:xfrm>
            <a:off x="1434308" y="442447"/>
            <a:ext cx="38896" cy="38896"/>
          </a:xfrm>
          <a:custGeom>
            <a:avLst/>
            <a:gdLst/>
            <a:ahLst/>
            <a:cxnLst/>
            <a:rect l="l" t="t" r="r" b="b"/>
            <a:pathLst>
              <a:path w="1132" h="1132" extrusionOk="0">
                <a:moveTo>
                  <a:pt x="560" y="0"/>
                </a:moveTo>
                <a:cubicBezTo>
                  <a:pt x="250" y="0"/>
                  <a:pt x="0" y="250"/>
                  <a:pt x="0" y="560"/>
                </a:cubicBezTo>
                <a:cubicBezTo>
                  <a:pt x="12" y="881"/>
                  <a:pt x="262" y="1131"/>
                  <a:pt x="560" y="1131"/>
                </a:cubicBezTo>
                <a:cubicBezTo>
                  <a:pt x="881" y="1131"/>
                  <a:pt x="1131" y="881"/>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8" name="Google Shape;1058;p2"/>
          <p:cNvSpPr/>
          <p:nvPr/>
        </p:nvSpPr>
        <p:spPr>
          <a:xfrm>
            <a:off x="1306252" y="442447"/>
            <a:ext cx="38896" cy="38896"/>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9" name="Google Shape;1059;p2"/>
          <p:cNvSpPr/>
          <p:nvPr/>
        </p:nvSpPr>
        <p:spPr>
          <a:xfrm>
            <a:off x="1242035" y="506252"/>
            <a:ext cx="38896" cy="38896"/>
          </a:xfrm>
          <a:custGeom>
            <a:avLst/>
            <a:gdLst/>
            <a:ahLst/>
            <a:cxnLst/>
            <a:rect l="l" t="t" r="r" b="b"/>
            <a:pathLst>
              <a:path w="1132" h="1132" extrusionOk="0">
                <a:moveTo>
                  <a:pt x="560" y="1"/>
                </a:moveTo>
                <a:cubicBezTo>
                  <a:pt x="250" y="1"/>
                  <a:pt x="0" y="251"/>
                  <a:pt x="0" y="572"/>
                </a:cubicBezTo>
                <a:cubicBezTo>
                  <a:pt x="12" y="882"/>
                  <a:pt x="262" y="1132"/>
                  <a:pt x="560" y="1132"/>
                </a:cubicBezTo>
                <a:cubicBezTo>
                  <a:pt x="881" y="1132"/>
                  <a:pt x="1131" y="882"/>
                  <a:pt x="1131" y="572"/>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0" name="Google Shape;1060;p2"/>
          <p:cNvSpPr/>
          <p:nvPr/>
        </p:nvSpPr>
        <p:spPr>
          <a:xfrm>
            <a:off x="1370469" y="506252"/>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1" name="Google Shape;1061;p2"/>
          <p:cNvSpPr/>
          <p:nvPr/>
        </p:nvSpPr>
        <p:spPr>
          <a:xfrm>
            <a:off x="1242035" y="377818"/>
            <a:ext cx="38896" cy="38896"/>
          </a:xfrm>
          <a:custGeom>
            <a:avLst/>
            <a:gdLst/>
            <a:ahLst/>
            <a:cxnLst/>
            <a:rect l="l" t="t" r="r" b="b"/>
            <a:pathLst>
              <a:path w="1132" h="1132" extrusionOk="0">
                <a:moveTo>
                  <a:pt x="560" y="0"/>
                </a:moveTo>
                <a:cubicBezTo>
                  <a:pt x="250" y="0"/>
                  <a:pt x="0" y="262"/>
                  <a:pt x="0" y="572"/>
                </a:cubicBezTo>
                <a:cubicBezTo>
                  <a:pt x="12" y="893"/>
                  <a:pt x="262" y="1131"/>
                  <a:pt x="560" y="1131"/>
                </a:cubicBezTo>
                <a:cubicBezTo>
                  <a:pt x="881" y="1131"/>
                  <a:pt x="1131" y="881"/>
                  <a:pt x="1131" y="572"/>
                </a:cubicBezTo>
                <a:cubicBezTo>
                  <a:pt x="1131" y="262"/>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2" name="Google Shape;1062;p2"/>
          <p:cNvSpPr/>
          <p:nvPr/>
        </p:nvSpPr>
        <p:spPr>
          <a:xfrm>
            <a:off x="1370469" y="377818"/>
            <a:ext cx="38896" cy="38896"/>
          </a:xfrm>
          <a:custGeom>
            <a:avLst/>
            <a:gdLst/>
            <a:ahLst/>
            <a:cxnLst/>
            <a:rect l="l" t="t" r="r" b="b"/>
            <a:pathLst>
              <a:path w="1132" h="1132" extrusionOk="0">
                <a:moveTo>
                  <a:pt x="560" y="0"/>
                </a:moveTo>
                <a:cubicBezTo>
                  <a:pt x="251" y="0"/>
                  <a:pt x="1" y="262"/>
                  <a:pt x="1" y="572"/>
                </a:cubicBezTo>
                <a:cubicBezTo>
                  <a:pt x="1" y="893"/>
                  <a:pt x="251" y="1131"/>
                  <a:pt x="560" y="1131"/>
                </a:cubicBezTo>
                <a:cubicBezTo>
                  <a:pt x="870"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3" name="Google Shape;1063;p2"/>
          <p:cNvSpPr/>
          <p:nvPr/>
        </p:nvSpPr>
        <p:spPr>
          <a:xfrm>
            <a:off x="1434308" y="313979"/>
            <a:ext cx="38896" cy="38896"/>
          </a:xfrm>
          <a:custGeom>
            <a:avLst/>
            <a:gdLst/>
            <a:ahLst/>
            <a:cxnLst/>
            <a:rect l="l" t="t" r="r" b="b"/>
            <a:pathLst>
              <a:path w="1132" h="1132" extrusionOk="0">
                <a:moveTo>
                  <a:pt x="560" y="1"/>
                </a:moveTo>
                <a:cubicBezTo>
                  <a:pt x="250" y="1"/>
                  <a:pt x="0" y="251"/>
                  <a:pt x="0" y="572"/>
                </a:cubicBezTo>
                <a:cubicBezTo>
                  <a:pt x="12" y="882"/>
                  <a:pt x="262" y="1132"/>
                  <a:pt x="560" y="1132"/>
                </a:cubicBezTo>
                <a:cubicBezTo>
                  <a:pt x="881" y="1132"/>
                  <a:pt x="1131" y="882"/>
                  <a:pt x="1131" y="572"/>
                </a:cubicBezTo>
                <a:cubicBezTo>
                  <a:pt x="1131" y="275"/>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4" name="Google Shape;1064;p2"/>
          <p:cNvSpPr/>
          <p:nvPr/>
        </p:nvSpPr>
        <p:spPr>
          <a:xfrm>
            <a:off x="1306252" y="314391"/>
            <a:ext cx="38896" cy="38896"/>
          </a:xfrm>
          <a:custGeom>
            <a:avLst/>
            <a:gdLst/>
            <a:ahLst/>
            <a:cxnLst/>
            <a:rect l="l" t="t" r="r" b="b"/>
            <a:pathLst>
              <a:path w="1132" h="1132"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5" name="Google Shape;1065;p2"/>
          <p:cNvSpPr/>
          <p:nvPr/>
        </p:nvSpPr>
        <p:spPr>
          <a:xfrm>
            <a:off x="1434308" y="698525"/>
            <a:ext cx="38896" cy="38896"/>
          </a:xfrm>
          <a:custGeom>
            <a:avLst/>
            <a:gdLst/>
            <a:ahLst/>
            <a:cxnLst/>
            <a:rect l="l" t="t" r="r" b="b"/>
            <a:pathLst>
              <a:path w="1132" h="1132" extrusionOk="0">
                <a:moveTo>
                  <a:pt x="560" y="1"/>
                </a:moveTo>
                <a:cubicBezTo>
                  <a:pt x="250" y="1"/>
                  <a:pt x="0" y="251"/>
                  <a:pt x="0" y="572"/>
                </a:cubicBezTo>
                <a:cubicBezTo>
                  <a:pt x="12" y="882"/>
                  <a:pt x="262" y="1132"/>
                  <a:pt x="560" y="1132"/>
                </a:cubicBezTo>
                <a:cubicBezTo>
                  <a:pt x="881" y="1132"/>
                  <a:pt x="1131" y="882"/>
                  <a:pt x="1131" y="572"/>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6" name="Google Shape;1066;p2"/>
          <p:cNvSpPr/>
          <p:nvPr/>
        </p:nvSpPr>
        <p:spPr>
          <a:xfrm>
            <a:off x="1306252" y="698525"/>
            <a:ext cx="38896" cy="38896"/>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7" name="Google Shape;1067;p2"/>
          <p:cNvSpPr/>
          <p:nvPr/>
        </p:nvSpPr>
        <p:spPr>
          <a:xfrm>
            <a:off x="1242035" y="762330"/>
            <a:ext cx="38896" cy="38930"/>
          </a:xfrm>
          <a:custGeom>
            <a:avLst/>
            <a:gdLst/>
            <a:ahLst/>
            <a:cxnLst/>
            <a:rect l="l" t="t" r="r" b="b"/>
            <a:pathLst>
              <a:path w="1132" h="1133" extrusionOk="0">
                <a:moveTo>
                  <a:pt x="560" y="1"/>
                </a:moveTo>
                <a:cubicBezTo>
                  <a:pt x="250" y="1"/>
                  <a:pt x="0" y="263"/>
                  <a:pt x="0" y="572"/>
                </a:cubicBezTo>
                <a:cubicBezTo>
                  <a:pt x="12" y="882"/>
                  <a:pt x="262" y="1132"/>
                  <a:pt x="560" y="1132"/>
                </a:cubicBezTo>
                <a:cubicBezTo>
                  <a:pt x="881" y="1132"/>
                  <a:pt x="1131" y="882"/>
                  <a:pt x="1131" y="572"/>
                </a:cubicBezTo>
                <a:cubicBezTo>
                  <a:pt x="1131" y="263"/>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8" name="Google Shape;1068;p2"/>
          <p:cNvSpPr/>
          <p:nvPr/>
        </p:nvSpPr>
        <p:spPr>
          <a:xfrm>
            <a:off x="1370469" y="762330"/>
            <a:ext cx="38896" cy="38930"/>
          </a:xfrm>
          <a:custGeom>
            <a:avLst/>
            <a:gdLst/>
            <a:ahLst/>
            <a:cxnLst/>
            <a:rect l="l" t="t" r="r" b="b"/>
            <a:pathLst>
              <a:path w="1132" h="1133"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9" name="Google Shape;1069;p2"/>
          <p:cNvSpPr/>
          <p:nvPr/>
        </p:nvSpPr>
        <p:spPr>
          <a:xfrm>
            <a:off x="1242035" y="634308"/>
            <a:ext cx="38896" cy="38896"/>
          </a:xfrm>
          <a:custGeom>
            <a:avLst/>
            <a:gdLst/>
            <a:ahLst/>
            <a:cxnLst/>
            <a:rect l="l" t="t" r="r" b="b"/>
            <a:pathLst>
              <a:path w="1132" h="1132" extrusionOk="0">
                <a:moveTo>
                  <a:pt x="560" y="0"/>
                </a:moveTo>
                <a:cubicBezTo>
                  <a:pt x="250" y="0"/>
                  <a:pt x="0" y="250"/>
                  <a:pt x="0" y="560"/>
                </a:cubicBezTo>
                <a:cubicBezTo>
                  <a:pt x="0" y="869"/>
                  <a:pt x="262" y="1131"/>
                  <a:pt x="560" y="1131"/>
                </a:cubicBezTo>
                <a:cubicBezTo>
                  <a:pt x="881" y="1131"/>
                  <a:pt x="1131" y="869"/>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0" name="Google Shape;1070;p2"/>
          <p:cNvSpPr/>
          <p:nvPr/>
        </p:nvSpPr>
        <p:spPr>
          <a:xfrm>
            <a:off x="1370469" y="634308"/>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1" name="Google Shape;1071;p2"/>
          <p:cNvSpPr/>
          <p:nvPr/>
        </p:nvSpPr>
        <p:spPr>
          <a:xfrm>
            <a:off x="1434308" y="570091"/>
            <a:ext cx="38896" cy="38896"/>
          </a:xfrm>
          <a:custGeom>
            <a:avLst/>
            <a:gdLst/>
            <a:ahLst/>
            <a:cxnLst/>
            <a:rect l="l" t="t" r="r" b="b"/>
            <a:pathLst>
              <a:path w="1132" h="1132" extrusionOk="0">
                <a:moveTo>
                  <a:pt x="560" y="0"/>
                </a:moveTo>
                <a:cubicBezTo>
                  <a:pt x="250" y="0"/>
                  <a:pt x="0" y="262"/>
                  <a:pt x="0" y="572"/>
                </a:cubicBezTo>
                <a:cubicBezTo>
                  <a:pt x="12" y="893"/>
                  <a:pt x="262" y="1131"/>
                  <a:pt x="560" y="1131"/>
                </a:cubicBezTo>
                <a:cubicBezTo>
                  <a:pt x="881" y="1131"/>
                  <a:pt x="1131" y="881"/>
                  <a:pt x="1131" y="572"/>
                </a:cubicBezTo>
                <a:cubicBezTo>
                  <a:pt x="1131" y="262"/>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2" name="Google Shape;1072;p2"/>
          <p:cNvSpPr/>
          <p:nvPr/>
        </p:nvSpPr>
        <p:spPr>
          <a:xfrm>
            <a:off x="1306252" y="570881"/>
            <a:ext cx="38896" cy="38483"/>
          </a:xfrm>
          <a:custGeom>
            <a:avLst/>
            <a:gdLst/>
            <a:ahLst/>
            <a:cxnLst/>
            <a:rect l="l" t="t" r="r" b="b"/>
            <a:pathLst>
              <a:path w="1132" h="1120" extrusionOk="0">
                <a:moveTo>
                  <a:pt x="572" y="1"/>
                </a:moveTo>
                <a:cubicBezTo>
                  <a:pt x="263" y="1"/>
                  <a:pt x="1" y="251"/>
                  <a:pt x="1" y="560"/>
                </a:cubicBezTo>
                <a:cubicBezTo>
                  <a:pt x="1" y="870"/>
                  <a:pt x="263" y="1120"/>
                  <a:pt x="572" y="1120"/>
                </a:cubicBezTo>
                <a:cubicBezTo>
                  <a:pt x="882" y="1120"/>
                  <a:pt x="1132" y="870"/>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3" name="Google Shape;1073;p2"/>
          <p:cNvSpPr/>
          <p:nvPr/>
        </p:nvSpPr>
        <p:spPr>
          <a:xfrm>
            <a:off x="1434308" y="954603"/>
            <a:ext cx="38896" cy="38896"/>
          </a:xfrm>
          <a:custGeom>
            <a:avLst/>
            <a:gdLst/>
            <a:ahLst/>
            <a:cxnLst/>
            <a:rect l="l" t="t" r="r" b="b"/>
            <a:pathLst>
              <a:path w="1132" h="1132" extrusionOk="0">
                <a:moveTo>
                  <a:pt x="560" y="1"/>
                </a:moveTo>
                <a:cubicBezTo>
                  <a:pt x="250" y="1"/>
                  <a:pt x="0" y="263"/>
                  <a:pt x="0" y="572"/>
                </a:cubicBezTo>
                <a:cubicBezTo>
                  <a:pt x="12" y="882"/>
                  <a:pt x="262" y="1132"/>
                  <a:pt x="560" y="1132"/>
                </a:cubicBezTo>
                <a:cubicBezTo>
                  <a:pt x="881" y="1132"/>
                  <a:pt x="1131" y="882"/>
                  <a:pt x="1131" y="572"/>
                </a:cubicBezTo>
                <a:cubicBezTo>
                  <a:pt x="1131" y="263"/>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4" name="Google Shape;1074;p2"/>
          <p:cNvSpPr/>
          <p:nvPr/>
        </p:nvSpPr>
        <p:spPr>
          <a:xfrm>
            <a:off x="1306252" y="954603"/>
            <a:ext cx="38896" cy="38896"/>
          </a:xfrm>
          <a:custGeom>
            <a:avLst/>
            <a:gdLst/>
            <a:ahLst/>
            <a:cxnLst/>
            <a:rect l="l" t="t" r="r" b="b"/>
            <a:pathLst>
              <a:path w="1132" h="1132"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5" name="Google Shape;1075;p2"/>
          <p:cNvSpPr/>
          <p:nvPr/>
        </p:nvSpPr>
        <p:spPr>
          <a:xfrm>
            <a:off x="1242035" y="1018854"/>
            <a:ext cx="38896" cy="38896"/>
          </a:xfrm>
          <a:custGeom>
            <a:avLst/>
            <a:gdLst/>
            <a:ahLst/>
            <a:cxnLst/>
            <a:rect l="l" t="t" r="r" b="b"/>
            <a:pathLst>
              <a:path w="1132" h="1132" extrusionOk="0">
                <a:moveTo>
                  <a:pt x="560" y="0"/>
                </a:moveTo>
                <a:cubicBezTo>
                  <a:pt x="250" y="0"/>
                  <a:pt x="0" y="250"/>
                  <a:pt x="0" y="560"/>
                </a:cubicBezTo>
                <a:cubicBezTo>
                  <a:pt x="12" y="869"/>
                  <a:pt x="262" y="1131"/>
                  <a:pt x="560" y="1131"/>
                </a:cubicBezTo>
                <a:cubicBezTo>
                  <a:pt x="881" y="1131"/>
                  <a:pt x="1131" y="869"/>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6" name="Google Shape;1076;p2"/>
          <p:cNvSpPr/>
          <p:nvPr/>
        </p:nvSpPr>
        <p:spPr>
          <a:xfrm>
            <a:off x="1370469" y="1018854"/>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7" name="Google Shape;1077;p2"/>
          <p:cNvSpPr/>
          <p:nvPr/>
        </p:nvSpPr>
        <p:spPr>
          <a:xfrm>
            <a:off x="1242035" y="890386"/>
            <a:ext cx="38896" cy="38896"/>
          </a:xfrm>
          <a:custGeom>
            <a:avLst/>
            <a:gdLst/>
            <a:ahLst/>
            <a:cxnLst/>
            <a:rect l="l" t="t" r="r" b="b"/>
            <a:pathLst>
              <a:path w="1132" h="1132" extrusionOk="0">
                <a:moveTo>
                  <a:pt x="560" y="1"/>
                </a:moveTo>
                <a:cubicBezTo>
                  <a:pt x="250" y="1"/>
                  <a:pt x="0" y="251"/>
                  <a:pt x="0" y="560"/>
                </a:cubicBezTo>
                <a:cubicBezTo>
                  <a:pt x="0" y="882"/>
                  <a:pt x="262" y="1132"/>
                  <a:pt x="560" y="1132"/>
                </a:cubicBezTo>
                <a:cubicBezTo>
                  <a:pt x="881" y="1132"/>
                  <a:pt x="1131" y="882"/>
                  <a:pt x="1131" y="560"/>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8" name="Google Shape;1078;p2"/>
          <p:cNvSpPr/>
          <p:nvPr/>
        </p:nvSpPr>
        <p:spPr>
          <a:xfrm>
            <a:off x="1370469" y="890386"/>
            <a:ext cx="38896" cy="38896"/>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9" name="Google Shape;1079;p2"/>
          <p:cNvSpPr/>
          <p:nvPr/>
        </p:nvSpPr>
        <p:spPr>
          <a:xfrm>
            <a:off x="1434308" y="826581"/>
            <a:ext cx="38896" cy="38896"/>
          </a:xfrm>
          <a:custGeom>
            <a:avLst/>
            <a:gdLst/>
            <a:ahLst/>
            <a:cxnLst/>
            <a:rect l="l" t="t" r="r" b="b"/>
            <a:pathLst>
              <a:path w="1132" h="1132" extrusionOk="0">
                <a:moveTo>
                  <a:pt x="560" y="0"/>
                </a:moveTo>
                <a:cubicBezTo>
                  <a:pt x="250" y="0"/>
                  <a:pt x="0" y="250"/>
                  <a:pt x="0" y="560"/>
                </a:cubicBezTo>
                <a:cubicBezTo>
                  <a:pt x="0" y="869"/>
                  <a:pt x="262" y="1131"/>
                  <a:pt x="560" y="1131"/>
                </a:cubicBezTo>
                <a:cubicBezTo>
                  <a:pt x="881" y="1131"/>
                  <a:pt x="1131" y="869"/>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0" name="Google Shape;1080;p2"/>
          <p:cNvSpPr/>
          <p:nvPr/>
        </p:nvSpPr>
        <p:spPr>
          <a:xfrm>
            <a:off x="1306252" y="826993"/>
            <a:ext cx="38896" cy="38896"/>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1" name="Google Shape;1081;p2"/>
          <p:cNvSpPr/>
          <p:nvPr/>
        </p:nvSpPr>
        <p:spPr>
          <a:xfrm>
            <a:off x="1434308" y="1210302"/>
            <a:ext cx="38896" cy="38896"/>
          </a:xfrm>
          <a:custGeom>
            <a:avLst/>
            <a:gdLst/>
            <a:ahLst/>
            <a:cxnLst/>
            <a:rect l="l" t="t" r="r" b="b"/>
            <a:pathLst>
              <a:path w="1132" h="1132" extrusionOk="0">
                <a:moveTo>
                  <a:pt x="560" y="0"/>
                </a:moveTo>
                <a:cubicBezTo>
                  <a:pt x="250" y="0"/>
                  <a:pt x="0" y="262"/>
                  <a:pt x="0" y="572"/>
                </a:cubicBezTo>
                <a:cubicBezTo>
                  <a:pt x="12" y="893"/>
                  <a:pt x="262" y="1131"/>
                  <a:pt x="560" y="1131"/>
                </a:cubicBezTo>
                <a:cubicBezTo>
                  <a:pt x="881" y="1131"/>
                  <a:pt x="1131" y="881"/>
                  <a:pt x="1131" y="572"/>
                </a:cubicBezTo>
                <a:cubicBezTo>
                  <a:pt x="1131" y="262"/>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2" name="Google Shape;1082;p2"/>
          <p:cNvSpPr/>
          <p:nvPr/>
        </p:nvSpPr>
        <p:spPr>
          <a:xfrm>
            <a:off x="1306252" y="1210714"/>
            <a:ext cx="38896" cy="38896"/>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3" name="Google Shape;1083;p2"/>
          <p:cNvSpPr/>
          <p:nvPr/>
        </p:nvSpPr>
        <p:spPr>
          <a:xfrm>
            <a:off x="1242035" y="1274519"/>
            <a:ext cx="38896" cy="38896"/>
          </a:xfrm>
          <a:custGeom>
            <a:avLst/>
            <a:gdLst/>
            <a:ahLst/>
            <a:cxnLst/>
            <a:rect l="l" t="t" r="r" b="b"/>
            <a:pathLst>
              <a:path w="1132" h="1132" extrusionOk="0">
                <a:moveTo>
                  <a:pt x="560" y="1"/>
                </a:moveTo>
                <a:cubicBezTo>
                  <a:pt x="250" y="1"/>
                  <a:pt x="0" y="251"/>
                  <a:pt x="0" y="560"/>
                </a:cubicBezTo>
                <a:cubicBezTo>
                  <a:pt x="12" y="894"/>
                  <a:pt x="262" y="1132"/>
                  <a:pt x="560" y="1132"/>
                </a:cubicBezTo>
                <a:cubicBezTo>
                  <a:pt x="881" y="1132"/>
                  <a:pt x="1131" y="870"/>
                  <a:pt x="1131" y="560"/>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4" name="Google Shape;1084;p2"/>
          <p:cNvSpPr/>
          <p:nvPr/>
        </p:nvSpPr>
        <p:spPr>
          <a:xfrm>
            <a:off x="1370469" y="1274519"/>
            <a:ext cx="38896" cy="38896"/>
          </a:xfrm>
          <a:custGeom>
            <a:avLst/>
            <a:gdLst/>
            <a:ahLst/>
            <a:cxnLst/>
            <a:rect l="l" t="t" r="r" b="b"/>
            <a:pathLst>
              <a:path w="1132" h="1132" extrusionOk="0">
                <a:moveTo>
                  <a:pt x="560" y="1"/>
                </a:moveTo>
                <a:cubicBezTo>
                  <a:pt x="251" y="1"/>
                  <a:pt x="1" y="251"/>
                  <a:pt x="1" y="560"/>
                </a:cubicBezTo>
                <a:cubicBezTo>
                  <a:pt x="1" y="894"/>
                  <a:pt x="251" y="1132"/>
                  <a:pt x="560" y="1132"/>
                </a:cubicBezTo>
                <a:cubicBezTo>
                  <a:pt x="870" y="1132"/>
                  <a:pt x="1132" y="870"/>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5" name="Google Shape;1085;p2"/>
          <p:cNvSpPr/>
          <p:nvPr/>
        </p:nvSpPr>
        <p:spPr>
          <a:xfrm>
            <a:off x="1242035" y="1146463"/>
            <a:ext cx="38896" cy="38896"/>
          </a:xfrm>
          <a:custGeom>
            <a:avLst/>
            <a:gdLst/>
            <a:ahLst/>
            <a:cxnLst/>
            <a:rect l="l" t="t" r="r" b="b"/>
            <a:pathLst>
              <a:path w="1132" h="1132" extrusionOk="0">
                <a:moveTo>
                  <a:pt x="560" y="1"/>
                </a:moveTo>
                <a:cubicBezTo>
                  <a:pt x="250" y="1"/>
                  <a:pt x="0" y="251"/>
                  <a:pt x="0" y="572"/>
                </a:cubicBezTo>
                <a:cubicBezTo>
                  <a:pt x="12" y="882"/>
                  <a:pt x="262" y="1132"/>
                  <a:pt x="560" y="1132"/>
                </a:cubicBezTo>
                <a:cubicBezTo>
                  <a:pt x="881" y="1132"/>
                  <a:pt x="1131" y="882"/>
                  <a:pt x="1131" y="572"/>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6" name="Google Shape;1086;p2"/>
          <p:cNvSpPr/>
          <p:nvPr/>
        </p:nvSpPr>
        <p:spPr>
          <a:xfrm>
            <a:off x="1370469" y="1146463"/>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7" name="Google Shape;1087;p2"/>
          <p:cNvSpPr/>
          <p:nvPr/>
        </p:nvSpPr>
        <p:spPr>
          <a:xfrm>
            <a:off x="1434308" y="1082659"/>
            <a:ext cx="38896" cy="38896"/>
          </a:xfrm>
          <a:custGeom>
            <a:avLst/>
            <a:gdLst/>
            <a:ahLst/>
            <a:cxnLst/>
            <a:rect l="l" t="t" r="r" b="b"/>
            <a:pathLst>
              <a:path w="1132" h="1132" extrusionOk="0">
                <a:moveTo>
                  <a:pt x="560" y="1"/>
                </a:moveTo>
                <a:cubicBezTo>
                  <a:pt x="250" y="1"/>
                  <a:pt x="0" y="251"/>
                  <a:pt x="0" y="560"/>
                </a:cubicBezTo>
                <a:cubicBezTo>
                  <a:pt x="0" y="882"/>
                  <a:pt x="262" y="1132"/>
                  <a:pt x="560" y="1132"/>
                </a:cubicBezTo>
                <a:cubicBezTo>
                  <a:pt x="881" y="1132"/>
                  <a:pt x="1131" y="882"/>
                  <a:pt x="1131" y="560"/>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8" name="Google Shape;1088;p2"/>
          <p:cNvSpPr/>
          <p:nvPr/>
        </p:nvSpPr>
        <p:spPr>
          <a:xfrm>
            <a:off x="1306252" y="1082659"/>
            <a:ext cx="38896" cy="38896"/>
          </a:xfrm>
          <a:custGeom>
            <a:avLst/>
            <a:gdLst/>
            <a:ahLst/>
            <a:cxnLst/>
            <a:rect l="l" t="t" r="r" b="b"/>
            <a:pathLst>
              <a:path w="1132" h="1132" extrusionOk="0">
                <a:moveTo>
                  <a:pt x="572" y="1"/>
                </a:moveTo>
                <a:cubicBezTo>
                  <a:pt x="263" y="1"/>
                  <a:pt x="1" y="251"/>
                  <a:pt x="1" y="560"/>
                </a:cubicBezTo>
                <a:cubicBezTo>
                  <a:pt x="1" y="870"/>
                  <a:pt x="263" y="1132"/>
                  <a:pt x="572" y="1132"/>
                </a:cubicBezTo>
                <a:cubicBezTo>
                  <a:pt x="882" y="1132"/>
                  <a:pt x="1132" y="870"/>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9" name="Google Shape;1089;p2"/>
          <p:cNvSpPr/>
          <p:nvPr/>
        </p:nvSpPr>
        <p:spPr>
          <a:xfrm>
            <a:off x="1434308" y="1466792"/>
            <a:ext cx="38896" cy="38896"/>
          </a:xfrm>
          <a:custGeom>
            <a:avLst/>
            <a:gdLst/>
            <a:ahLst/>
            <a:cxnLst/>
            <a:rect l="l" t="t" r="r" b="b"/>
            <a:pathLst>
              <a:path w="1132" h="1132" extrusionOk="0">
                <a:moveTo>
                  <a:pt x="560" y="0"/>
                </a:moveTo>
                <a:cubicBezTo>
                  <a:pt x="250" y="0"/>
                  <a:pt x="0" y="250"/>
                  <a:pt x="0" y="560"/>
                </a:cubicBezTo>
                <a:cubicBezTo>
                  <a:pt x="12" y="893"/>
                  <a:pt x="262" y="1132"/>
                  <a:pt x="560" y="1132"/>
                </a:cubicBezTo>
                <a:cubicBezTo>
                  <a:pt x="881" y="1132"/>
                  <a:pt x="1131" y="870"/>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0" name="Google Shape;1090;p2"/>
          <p:cNvSpPr/>
          <p:nvPr/>
        </p:nvSpPr>
        <p:spPr>
          <a:xfrm>
            <a:off x="1306252" y="1467204"/>
            <a:ext cx="38896" cy="38896"/>
          </a:xfrm>
          <a:custGeom>
            <a:avLst/>
            <a:gdLst/>
            <a:ahLst/>
            <a:cxnLst/>
            <a:rect l="l" t="t" r="r" b="b"/>
            <a:pathLst>
              <a:path w="1132" h="1132" extrusionOk="0">
                <a:moveTo>
                  <a:pt x="572" y="0"/>
                </a:moveTo>
                <a:cubicBezTo>
                  <a:pt x="263" y="0"/>
                  <a:pt x="1" y="250"/>
                  <a:pt x="1" y="560"/>
                </a:cubicBezTo>
                <a:cubicBezTo>
                  <a:pt x="1" y="870"/>
                  <a:pt x="263" y="1131"/>
                  <a:pt x="572" y="1131"/>
                </a:cubicBezTo>
                <a:cubicBezTo>
                  <a:pt x="882" y="1131"/>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1" name="Google Shape;1091;p2"/>
          <p:cNvSpPr/>
          <p:nvPr/>
        </p:nvSpPr>
        <p:spPr>
          <a:xfrm>
            <a:off x="1242035" y="1531009"/>
            <a:ext cx="38896" cy="38896"/>
          </a:xfrm>
          <a:custGeom>
            <a:avLst/>
            <a:gdLst/>
            <a:ahLst/>
            <a:cxnLst/>
            <a:rect l="l" t="t" r="r" b="b"/>
            <a:pathLst>
              <a:path w="1132" h="1132" extrusionOk="0">
                <a:moveTo>
                  <a:pt x="560" y="1"/>
                </a:moveTo>
                <a:cubicBezTo>
                  <a:pt x="250" y="1"/>
                  <a:pt x="0" y="251"/>
                  <a:pt x="0" y="572"/>
                </a:cubicBezTo>
                <a:cubicBezTo>
                  <a:pt x="12" y="882"/>
                  <a:pt x="262" y="1132"/>
                  <a:pt x="560" y="1132"/>
                </a:cubicBezTo>
                <a:cubicBezTo>
                  <a:pt x="881" y="1132"/>
                  <a:pt x="1131" y="882"/>
                  <a:pt x="1131" y="572"/>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2" name="Google Shape;1092;p2"/>
          <p:cNvSpPr/>
          <p:nvPr/>
        </p:nvSpPr>
        <p:spPr>
          <a:xfrm>
            <a:off x="1370469" y="1531009"/>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3" name="Google Shape;1093;p2"/>
          <p:cNvSpPr/>
          <p:nvPr/>
        </p:nvSpPr>
        <p:spPr>
          <a:xfrm>
            <a:off x="1242035" y="1402575"/>
            <a:ext cx="38896" cy="38896"/>
          </a:xfrm>
          <a:custGeom>
            <a:avLst/>
            <a:gdLst/>
            <a:ahLst/>
            <a:cxnLst/>
            <a:rect l="l" t="t" r="r" b="b"/>
            <a:pathLst>
              <a:path w="1132" h="1132" extrusionOk="0">
                <a:moveTo>
                  <a:pt x="560" y="0"/>
                </a:moveTo>
                <a:cubicBezTo>
                  <a:pt x="250" y="0"/>
                  <a:pt x="0" y="262"/>
                  <a:pt x="0" y="572"/>
                </a:cubicBezTo>
                <a:cubicBezTo>
                  <a:pt x="12" y="881"/>
                  <a:pt x="262" y="1131"/>
                  <a:pt x="560" y="1131"/>
                </a:cubicBezTo>
                <a:cubicBezTo>
                  <a:pt x="881" y="1131"/>
                  <a:pt x="1131" y="881"/>
                  <a:pt x="1131" y="572"/>
                </a:cubicBezTo>
                <a:cubicBezTo>
                  <a:pt x="1131" y="262"/>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4" name="Google Shape;1094;p2"/>
          <p:cNvSpPr/>
          <p:nvPr/>
        </p:nvSpPr>
        <p:spPr>
          <a:xfrm>
            <a:off x="1370469" y="1402575"/>
            <a:ext cx="38896" cy="38896"/>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5" name="Google Shape;1095;p2"/>
          <p:cNvSpPr/>
          <p:nvPr/>
        </p:nvSpPr>
        <p:spPr>
          <a:xfrm>
            <a:off x="1434308" y="1338736"/>
            <a:ext cx="38896" cy="38896"/>
          </a:xfrm>
          <a:custGeom>
            <a:avLst/>
            <a:gdLst/>
            <a:ahLst/>
            <a:cxnLst/>
            <a:rect l="l" t="t" r="r" b="b"/>
            <a:pathLst>
              <a:path w="1132" h="1132" extrusionOk="0">
                <a:moveTo>
                  <a:pt x="560" y="1"/>
                </a:moveTo>
                <a:cubicBezTo>
                  <a:pt x="250" y="1"/>
                  <a:pt x="0" y="251"/>
                  <a:pt x="0" y="572"/>
                </a:cubicBezTo>
                <a:cubicBezTo>
                  <a:pt x="12" y="882"/>
                  <a:pt x="262" y="1132"/>
                  <a:pt x="560" y="1132"/>
                </a:cubicBezTo>
                <a:cubicBezTo>
                  <a:pt x="881" y="1132"/>
                  <a:pt x="1131" y="882"/>
                  <a:pt x="1131" y="572"/>
                </a:cubicBezTo>
                <a:cubicBezTo>
                  <a:pt x="1131" y="275"/>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6" name="Google Shape;1096;p2"/>
          <p:cNvSpPr/>
          <p:nvPr/>
        </p:nvSpPr>
        <p:spPr>
          <a:xfrm>
            <a:off x="1306252" y="1338736"/>
            <a:ext cx="38896" cy="38896"/>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7" name="Google Shape;1097;p2"/>
          <p:cNvSpPr/>
          <p:nvPr/>
        </p:nvSpPr>
        <p:spPr>
          <a:xfrm>
            <a:off x="1434308" y="1722870"/>
            <a:ext cx="38896" cy="38896"/>
          </a:xfrm>
          <a:custGeom>
            <a:avLst/>
            <a:gdLst/>
            <a:ahLst/>
            <a:cxnLst/>
            <a:rect l="l" t="t" r="r" b="b"/>
            <a:pathLst>
              <a:path w="1132" h="1132" extrusionOk="0">
                <a:moveTo>
                  <a:pt x="560" y="1"/>
                </a:moveTo>
                <a:cubicBezTo>
                  <a:pt x="250" y="1"/>
                  <a:pt x="0" y="251"/>
                  <a:pt x="0" y="560"/>
                </a:cubicBezTo>
                <a:cubicBezTo>
                  <a:pt x="12" y="882"/>
                  <a:pt x="262" y="1132"/>
                  <a:pt x="560" y="1132"/>
                </a:cubicBezTo>
                <a:cubicBezTo>
                  <a:pt x="881" y="1132"/>
                  <a:pt x="1131" y="882"/>
                  <a:pt x="1131" y="560"/>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8" name="Google Shape;1098;p2"/>
          <p:cNvSpPr/>
          <p:nvPr/>
        </p:nvSpPr>
        <p:spPr>
          <a:xfrm>
            <a:off x="1306252" y="1723282"/>
            <a:ext cx="38896" cy="38896"/>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9" name="Google Shape;1099;p2"/>
          <p:cNvSpPr/>
          <p:nvPr/>
        </p:nvSpPr>
        <p:spPr>
          <a:xfrm>
            <a:off x="1242035" y="1787121"/>
            <a:ext cx="38896" cy="38896"/>
          </a:xfrm>
          <a:custGeom>
            <a:avLst/>
            <a:gdLst/>
            <a:ahLst/>
            <a:cxnLst/>
            <a:rect l="l" t="t" r="r" b="b"/>
            <a:pathLst>
              <a:path w="1132" h="1132" extrusionOk="0">
                <a:moveTo>
                  <a:pt x="560" y="0"/>
                </a:moveTo>
                <a:cubicBezTo>
                  <a:pt x="250" y="0"/>
                  <a:pt x="0" y="262"/>
                  <a:pt x="0" y="572"/>
                </a:cubicBezTo>
                <a:cubicBezTo>
                  <a:pt x="0" y="881"/>
                  <a:pt x="262" y="1131"/>
                  <a:pt x="560" y="1131"/>
                </a:cubicBezTo>
                <a:cubicBezTo>
                  <a:pt x="881" y="1131"/>
                  <a:pt x="1131" y="881"/>
                  <a:pt x="1131" y="572"/>
                </a:cubicBezTo>
                <a:cubicBezTo>
                  <a:pt x="1131" y="262"/>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0" name="Google Shape;1100;p2"/>
          <p:cNvSpPr/>
          <p:nvPr/>
        </p:nvSpPr>
        <p:spPr>
          <a:xfrm>
            <a:off x="1370469" y="1787121"/>
            <a:ext cx="38896" cy="38896"/>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1" name="Google Shape;1101;p2"/>
          <p:cNvSpPr/>
          <p:nvPr/>
        </p:nvSpPr>
        <p:spPr>
          <a:xfrm>
            <a:off x="1242035" y="1659065"/>
            <a:ext cx="38896" cy="38896"/>
          </a:xfrm>
          <a:custGeom>
            <a:avLst/>
            <a:gdLst/>
            <a:ahLst/>
            <a:cxnLst/>
            <a:rect l="l" t="t" r="r" b="b"/>
            <a:pathLst>
              <a:path w="1132" h="1132" extrusionOk="0">
                <a:moveTo>
                  <a:pt x="560" y="0"/>
                </a:moveTo>
                <a:cubicBezTo>
                  <a:pt x="250" y="0"/>
                  <a:pt x="0" y="250"/>
                  <a:pt x="0" y="560"/>
                </a:cubicBezTo>
                <a:cubicBezTo>
                  <a:pt x="12" y="870"/>
                  <a:pt x="262" y="1131"/>
                  <a:pt x="560" y="1131"/>
                </a:cubicBezTo>
                <a:cubicBezTo>
                  <a:pt x="881" y="1131"/>
                  <a:pt x="1131" y="870"/>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2" name="Google Shape;1102;p2"/>
          <p:cNvSpPr/>
          <p:nvPr/>
        </p:nvSpPr>
        <p:spPr>
          <a:xfrm>
            <a:off x="1370469" y="1659065"/>
            <a:ext cx="38896" cy="38896"/>
          </a:xfrm>
          <a:custGeom>
            <a:avLst/>
            <a:gdLst/>
            <a:ahLst/>
            <a:cxnLst/>
            <a:rect l="l" t="t" r="r" b="b"/>
            <a:pathLst>
              <a:path w="1132" h="1132" extrusionOk="0">
                <a:moveTo>
                  <a:pt x="560" y="0"/>
                </a:moveTo>
                <a:cubicBezTo>
                  <a:pt x="251" y="0"/>
                  <a:pt x="1" y="250"/>
                  <a:pt x="1" y="560"/>
                </a:cubicBezTo>
                <a:cubicBezTo>
                  <a:pt x="1" y="870"/>
                  <a:pt x="251" y="1131"/>
                  <a:pt x="560" y="1131"/>
                </a:cubicBezTo>
                <a:cubicBezTo>
                  <a:pt x="870" y="1131"/>
                  <a:pt x="1132" y="870"/>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3" name="Google Shape;1103;p2"/>
          <p:cNvSpPr/>
          <p:nvPr/>
        </p:nvSpPr>
        <p:spPr>
          <a:xfrm>
            <a:off x="1434308" y="1594848"/>
            <a:ext cx="38896" cy="38896"/>
          </a:xfrm>
          <a:custGeom>
            <a:avLst/>
            <a:gdLst/>
            <a:ahLst/>
            <a:cxnLst/>
            <a:rect l="l" t="t" r="r" b="b"/>
            <a:pathLst>
              <a:path w="1132" h="1132" extrusionOk="0">
                <a:moveTo>
                  <a:pt x="560" y="0"/>
                </a:moveTo>
                <a:cubicBezTo>
                  <a:pt x="250" y="0"/>
                  <a:pt x="0" y="262"/>
                  <a:pt x="0" y="572"/>
                </a:cubicBezTo>
                <a:cubicBezTo>
                  <a:pt x="12" y="881"/>
                  <a:pt x="262" y="1131"/>
                  <a:pt x="560" y="1131"/>
                </a:cubicBezTo>
                <a:cubicBezTo>
                  <a:pt x="881" y="1131"/>
                  <a:pt x="1131" y="881"/>
                  <a:pt x="1131" y="572"/>
                </a:cubicBezTo>
                <a:cubicBezTo>
                  <a:pt x="1131" y="262"/>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4" name="Google Shape;1104;p2"/>
          <p:cNvSpPr/>
          <p:nvPr/>
        </p:nvSpPr>
        <p:spPr>
          <a:xfrm>
            <a:off x="1306252" y="1594848"/>
            <a:ext cx="38896" cy="38896"/>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5" name="Google Shape;1105;p2"/>
          <p:cNvSpPr/>
          <p:nvPr/>
        </p:nvSpPr>
        <p:spPr>
          <a:xfrm>
            <a:off x="1434308" y="1978982"/>
            <a:ext cx="38896" cy="38896"/>
          </a:xfrm>
          <a:custGeom>
            <a:avLst/>
            <a:gdLst/>
            <a:ahLst/>
            <a:cxnLst/>
            <a:rect l="l" t="t" r="r" b="b"/>
            <a:pathLst>
              <a:path w="1132" h="1132" extrusionOk="0">
                <a:moveTo>
                  <a:pt x="560" y="0"/>
                </a:moveTo>
                <a:cubicBezTo>
                  <a:pt x="250" y="0"/>
                  <a:pt x="0" y="250"/>
                  <a:pt x="0" y="572"/>
                </a:cubicBezTo>
                <a:cubicBezTo>
                  <a:pt x="0" y="881"/>
                  <a:pt x="262" y="1131"/>
                  <a:pt x="560" y="1131"/>
                </a:cubicBezTo>
                <a:cubicBezTo>
                  <a:pt x="881" y="1131"/>
                  <a:pt x="1131" y="881"/>
                  <a:pt x="1131" y="572"/>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6" name="Google Shape;1106;p2"/>
          <p:cNvSpPr/>
          <p:nvPr/>
        </p:nvSpPr>
        <p:spPr>
          <a:xfrm>
            <a:off x="1306252" y="1979359"/>
            <a:ext cx="38896" cy="38930"/>
          </a:xfrm>
          <a:custGeom>
            <a:avLst/>
            <a:gdLst/>
            <a:ahLst/>
            <a:cxnLst/>
            <a:rect l="l" t="t" r="r" b="b"/>
            <a:pathLst>
              <a:path w="1132" h="1133"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7" name="Google Shape;1107;p2"/>
          <p:cNvSpPr/>
          <p:nvPr/>
        </p:nvSpPr>
        <p:spPr>
          <a:xfrm>
            <a:off x="1242035" y="2043611"/>
            <a:ext cx="38896" cy="38896"/>
          </a:xfrm>
          <a:custGeom>
            <a:avLst/>
            <a:gdLst/>
            <a:ahLst/>
            <a:cxnLst/>
            <a:rect l="l" t="t" r="r" b="b"/>
            <a:pathLst>
              <a:path w="1132" h="1132" extrusionOk="0">
                <a:moveTo>
                  <a:pt x="560" y="0"/>
                </a:moveTo>
                <a:cubicBezTo>
                  <a:pt x="250" y="0"/>
                  <a:pt x="0" y="250"/>
                  <a:pt x="0" y="560"/>
                </a:cubicBezTo>
                <a:cubicBezTo>
                  <a:pt x="12" y="869"/>
                  <a:pt x="262" y="1131"/>
                  <a:pt x="560" y="1131"/>
                </a:cubicBezTo>
                <a:cubicBezTo>
                  <a:pt x="881" y="1131"/>
                  <a:pt x="1131" y="869"/>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8" name="Google Shape;1108;p2"/>
          <p:cNvSpPr/>
          <p:nvPr/>
        </p:nvSpPr>
        <p:spPr>
          <a:xfrm>
            <a:off x="1370469" y="2043611"/>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9" name="Google Shape;1109;p2"/>
          <p:cNvSpPr/>
          <p:nvPr/>
        </p:nvSpPr>
        <p:spPr>
          <a:xfrm>
            <a:off x="1242035" y="1915143"/>
            <a:ext cx="38896" cy="38896"/>
          </a:xfrm>
          <a:custGeom>
            <a:avLst/>
            <a:gdLst/>
            <a:ahLst/>
            <a:cxnLst/>
            <a:rect l="l" t="t" r="r" b="b"/>
            <a:pathLst>
              <a:path w="1132" h="1132" extrusionOk="0">
                <a:moveTo>
                  <a:pt x="560" y="1"/>
                </a:moveTo>
                <a:cubicBezTo>
                  <a:pt x="250" y="1"/>
                  <a:pt x="0" y="251"/>
                  <a:pt x="0" y="560"/>
                </a:cubicBezTo>
                <a:cubicBezTo>
                  <a:pt x="12" y="882"/>
                  <a:pt x="262" y="1132"/>
                  <a:pt x="560" y="1132"/>
                </a:cubicBezTo>
                <a:cubicBezTo>
                  <a:pt x="881" y="1132"/>
                  <a:pt x="1131" y="882"/>
                  <a:pt x="1131" y="560"/>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0" name="Google Shape;1110;p2"/>
          <p:cNvSpPr/>
          <p:nvPr/>
        </p:nvSpPr>
        <p:spPr>
          <a:xfrm>
            <a:off x="1370469" y="1915143"/>
            <a:ext cx="38896" cy="38896"/>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1" name="Google Shape;1111;p2"/>
          <p:cNvSpPr/>
          <p:nvPr/>
        </p:nvSpPr>
        <p:spPr>
          <a:xfrm>
            <a:off x="1434308" y="1851338"/>
            <a:ext cx="38896" cy="38896"/>
          </a:xfrm>
          <a:custGeom>
            <a:avLst/>
            <a:gdLst/>
            <a:ahLst/>
            <a:cxnLst/>
            <a:rect l="l" t="t" r="r" b="b"/>
            <a:pathLst>
              <a:path w="1132" h="1132" extrusionOk="0">
                <a:moveTo>
                  <a:pt x="560" y="0"/>
                </a:moveTo>
                <a:cubicBezTo>
                  <a:pt x="250" y="0"/>
                  <a:pt x="0" y="250"/>
                  <a:pt x="0" y="560"/>
                </a:cubicBezTo>
                <a:cubicBezTo>
                  <a:pt x="0" y="869"/>
                  <a:pt x="262" y="1131"/>
                  <a:pt x="560" y="1131"/>
                </a:cubicBezTo>
                <a:cubicBezTo>
                  <a:pt x="881" y="1131"/>
                  <a:pt x="1131" y="869"/>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2" name="Google Shape;1112;p2"/>
          <p:cNvSpPr/>
          <p:nvPr/>
        </p:nvSpPr>
        <p:spPr>
          <a:xfrm>
            <a:off x="1306252" y="1851338"/>
            <a:ext cx="38896" cy="38896"/>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3" name="Google Shape;1113;p2"/>
          <p:cNvSpPr/>
          <p:nvPr/>
        </p:nvSpPr>
        <p:spPr>
          <a:xfrm>
            <a:off x="986335" y="-5903"/>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4" name="Google Shape;1114;p2"/>
          <p:cNvSpPr/>
          <p:nvPr/>
        </p:nvSpPr>
        <p:spPr>
          <a:xfrm>
            <a:off x="1113979" y="-5903"/>
            <a:ext cx="38896" cy="38896"/>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5" name="Google Shape;1115;p2"/>
          <p:cNvSpPr/>
          <p:nvPr/>
        </p:nvSpPr>
        <p:spPr>
          <a:xfrm>
            <a:off x="1178196" y="186335"/>
            <a:ext cx="38896" cy="38518"/>
          </a:xfrm>
          <a:custGeom>
            <a:avLst/>
            <a:gdLst/>
            <a:ahLst/>
            <a:cxnLst/>
            <a:rect l="l" t="t" r="r" b="b"/>
            <a:pathLst>
              <a:path w="1132" h="1121" extrusionOk="0">
                <a:moveTo>
                  <a:pt x="561" y="1"/>
                </a:moveTo>
                <a:cubicBezTo>
                  <a:pt x="251" y="1"/>
                  <a:pt x="1" y="251"/>
                  <a:pt x="1" y="561"/>
                </a:cubicBezTo>
                <a:cubicBezTo>
                  <a:pt x="1" y="870"/>
                  <a:pt x="263" y="1120"/>
                  <a:pt x="561" y="1120"/>
                </a:cubicBezTo>
                <a:cubicBezTo>
                  <a:pt x="870" y="1120"/>
                  <a:pt x="1132" y="870"/>
                  <a:pt x="1132" y="561"/>
                </a:cubicBezTo>
                <a:cubicBezTo>
                  <a:pt x="1132" y="251"/>
                  <a:pt x="870" y="1"/>
                  <a:pt x="561"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6" name="Google Shape;1116;p2"/>
          <p:cNvSpPr/>
          <p:nvPr/>
        </p:nvSpPr>
        <p:spPr>
          <a:xfrm>
            <a:off x="1050174" y="186335"/>
            <a:ext cx="38896" cy="38930"/>
          </a:xfrm>
          <a:custGeom>
            <a:avLst/>
            <a:gdLst/>
            <a:ahLst/>
            <a:cxnLst/>
            <a:rect l="l" t="t" r="r" b="b"/>
            <a:pathLst>
              <a:path w="1132" h="1133" extrusionOk="0">
                <a:moveTo>
                  <a:pt x="560" y="1"/>
                </a:moveTo>
                <a:cubicBezTo>
                  <a:pt x="250" y="1"/>
                  <a:pt x="0" y="251"/>
                  <a:pt x="0" y="561"/>
                </a:cubicBezTo>
                <a:cubicBezTo>
                  <a:pt x="0" y="870"/>
                  <a:pt x="250" y="1132"/>
                  <a:pt x="560" y="1132"/>
                </a:cubicBezTo>
                <a:cubicBezTo>
                  <a:pt x="881" y="1132"/>
                  <a:pt x="1131" y="870"/>
                  <a:pt x="1131" y="561"/>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7" name="Google Shape;1117;p2"/>
          <p:cNvSpPr/>
          <p:nvPr/>
        </p:nvSpPr>
        <p:spPr>
          <a:xfrm>
            <a:off x="986335" y="250174"/>
            <a:ext cx="38896" cy="38896"/>
          </a:xfrm>
          <a:custGeom>
            <a:avLst/>
            <a:gdLst/>
            <a:ahLst/>
            <a:cxnLst/>
            <a:rect l="l" t="t" r="r" b="b"/>
            <a:pathLst>
              <a:path w="1132" h="1132" extrusionOk="0">
                <a:moveTo>
                  <a:pt x="560" y="0"/>
                </a:moveTo>
                <a:cubicBezTo>
                  <a:pt x="251" y="0"/>
                  <a:pt x="1" y="250"/>
                  <a:pt x="1" y="560"/>
                </a:cubicBezTo>
                <a:cubicBezTo>
                  <a:pt x="1" y="881"/>
                  <a:pt x="251" y="1131"/>
                  <a:pt x="560" y="1131"/>
                </a:cubicBezTo>
                <a:cubicBezTo>
                  <a:pt x="882" y="1131"/>
                  <a:pt x="1132" y="870"/>
                  <a:pt x="1132" y="560"/>
                </a:cubicBezTo>
                <a:cubicBezTo>
                  <a:pt x="1132" y="250"/>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8" name="Google Shape;1118;p2"/>
          <p:cNvSpPr/>
          <p:nvPr/>
        </p:nvSpPr>
        <p:spPr>
          <a:xfrm>
            <a:off x="1113979" y="250174"/>
            <a:ext cx="38896" cy="38896"/>
          </a:xfrm>
          <a:custGeom>
            <a:avLst/>
            <a:gdLst/>
            <a:ahLst/>
            <a:cxnLst/>
            <a:rect l="l" t="t" r="r" b="b"/>
            <a:pathLst>
              <a:path w="1132" h="1132" extrusionOk="0">
                <a:moveTo>
                  <a:pt x="572" y="0"/>
                </a:moveTo>
                <a:cubicBezTo>
                  <a:pt x="263" y="0"/>
                  <a:pt x="1" y="250"/>
                  <a:pt x="1" y="560"/>
                </a:cubicBezTo>
                <a:cubicBezTo>
                  <a:pt x="1" y="881"/>
                  <a:pt x="263" y="1131"/>
                  <a:pt x="572" y="1131"/>
                </a:cubicBezTo>
                <a:cubicBezTo>
                  <a:pt x="882" y="1131"/>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9" name="Google Shape;1119;p2"/>
          <p:cNvSpPr/>
          <p:nvPr/>
        </p:nvSpPr>
        <p:spPr>
          <a:xfrm>
            <a:off x="986335" y="121706"/>
            <a:ext cx="38896" cy="38896"/>
          </a:xfrm>
          <a:custGeom>
            <a:avLst/>
            <a:gdLst/>
            <a:ahLst/>
            <a:cxnLst/>
            <a:rect l="l" t="t" r="r" b="b"/>
            <a:pathLst>
              <a:path w="1132" h="1132" extrusionOk="0">
                <a:moveTo>
                  <a:pt x="560" y="1"/>
                </a:moveTo>
                <a:cubicBezTo>
                  <a:pt x="251" y="1"/>
                  <a:pt x="1" y="251"/>
                  <a:pt x="1" y="572"/>
                </a:cubicBezTo>
                <a:cubicBezTo>
                  <a:pt x="1" y="894"/>
                  <a:pt x="251" y="1132"/>
                  <a:pt x="560" y="1132"/>
                </a:cubicBezTo>
                <a:cubicBezTo>
                  <a:pt x="882" y="1132"/>
                  <a:pt x="1132" y="882"/>
                  <a:pt x="1132" y="572"/>
                </a:cubicBezTo>
                <a:cubicBezTo>
                  <a:pt x="1132" y="251"/>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0" name="Google Shape;1120;p2"/>
          <p:cNvSpPr/>
          <p:nvPr/>
        </p:nvSpPr>
        <p:spPr>
          <a:xfrm>
            <a:off x="1113979" y="121706"/>
            <a:ext cx="38896" cy="38896"/>
          </a:xfrm>
          <a:custGeom>
            <a:avLst/>
            <a:gdLst/>
            <a:ahLst/>
            <a:cxnLst/>
            <a:rect l="l" t="t" r="r" b="b"/>
            <a:pathLst>
              <a:path w="1132" h="1132" extrusionOk="0">
                <a:moveTo>
                  <a:pt x="572" y="1"/>
                </a:moveTo>
                <a:cubicBezTo>
                  <a:pt x="263" y="1"/>
                  <a:pt x="1" y="251"/>
                  <a:pt x="1" y="572"/>
                </a:cubicBezTo>
                <a:cubicBezTo>
                  <a:pt x="1" y="894"/>
                  <a:pt x="263"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1" name="Google Shape;1121;p2"/>
          <p:cNvSpPr/>
          <p:nvPr/>
        </p:nvSpPr>
        <p:spPr>
          <a:xfrm>
            <a:off x="1178196" y="58314"/>
            <a:ext cx="38896" cy="38896"/>
          </a:xfrm>
          <a:custGeom>
            <a:avLst/>
            <a:gdLst/>
            <a:ahLst/>
            <a:cxnLst/>
            <a:rect l="l" t="t" r="r" b="b"/>
            <a:pathLst>
              <a:path w="1132" h="1132" extrusionOk="0">
                <a:moveTo>
                  <a:pt x="561" y="0"/>
                </a:moveTo>
                <a:cubicBezTo>
                  <a:pt x="251" y="0"/>
                  <a:pt x="1" y="250"/>
                  <a:pt x="1" y="572"/>
                </a:cubicBezTo>
                <a:cubicBezTo>
                  <a:pt x="13" y="881"/>
                  <a:pt x="263" y="1131"/>
                  <a:pt x="561" y="1131"/>
                </a:cubicBezTo>
                <a:cubicBezTo>
                  <a:pt x="870" y="1131"/>
                  <a:pt x="1132" y="881"/>
                  <a:pt x="1132" y="572"/>
                </a:cubicBezTo>
                <a:cubicBezTo>
                  <a:pt x="1132" y="250"/>
                  <a:pt x="870" y="0"/>
                  <a:pt x="561"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2" name="Google Shape;1122;p2"/>
          <p:cNvSpPr/>
          <p:nvPr/>
        </p:nvSpPr>
        <p:spPr>
          <a:xfrm>
            <a:off x="1050174" y="58314"/>
            <a:ext cx="38896" cy="38896"/>
          </a:xfrm>
          <a:custGeom>
            <a:avLst/>
            <a:gdLst/>
            <a:ahLst/>
            <a:cxnLst/>
            <a:rect l="l" t="t" r="r" b="b"/>
            <a:pathLst>
              <a:path w="1132" h="1132" extrusionOk="0">
                <a:moveTo>
                  <a:pt x="560" y="0"/>
                </a:moveTo>
                <a:cubicBezTo>
                  <a:pt x="250" y="0"/>
                  <a:pt x="0" y="250"/>
                  <a:pt x="0" y="572"/>
                </a:cubicBezTo>
                <a:cubicBezTo>
                  <a:pt x="0" y="881"/>
                  <a:pt x="250" y="1131"/>
                  <a:pt x="560" y="1131"/>
                </a:cubicBezTo>
                <a:cubicBezTo>
                  <a:pt x="881" y="1131"/>
                  <a:pt x="1131" y="881"/>
                  <a:pt x="1131" y="572"/>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3" name="Google Shape;1123;p2"/>
          <p:cNvSpPr/>
          <p:nvPr/>
        </p:nvSpPr>
        <p:spPr>
          <a:xfrm>
            <a:off x="1178196" y="442447"/>
            <a:ext cx="38896" cy="38896"/>
          </a:xfrm>
          <a:custGeom>
            <a:avLst/>
            <a:gdLst/>
            <a:ahLst/>
            <a:cxnLst/>
            <a:rect l="l" t="t" r="r" b="b"/>
            <a:pathLst>
              <a:path w="1132" h="1132" extrusionOk="0">
                <a:moveTo>
                  <a:pt x="561" y="0"/>
                </a:moveTo>
                <a:cubicBezTo>
                  <a:pt x="251" y="0"/>
                  <a:pt x="1" y="250"/>
                  <a:pt x="1" y="560"/>
                </a:cubicBezTo>
                <a:cubicBezTo>
                  <a:pt x="13" y="881"/>
                  <a:pt x="263" y="1131"/>
                  <a:pt x="561" y="1131"/>
                </a:cubicBezTo>
                <a:cubicBezTo>
                  <a:pt x="870" y="1131"/>
                  <a:pt x="1132" y="881"/>
                  <a:pt x="1132" y="560"/>
                </a:cubicBezTo>
                <a:cubicBezTo>
                  <a:pt x="1132" y="250"/>
                  <a:pt x="870" y="0"/>
                  <a:pt x="561"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4" name="Google Shape;1124;p2"/>
          <p:cNvSpPr/>
          <p:nvPr/>
        </p:nvSpPr>
        <p:spPr>
          <a:xfrm>
            <a:off x="1050174" y="442447"/>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5" name="Google Shape;1125;p2"/>
          <p:cNvSpPr/>
          <p:nvPr/>
        </p:nvSpPr>
        <p:spPr>
          <a:xfrm>
            <a:off x="986335" y="506252"/>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6" name="Google Shape;1126;p2"/>
          <p:cNvSpPr/>
          <p:nvPr/>
        </p:nvSpPr>
        <p:spPr>
          <a:xfrm>
            <a:off x="1113979" y="506252"/>
            <a:ext cx="38896" cy="38896"/>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7" name="Google Shape;1127;p2"/>
          <p:cNvSpPr/>
          <p:nvPr/>
        </p:nvSpPr>
        <p:spPr>
          <a:xfrm>
            <a:off x="986335" y="377818"/>
            <a:ext cx="38896" cy="38896"/>
          </a:xfrm>
          <a:custGeom>
            <a:avLst/>
            <a:gdLst/>
            <a:ahLst/>
            <a:cxnLst/>
            <a:rect l="l" t="t" r="r" b="b"/>
            <a:pathLst>
              <a:path w="1132" h="1132" extrusionOk="0">
                <a:moveTo>
                  <a:pt x="560" y="0"/>
                </a:moveTo>
                <a:cubicBezTo>
                  <a:pt x="251" y="0"/>
                  <a:pt x="1" y="262"/>
                  <a:pt x="1" y="572"/>
                </a:cubicBezTo>
                <a:cubicBezTo>
                  <a:pt x="1" y="893"/>
                  <a:pt x="251" y="1131"/>
                  <a:pt x="560" y="1131"/>
                </a:cubicBezTo>
                <a:cubicBezTo>
                  <a:pt x="882" y="1131"/>
                  <a:pt x="1132" y="881"/>
                  <a:pt x="1132" y="572"/>
                </a:cubicBezTo>
                <a:cubicBezTo>
                  <a:pt x="1132" y="262"/>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8" name="Google Shape;1128;p2"/>
          <p:cNvSpPr/>
          <p:nvPr/>
        </p:nvSpPr>
        <p:spPr>
          <a:xfrm>
            <a:off x="1113979" y="377818"/>
            <a:ext cx="38896" cy="38896"/>
          </a:xfrm>
          <a:custGeom>
            <a:avLst/>
            <a:gdLst/>
            <a:ahLst/>
            <a:cxnLst/>
            <a:rect l="l" t="t" r="r" b="b"/>
            <a:pathLst>
              <a:path w="1132" h="1132" extrusionOk="0">
                <a:moveTo>
                  <a:pt x="572" y="0"/>
                </a:moveTo>
                <a:cubicBezTo>
                  <a:pt x="263" y="0"/>
                  <a:pt x="1" y="262"/>
                  <a:pt x="1" y="572"/>
                </a:cubicBezTo>
                <a:cubicBezTo>
                  <a:pt x="1" y="893"/>
                  <a:pt x="263"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9" name="Google Shape;1129;p2"/>
          <p:cNvSpPr/>
          <p:nvPr/>
        </p:nvSpPr>
        <p:spPr>
          <a:xfrm>
            <a:off x="1178196" y="313979"/>
            <a:ext cx="38896" cy="38896"/>
          </a:xfrm>
          <a:custGeom>
            <a:avLst/>
            <a:gdLst/>
            <a:ahLst/>
            <a:cxnLst/>
            <a:rect l="l" t="t" r="r" b="b"/>
            <a:pathLst>
              <a:path w="1132" h="1132" extrusionOk="0">
                <a:moveTo>
                  <a:pt x="561" y="1"/>
                </a:moveTo>
                <a:cubicBezTo>
                  <a:pt x="251" y="1"/>
                  <a:pt x="1" y="251"/>
                  <a:pt x="1" y="572"/>
                </a:cubicBezTo>
                <a:cubicBezTo>
                  <a:pt x="13" y="882"/>
                  <a:pt x="263" y="1132"/>
                  <a:pt x="561" y="1132"/>
                </a:cubicBezTo>
                <a:cubicBezTo>
                  <a:pt x="870" y="1132"/>
                  <a:pt x="1132" y="882"/>
                  <a:pt x="1132" y="572"/>
                </a:cubicBezTo>
                <a:cubicBezTo>
                  <a:pt x="1132" y="275"/>
                  <a:pt x="870" y="1"/>
                  <a:pt x="561"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0" name="Google Shape;1130;p2"/>
          <p:cNvSpPr/>
          <p:nvPr/>
        </p:nvSpPr>
        <p:spPr>
          <a:xfrm>
            <a:off x="1050174" y="314391"/>
            <a:ext cx="38896" cy="38896"/>
          </a:xfrm>
          <a:custGeom>
            <a:avLst/>
            <a:gdLst/>
            <a:ahLst/>
            <a:cxnLst/>
            <a:rect l="l" t="t" r="r" b="b"/>
            <a:pathLst>
              <a:path w="1132" h="1132" extrusionOk="0">
                <a:moveTo>
                  <a:pt x="560" y="1"/>
                </a:moveTo>
                <a:cubicBezTo>
                  <a:pt x="250" y="1"/>
                  <a:pt x="0" y="263"/>
                  <a:pt x="0" y="572"/>
                </a:cubicBezTo>
                <a:cubicBezTo>
                  <a:pt x="0" y="882"/>
                  <a:pt x="250" y="1132"/>
                  <a:pt x="560" y="1132"/>
                </a:cubicBezTo>
                <a:cubicBezTo>
                  <a:pt x="881" y="1132"/>
                  <a:pt x="1131" y="882"/>
                  <a:pt x="1131" y="572"/>
                </a:cubicBezTo>
                <a:cubicBezTo>
                  <a:pt x="1131" y="263"/>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1" name="Google Shape;1131;p2"/>
          <p:cNvSpPr/>
          <p:nvPr/>
        </p:nvSpPr>
        <p:spPr>
          <a:xfrm>
            <a:off x="1178196" y="698525"/>
            <a:ext cx="38896" cy="38896"/>
          </a:xfrm>
          <a:custGeom>
            <a:avLst/>
            <a:gdLst/>
            <a:ahLst/>
            <a:cxnLst/>
            <a:rect l="l" t="t" r="r" b="b"/>
            <a:pathLst>
              <a:path w="1132" h="1132" extrusionOk="0">
                <a:moveTo>
                  <a:pt x="561" y="1"/>
                </a:moveTo>
                <a:cubicBezTo>
                  <a:pt x="251" y="1"/>
                  <a:pt x="1" y="251"/>
                  <a:pt x="1" y="572"/>
                </a:cubicBezTo>
                <a:cubicBezTo>
                  <a:pt x="13" y="882"/>
                  <a:pt x="263" y="1132"/>
                  <a:pt x="561" y="1132"/>
                </a:cubicBezTo>
                <a:cubicBezTo>
                  <a:pt x="870" y="1132"/>
                  <a:pt x="1132" y="882"/>
                  <a:pt x="1132" y="572"/>
                </a:cubicBezTo>
                <a:cubicBezTo>
                  <a:pt x="1132" y="251"/>
                  <a:pt x="870" y="1"/>
                  <a:pt x="561"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2" name="Google Shape;1132;p2"/>
          <p:cNvSpPr/>
          <p:nvPr/>
        </p:nvSpPr>
        <p:spPr>
          <a:xfrm>
            <a:off x="1050174" y="698525"/>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3" name="Google Shape;1133;p2"/>
          <p:cNvSpPr/>
          <p:nvPr/>
        </p:nvSpPr>
        <p:spPr>
          <a:xfrm>
            <a:off x="986335" y="762330"/>
            <a:ext cx="38896" cy="38930"/>
          </a:xfrm>
          <a:custGeom>
            <a:avLst/>
            <a:gdLst/>
            <a:ahLst/>
            <a:cxnLst/>
            <a:rect l="l" t="t" r="r" b="b"/>
            <a:pathLst>
              <a:path w="1132" h="1133" extrusionOk="0">
                <a:moveTo>
                  <a:pt x="560" y="1"/>
                </a:moveTo>
                <a:cubicBezTo>
                  <a:pt x="251" y="1"/>
                  <a:pt x="1" y="263"/>
                  <a:pt x="1" y="572"/>
                </a:cubicBezTo>
                <a:cubicBezTo>
                  <a:pt x="1" y="882"/>
                  <a:pt x="251" y="1132"/>
                  <a:pt x="560" y="1132"/>
                </a:cubicBezTo>
                <a:cubicBezTo>
                  <a:pt x="882" y="1132"/>
                  <a:pt x="1132" y="882"/>
                  <a:pt x="1132" y="572"/>
                </a:cubicBezTo>
                <a:cubicBezTo>
                  <a:pt x="1132" y="263"/>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4" name="Google Shape;1134;p2"/>
          <p:cNvSpPr/>
          <p:nvPr/>
        </p:nvSpPr>
        <p:spPr>
          <a:xfrm>
            <a:off x="1113979" y="762330"/>
            <a:ext cx="38896" cy="38930"/>
          </a:xfrm>
          <a:custGeom>
            <a:avLst/>
            <a:gdLst/>
            <a:ahLst/>
            <a:cxnLst/>
            <a:rect l="l" t="t" r="r" b="b"/>
            <a:pathLst>
              <a:path w="1132" h="1133"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5" name="Google Shape;1135;p2"/>
          <p:cNvSpPr/>
          <p:nvPr/>
        </p:nvSpPr>
        <p:spPr>
          <a:xfrm>
            <a:off x="986335" y="634308"/>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6" name="Google Shape;1136;p2"/>
          <p:cNvSpPr/>
          <p:nvPr/>
        </p:nvSpPr>
        <p:spPr>
          <a:xfrm>
            <a:off x="1113979" y="634308"/>
            <a:ext cx="38896" cy="38896"/>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7" name="Google Shape;1137;p2"/>
          <p:cNvSpPr/>
          <p:nvPr/>
        </p:nvSpPr>
        <p:spPr>
          <a:xfrm>
            <a:off x="1178196" y="570091"/>
            <a:ext cx="38896" cy="38896"/>
          </a:xfrm>
          <a:custGeom>
            <a:avLst/>
            <a:gdLst/>
            <a:ahLst/>
            <a:cxnLst/>
            <a:rect l="l" t="t" r="r" b="b"/>
            <a:pathLst>
              <a:path w="1132" h="1132" extrusionOk="0">
                <a:moveTo>
                  <a:pt x="561" y="0"/>
                </a:moveTo>
                <a:cubicBezTo>
                  <a:pt x="251" y="0"/>
                  <a:pt x="1" y="262"/>
                  <a:pt x="1" y="572"/>
                </a:cubicBezTo>
                <a:cubicBezTo>
                  <a:pt x="13" y="893"/>
                  <a:pt x="263" y="1131"/>
                  <a:pt x="561" y="1131"/>
                </a:cubicBezTo>
                <a:cubicBezTo>
                  <a:pt x="870" y="1131"/>
                  <a:pt x="1132" y="881"/>
                  <a:pt x="1132" y="572"/>
                </a:cubicBezTo>
                <a:cubicBezTo>
                  <a:pt x="1132" y="262"/>
                  <a:pt x="870" y="0"/>
                  <a:pt x="561"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8" name="Google Shape;1138;p2"/>
          <p:cNvSpPr/>
          <p:nvPr/>
        </p:nvSpPr>
        <p:spPr>
          <a:xfrm>
            <a:off x="1050174" y="570881"/>
            <a:ext cx="38896" cy="38483"/>
          </a:xfrm>
          <a:custGeom>
            <a:avLst/>
            <a:gdLst/>
            <a:ahLst/>
            <a:cxnLst/>
            <a:rect l="l" t="t" r="r" b="b"/>
            <a:pathLst>
              <a:path w="1132" h="1120" extrusionOk="0">
                <a:moveTo>
                  <a:pt x="560" y="1"/>
                </a:moveTo>
                <a:cubicBezTo>
                  <a:pt x="250" y="1"/>
                  <a:pt x="0" y="251"/>
                  <a:pt x="0" y="560"/>
                </a:cubicBezTo>
                <a:cubicBezTo>
                  <a:pt x="0" y="870"/>
                  <a:pt x="250" y="1120"/>
                  <a:pt x="560" y="1120"/>
                </a:cubicBezTo>
                <a:cubicBezTo>
                  <a:pt x="881" y="1120"/>
                  <a:pt x="1131" y="870"/>
                  <a:pt x="1131" y="560"/>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9" name="Google Shape;1139;p2"/>
          <p:cNvSpPr/>
          <p:nvPr/>
        </p:nvSpPr>
        <p:spPr>
          <a:xfrm>
            <a:off x="1178196" y="954603"/>
            <a:ext cx="38896" cy="38896"/>
          </a:xfrm>
          <a:custGeom>
            <a:avLst/>
            <a:gdLst/>
            <a:ahLst/>
            <a:cxnLst/>
            <a:rect l="l" t="t" r="r" b="b"/>
            <a:pathLst>
              <a:path w="1132" h="1132" extrusionOk="0">
                <a:moveTo>
                  <a:pt x="561" y="1"/>
                </a:moveTo>
                <a:cubicBezTo>
                  <a:pt x="251" y="1"/>
                  <a:pt x="1" y="263"/>
                  <a:pt x="1" y="572"/>
                </a:cubicBezTo>
                <a:cubicBezTo>
                  <a:pt x="13" y="882"/>
                  <a:pt x="263" y="1132"/>
                  <a:pt x="561" y="1132"/>
                </a:cubicBezTo>
                <a:cubicBezTo>
                  <a:pt x="870" y="1132"/>
                  <a:pt x="1132" y="882"/>
                  <a:pt x="1132" y="572"/>
                </a:cubicBezTo>
                <a:cubicBezTo>
                  <a:pt x="1132" y="263"/>
                  <a:pt x="870" y="1"/>
                  <a:pt x="561"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0" name="Google Shape;1140;p2"/>
          <p:cNvSpPr/>
          <p:nvPr/>
        </p:nvSpPr>
        <p:spPr>
          <a:xfrm>
            <a:off x="1050174" y="954603"/>
            <a:ext cx="38896" cy="38896"/>
          </a:xfrm>
          <a:custGeom>
            <a:avLst/>
            <a:gdLst/>
            <a:ahLst/>
            <a:cxnLst/>
            <a:rect l="l" t="t" r="r" b="b"/>
            <a:pathLst>
              <a:path w="1132" h="1132" extrusionOk="0">
                <a:moveTo>
                  <a:pt x="560" y="1"/>
                </a:moveTo>
                <a:cubicBezTo>
                  <a:pt x="250" y="1"/>
                  <a:pt x="0" y="263"/>
                  <a:pt x="0" y="572"/>
                </a:cubicBezTo>
                <a:cubicBezTo>
                  <a:pt x="0" y="882"/>
                  <a:pt x="250" y="1132"/>
                  <a:pt x="560" y="1132"/>
                </a:cubicBezTo>
                <a:cubicBezTo>
                  <a:pt x="881" y="1132"/>
                  <a:pt x="1131" y="882"/>
                  <a:pt x="1131" y="572"/>
                </a:cubicBezTo>
                <a:cubicBezTo>
                  <a:pt x="1131" y="263"/>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1" name="Google Shape;1141;p2"/>
          <p:cNvSpPr/>
          <p:nvPr/>
        </p:nvSpPr>
        <p:spPr>
          <a:xfrm>
            <a:off x="986335" y="1018854"/>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2" name="Google Shape;1142;p2"/>
          <p:cNvSpPr/>
          <p:nvPr/>
        </p:nvSpPr>
        <p:spPr>
          <a:xfrm>
            <a:off x="1113979" y="1018854"/>
            <a:ext cx="38896" cy="38896"/>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3" name="Google Shape;1143;p2"/>
          <p:cNvSpPr/>
          <p:nvPr/>
        </p:nvSpPr>
        <p:spPr>
          <a:xfrm>
            <a:off x="986335" y="890386"/>
            <a:ext cx="38896" cy="38896"/>
          </a:xfrm>
          <a:custGeom>
            <a:avLst/>
            <a:gdLst/>
            <a:ahLst/>
            <a:cxnLst/>
            <a:rect l="l" t="t" r="r" b="b"/>
            <a:pathLst>
              <a:path w="1132" h="1132" extrusionOk="0">
                <a:moveTo>
                  <a:pt x="560" y="1"/>
                </a:moveTo>
                <a:cubicBezTo>
                  <a:pt x="251" y="1"/>
                  <a:pt x="1" y="251"/>
                  <a:pt x="1" y="560"/>
                </a:cubicBezTo>
                <a:cubicBezTo>
                  <a:pt x="1" y="882"/>
                  <a:pt x="251" y="1132"/>
                  <a:pt x="560" y="1132"/>
                </a:cubicBezTo>
                <a:cubicBezTo>
                  <a:pt x="882" y="1132"/>
                  <a:pt x="1132" y="882"/>
                  <a:pt x="1132" y="560"/>
                </a:cubicBezTo>
                <a:cubicBezTo>
                  <a:pt x="1132" y="251"/>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4" name="Google Shape;1144;p2"/>
          <p:cNvSpPr/>
          <p:nvPr/>
        </p:nvSpPr>
        <p:spPr>
          <a:xfrm>
            <a:off x="1113979" y="890386"/>
            <a:ext cx="38896" cy="38896"/>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5" name="Google Shape;1145;p2"/>
          <p:cNvSpPr/>
          <p:nvPr/>
        </p:nvSpPr>
        <p:spPr>
          <a:xfrm>
            <a:off x="1178196" y="826581"/>
            <a:ext cx="38896" cy="38896"/>
          </a:xfrm>
          <a:custGeom>
            <a:avLst/>
            <a:gdLst/>
            <a:ahLst/>
            <a:cxnLst/>
            <a:rect l="l" t="t" r="r" b="b"/>
            <a:pathLst>
              <a:path w="1132" h="1132" extrusionOk="0">
                <a:moveTo>
                  <a:pt x="561" y="0"/>
                </a:moveTo>
                <a:cubicBezTo>
                  <a:pt x="251" y="0"/>
                  <a:pt x="1" y="250"/>
                  <a:pt x="1" y="560"/>
                </a:cubicBezTo>
                <a:cubicBezTo>
                  <a:pt x="1" y="869"/>
                  <a:pt x="263" y="1131"/>
                  <a:pt x="561" y="1131"/>
                </a:cubicBezTo>
                <a:cubicBezTo>
                  <a:pt x="870" y="1131"/>
                  <a:pt x="1132" y="869"/>
                  <a:pt x="1132" y="560"/>
                </a:cubicBezTo>
                <a:cubicBezTo>
                  <a:pt x="1132" y="250"/>
                  <a:pt x="870" y="0"/>
                  <a:pt x="561"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6" name="Google Shape;1146;p2"/>
          <p:cNvSpPr/>
          <p:nvPr/>
        </p:nvSpPr>
        <p:spPr>
          <a:xfrm>
            <a:off x="1050174" y="826993"/>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7" name="Google Shape;1147;p2"/>
          <p:cNvSpPr/>
          <p:nvPr/>
        </p:nvSpPr>
        <p:spPr>
          <a:xfrm>
            <a:off x="1178196" y="1210302"/>
            <a:ext cx="38896" cy="38896"/>
          </a:xfrm>
          <a:custGeom>
            <a:avLst/>
            <a:gdLst/>
            <a:ahLst/>
            <a:cxnLst/>
            <a:rect l="l" t="t" r="r" b="b"/>
            <a:pathLst>
              <a:path w="1132" h="1132" extrusionOk="0">
                <a:moveTo>
                  <a:pt x="561" y="0"/>
                </a:moveTo>
                <a:cubicBezTo>
                  <a:pt x="251" y="0"/>
                  <a:pt x="1" y="262"/>
                  <a:pt x="1" y="572"/>
                </a:cubicBezTo>
                <a:cubicBezTo>
                  <a:pt x="13" y="893"/>
                  <a:pt x="263" y="1131"/>
                  <a:pt x="561" y="1131"/>
                </a:cubicBezTo>
                <a:cubicBezTo>
                  <a:pt x="870" y="1131"/>
                  <a:pt x="1132" y="881"/>
                  <a:pt x="1132" y="572"/>
                </a:cubicBezTo>
                <a:cubicBezTo>
                  <a:pt x="1132" y="262"/>
                  <a:pt x="870" y="0"/>
                  <a:pt x="561"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8" name="Google Shape;1148;p2"/>
          <p:cNvSpPr/>
          <p:nvPr/>
        </p:nvSpPr>
        <p:spPr>
          <a:xfrm>
            <a:off x="1050174" y="1210714"/>
            <a:ext cx="38896" cy="38896"/>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9" name="Google Shape;1149;p2"/>
          <p:cNvSpPr/>
          <p:nvPr/>
        </p:nvSpPr>
        <p:spPr>
          <a:xfrm>
            <a:off x="986335" y="1274519"/>
            <a:ext cx="38896" cy="38896"/>
          </a:xfrm>
          <a:custGeom>
            <a:avLst/>
            <a:gdLst/>
            <a:ahLst/>
            <a:cxnLst/>
            <a:rect l="l" t="t" r="r" b="b"/>
            <a:pathLst>
              <a:path w="1132" h="1132" extrusionOk="0">
                <a:moveTo>
                  <a:pt x="560" y="1"/>
                </a:moveTo>
                <a:cubicBezTo>
                  <a:pt x="251" y="1"/>
                  <a:pt x="1" y="251"/>
                  <a:pt x="1" y="560"/>
                </a:cubicBezTo>
                <a:cubicBezTo>
                  <a:pt x="1" y="894"/>
                  <a:pt x="251" y="1132"/>
                  <a:pt x="560" y="1132"/>
                </a:cubicBezTo>
                <a:cubicBezTo>
                  <a:pt x="882" y="1132"/>
                  <a:pt x="1132" y="870"/>
                  <a:pt x="1132" y="560"/>
                </a:cubicBezTo>
                <a:cubicBezTo>
                  <a:pt x="1132" y="251"/>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0" name="Google Shape;1150;p2"/>
          <p:cNvSpPr/>
          <p:nvPr/>
        </p:nvSpPr>
        <p:spPr>
          <a:xfrm>
            <a:off x="1113979" y="1274519"/>
            <a:ext cx="38896" cy="38896"/>
          </a:xfrm>
          <a:custGeom>
            <a:avLst/>
            <a:gdLst/>
            <a:ahLst/>
            <a:cxnLst/>
            <a:rect l="l" t="t" r="r" b="b"/>
            <a:pathLst>
              <a:path w="1132" h="1132" extrusionOk="0">
                <a:moveTo>
                  <a:pt x="572" y="1"/>
                </a:moveTo>
                <a:cubicBezTo>
                  <a:pt x="263" y="1"/>
                  <a:pt x="1" y="251"/>
                  <a:pt x="1" y="560"/>
                </a:cubicBezTo>
                <a:cubicBezTo>
                  <a:pt x="1" y="894"/>
                  <a:pt x="263" y="1132"/>
                  <a:pt x="572" y="1132"/>
                </a:cubicBezTo>
                <a:cubicBezTo>
                  <a:pt x="882" y="1132"/>
                  <a:pt x="1132" y="870"/>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1" name="Google Shape;1151;p2"/>
          <p:cNvSpPr/>
          <p:nvPr/>
        </p:nvSpPr>
        <p:spPr>
          <a:xfrm>
            <a:off x="986335" y="1146463"/>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2" name="Google Shape;1152;p2"/>
          <p:cNvSpPr/>
          <p:nvPr/>
        </p:nvSpPr>
        <p:spPr>
          <a:xfrm>
            <a:off x="1113979" y="1146463"/>
            <a:ext cx="38896" cy="38896"/>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3" name="Google Shape;1153;p2"/>
          <p:cNvSpPr/>
          <p:nvPr/>
        </p:nvSpPr>
        <p:spPr>
          <a:xfrm>
            <a:off x="1178196" y="1082659"/>
            <a:ext cx="38896" cy="38896"/>
          </a:xfrm>
          <a:custGeom>
            <a:avLst/>
            <a:gdLst/>
            <a:ahLst/>
            <a:cxnLst/>
            <a:rect l="l" t="t" r="r" b="b"/>
            <a:pathLst>
              <a:path w="1132" h="1132" extrusionOk="0">
                <a:moveTo>
                  <a:pt x="561" y="1"/>
                </a:moveTo>
                <a:cubicBezTo>
                  <a:pt x="251" y="1"/>
                  <a:pt x="1" y="251"/>
                  <a:pt x="1" y="560"/>
                </a:cubicBezTo>
                <a:cubicBezTo>
                  <a:pt x="1" y="882"/>
                  <a:pt x="263" y="1132"/>
                  <a:pt x="561" y="1132"/>
                </a:cubicBezTo>
                <a:cubicBezTo>
                  <a:pt x="870" y="1132"/>
                  <a:pt x="1132" y="882"/>
                  <a:pt x="1132" y="560"/>
                </a:cubicBezTo>
                <a:cubicBezTo>
                  <a:pt x="1132" y="251"/>
                  <a:pt x="870" y="1"/>
                  <a:pt x="561"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4" name="Google Shape;1154;p2"/>
          <p:cNvSpPr/>
          <p:nvPr/>
        </p:nvSpPr>
        <p:spPr>
          <a:xfrm>
            <a:off x="1050174" y="1082659"/>
            <a:ext cx="38896" cy="38896"/>
          </a:xfrm>
          <a:custGeom>
            <a:avLst/>
            <a:gdLst/>
            <a:ahLst/>
            <a:cxnLst/>
            <a:rect l="l" t="t" r="r" b="b"/>
            <a:pathLst>
              <a:path w="1132" h="1132" extrusionOk="0">
                <a:moveTo>
                  <a:pt x="560" y="1"/>
                </a:moveTo>
                <a:cubicBezTo>
                  <a:pt x="250" y="1"/>
                  <a:pt x="0" y="251"/>
                  <a:pt x="0" y="560"/>
                </a:cubicBezTo>
                <a:cubicBezTo>
                  <a:pt x="0" y="870"/>
                  <a:pt x="250" y="1132"/>
                  <a:pt x="560" y="1132"/>
                </a:cubicBezTo>
                <a:cubicBezTo>
                  <a:pt x="881" y="1132"/>
                  <a:pt x="1131" y="870"/>
                  <a:pt x="1131" y="560"/>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5" name="Google Shape;1155;p2"/>
          <p:cNvSpPr/>
          <p:nvPr/>
        </p:nvSpPr>
        <p:spPr>
          <a:xfrm>
            <a:off x="1178196" y="1466792"/>
            <a:ext cx="38896" cy="38896"/>
          </a:xfrm>
          <a:custGeom>
            <a:avLst/>
            <a:gdLst/>
            <a:ahLst/>
            <a:cxnLst/>
            <a:rect l="l" t="t" r="r" b="b"/>
            <a:pathLst>
              <a:path w="1132" h="1132" extrusionOk="0">
                <a:moveTo>
                  <a:pt x="561" y="0"/>
                </a:moveTo>
                <a:cubicBezTo>
                  <a:pt x="251" y="0"/>
                  <a:pt x="1" y="250"/>
                  <a:pt x="1" y="560"/>
                </a:cubicBezTo>
                <a:cubicBezTo>
                  <a:pt x="13" y="893"/>
                  <a:pt x="263" y="1132"/>
                  <a:pt x="561" y="1132"/>
                </a:cubicBezTo>
                <a:cubicBezTo>
                  <a:pt x="870" y="1132"/>
                  <a:pt x="1132" y="870"/>
                  <a:pt x="1132" y="560"/>
                </a:cubicBezTo>
                <a:cubicBezTo>
                  <a:pt x="1132" y="250"/>
                  <a:pt x="870" y="0"/>
                  <a:pt x="561"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6" name="Google Shape;1156;p2"/>
          <p:cNvSpPr/>
          <p:nvPr/>
        </p:nvSpPr>
        <p:spPr>
          <a:xfrm>
            <a:off x="1050174" y="1467204"/>
            <a:ext cx="38896" cy="38896"/>
          </a:xfrm>
          <a:custGeom>
            <a:avLst/>
            <a:gdLst/>
            <a:ahLst/>
            <a:cxnLst/>
            <a:rect l="l" t="t" r="r" b="b"/>
            <a:pathLst>
              <a:path w="1132" h="1132" extrusionOk="0">
                <a:moveTo>
                  <a:pt x="560" y="0"/>
                </a:moveTo>
                <a:cubicBezTo>
                  <a:pt x="250" y="0"/>
                  <a:pt x="0" y="250"/>
                  <a:pt x="0" y="560"/>
                </a:cubicBezTo>
                <a:cubicBezTo>
                  <a:pt x="0" y="870"/>
                  <a:pt x="250" y="1131"/>
                  <a:pt x="560" y="1131"/>
                </a:cubicBezTo>
                <a:cubicBezTo>
                  <a:pt x="881" y="1131"/>
                  <a:pt x="1131" y="870"/>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7" name="Google Shape;1157;p2"/>
          <p:cNvSpPr/>
          <p:nvPr/>
        </p:nvSpPr>
        <p:spPr>
          <a:xfrm>
            <a:off x="986335" y="1531009"/>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8" name="Google Shape;1158;p2"/>
          <p:cNvSpPr/>
          <p:nvPr/>
        </p:nvSpPr>
        <p:spPr>
          <a:xfrm>
            <a:off x="1113979" y="1531009"/>
            <a:ext cx="38896" cy="38896"/>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9" name="Google Shape;1159;p2"/>
          <p:cNvSpPr/>
          <p:nvPr/>
        </p:nvSpPr>
        <p:spPr>
          <a:xfrm>
            <a:off x="986335" y="1402575"/>
            <a:ext cx="38896" cy="38896"/>
          </a:xfrm>
          <a:custGeom>
            <a:avLst/>
            <a:gdLst/>
            <a:ahLst/>
            <a:cxnLst/>
            <a:rect l="l" t="t" r="r" b="b"/>
            <a:pathLst>
              <a:path w="1132" h="1132" extrusionOk="0">
                <a:moveTo>
                  <a:pt x="560" y="0"/>
                </a:moveTo>
                <a:cubicBezTo>
                  <a:pt x="251" y="0"/>
                  <a:pt x="1" y="262"/>
                  <a:pt x="1" y="572"/>
                </a:cubicBezTo>
                <a:cubicBezTo>
                  <a:pt x="1" y="881"/>
                  <a:pt x="251" y="1131"/>
                  <a:pt x="560" y="1131"/>
                </a:cubicBezTo>
                <a:cubicBezTo>
                  <a:pt x="882" y="1131"/>
                  <a:pt x="1132" y="881"/>
                  <a:pt x="1132" y="572"/>
                </a:cubicBezTo>
                <a:cubicBezTo>
                  <a:pt x="1132" y="262"/>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0" name="Google Shape;1160;p2"/>
          <p:cNvSpPr/>
          <p:nvPr/>
        </p:nvSpPr>
        <p:spPr>
          <a:xfrm>
            <a:off x="1113979" y="1402575"/>
            <a:ext cx="38896" cy="38896"/>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1" name="Google Shape;1161;p2"/>
          <p:cNvSpPr/>
          <p:nvPr/>
        </p:nvSpPr>
        <p:spPr>
          <a:xfrm>
            <a:off x="1178196" y="1338736"/>
            <a:ext cx="38896" cy="38896"/>
          </a:xfrm>
          <a:custGeom>
            <a:avLst/>
            <a:gdLst/>
            <a:ahLst/>
            <a:cxnLst/>
            <a:rect l="l" t="t" r="r" b="b"/>
            <a:pathLst>
              <a:path w="1132" h="1132" extrusionOk="0">
                <a:moveTo>
                  <a:pt x="561" y="1"/>
                </a:moveTo>
                <a:cubicBezTo>
                  <a:pt x="251" y="1"/>
                  <a:pt x="1" y="251"/>
                  <a:pt x="1" y="572"/>
                </a:cubicBezTo>
                <a:cubicBezTo>
                  <a:pt x="13" y="882"/>
                  <a:pt x="263" y="1132"/>
                  <a:pt x="561" y="1132"/>
                </a:cubicBezTo>
                <a:cubicBezTo>
                  <a:pt x="870" y="1132"/>
                  <a:pt x="1132" y="882"/>
                  <a:pt x="1132" y="572"/>
                </a:cubicBezTo>
                <a:cubicBezTo>
                  <a:pt x="1132" y="275"/>
                  <a:pt x="870" y="1"/>
                  <a:pt x="561"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2" name="Google Shape;1162;p2"/>
          <p:cNvSpPr/>
          <p:nvPr/>
        </p:nvSpPr>
        <p:spPr>
          <a:xfrm>
            <a:off x="1050174" y="1338736"/>
            <a:ext cx="38896" cy="38896"/>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3" name="Google Shape;1163;p2"/>
          <p:cNvSpPr/>
          <p:nvPr/>
        </p:nvSpPr>
        <p:spPr>
          <a:xfrm>
            <a:off x="1178196" y="1722870"/>
            <a:ext cx="38896" cy="38896"/>
          </a:xfrm>
          <a:custGeom>
            <a:avLst/>
            <a:gdLst/>
            <a:ahLst/>
            <a:cxnLst/>
            <a:rect l="l" t="t" r="r" b="b"/>
            <a:pathLst>
              <a:path w="1132" h="1132" extrusionOk="0">
                <a:moveTo>
                  <a:pt x="561" y="1"/>
                </a:moveTo>
                <a:cubicBezTo>
                  <a:pt x="251" y="1"/>
                  <a:pt x="1" y="251"/>
                  <a:pt x="1" y="560"/>
                </a:cubicBezTo>
                <a:cubicBezTo>
                  <a:pt x="13" y="882"/>
                  <a:pt x="263" y="1132"/>
                  <a:pt x="561" y="1132"/>
                </a:cubicBezTo>
                <a:cubicBezTo>
                  <a:pt x="870" y="1132"/>
                  <a:pt x="1132" y="882"/>
                  <a:pt x="1132" y="560"/>
                </a:cubicBezTo>
                <a:cubicBezTo>
                  <a:pt x="1132" y="251"/>
                  <a:pt x="870" y="1"/>
                  <a:pt x="561"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4" name="Google Shape;1164;p2"/>
          <p:cNvSpPr/>
          <p:nvPr/>
        </p:nvSpPr>
        <p:spPr>
          <a:xfrm>
            <a:off x="1050174" y="1723282"/>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5" name="Google Shape;1165;p2"/>
          <p:cNvSpPr/>
          <p:nvPr/>
        </p:nvSpPr>
        <p:spPr>
          <a:xfrm>
            <a:off x="986335" y="1787121"/>
            <a:ext cx="38896" cy="38896"/>
          </a:xfrm>
          <a:custGeom>
            <a:avLst/>
            <a:gdLst/>
            <a:ahLst/>
            <a:cxnLst/>
            <a:rect l="l" t="t" r="r" b="b"/>
            <a:pathLst>
              <a:path w="1132" h="1132" extrusionOk="0">
                <a:moveTo>
                  <a:pt x="560" y="0"/>
                </a:moveTo>
                <a:cubicBezTo>
                  <a:pt x="251" y="0"/>
                  <a:pt x="1" y="262"/>
                  <a:pt x="1" y="572"/>
                </a:cubicBezTo>
                <a:cubicBezTo>
                  <a:pt x="1" y="881"/>
                  <a:pt x="251" y="1131"/>
                  <a:pt x="560" y="1131"/>
                </a:cubicBezTo>
                <a:cubicBezTo>
                  <a:pt x="882" y="1131"/>
                  <a:pt x="1132" y="881"/>
                  <a:pt x="1132" y="572"/>
                </a:cubicBezTo>
                <a:cubicBezTo>
                  <a:pt x="1132" y="262"/>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6" name="Google Shape;1166;p2"/>
          <p:cNvSpPr/>
          <p:nvPr/>
        </p:nvSpPr>
        <p:spPr>
          <a:xfrm>
            <a:off x="1113979" y="1787121"/>
            <a:ext cx="38896" cy="38896"/>
          </a:xfrm>
          <a:custGeom>
            <a:avLst/>
            <a:gdLst/>
            <a:ahLst/>
            <a:cxnLst/>
            <a:rect l="l" t="t" r="r" b="b"/>
            <a:pathLst>
              <a:path w="1132" h="1132" extrusionOk="0">
                <a:moveTo>
                  <a:pt x="572" y="0"/>
                </a:moveTo>
                <a:cubicBezTo>
                  <a:pt x="263" y="0"/>
                  <a:pt x="1" y="262"/>
                  <a:pt x="1" y="572"/>
                </a:cubicBezTo>
                <a:cubicBezTo>
                  <a:pt x="1" y="869"/>
                  <a:pt x="263"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7" name="Google Shape;1167;p2"/>
          <p:cNvSpPr/>
          <p:nvPr/>
        </p:nvSpPr>
        <p:spPr>
          <a:xfrm>
            <a:off x="986335" y="1659065"/>
            <a:ext cx="38896" cy="38896"/>
          </a:xfrm>
          <a:custGeom>
            <a:avLst/>
            <a:gdLst/>
            <a:ahLst/>
            <a:cxnLst/>
            <a:rect l="l" t="t" r="r" b="b"/>
            <a:pathLst>
              <a:path w="1132" h="1132" extrusionOk="0">
                <a:moveTo>
                  <a:pt x="560" y="0"/>
                </a:moveTo>
                <a:cubicBezTo>
                  <a:pt x="251" y="0"/>
                  <a:pt x="1" y="250"/>
                  <a:pt x="1" y="560"/>
                </a:cubicBezTo>
                <a:cubicBezTo>
                  <a:pt x="1" y="870"/>
                  <a:pt x="251" y="1131"/>
                  <a:pt x="560" y="1131"/>
                </a:cubicBezTo>
                <a:cubicBezTo>
                  <a:pt x="882" y="1131"/>
                  <a:pt x="1132" y="870"/>
                  <a:pt x="1132" y="560"/>
                </a:cubicBezTo>
                <a:cubicBezTo>
                  <a:pt x="1132" y="250"/>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8" name="Google Shape;1168;p2"/>
          <p:cNvSpPr/>
          <p:nvPr/>
        </p:nvSpPr>
        <p:spPr>
          <a:xfrm>
            <a:off x="1113979" y="1659065"/>
            <a:ext cx="38896" cy="38896"/>
          </a:xfrm>
          <a:custGeom>
            <a:avLst/>
            <a:gdLst/>
            <a:ahLst/>
            <a:cxnLst/>
            <a:rect l="l" t="t" r="r" b="b"/>
            <a:pathLst>
              <a:path w="1132" h="1132" extrusionOk="0">
                <a:moveTo>
                  <a:pt x="572" y="0"/>
                </a:moveTo>
                <a:cubicBezTo>
                  <a:pt x="263" y="0"/>
                  <a:pt x="1" y="250"/>
                  <a:pt x="1" y="560"/>
                </a:cubicBezTo>
                <a:cubicBezTo>
                  <a:pt x="1" y="870"/>
                  <a:pt x="263" y="1131"/>
                  <a:pt x="572" y="1131"/>
                </a:cubicBezTo>
                <a:cubicBezTo>
                  <a:pt x="882" y="1131"/>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9" name="Google Shape;1169;p2"/>
          <p:cNvSpPr/>
          <p:nvPr/>
        </p:nvSpPr>
        <p:spPr>
          <a:xfrm>
            <a:off x="1178196" y="1594848"/>
            <a:ext cx="38896" cy="38896"/>
          </a:xfrm>
          <a:custGeom>
            <a:avLst/>
            <a:gdLst/>
            <a:ahLst/>
            <a:cxnLst/>
            <a:rect l="l" t="t" r="r" b="b"/>
            <a:pathLst>
              <a:path w="1132" h="1132" extrusionOk="0">
                <a:moveTo>
                  <a:pt x="561" y="0"/>
                </a:moveTo>
                <a:cubicBezTo>
                  <a:pt x="251" y="0"/>
                  <a:pt x="1" y="262"/>
                  <a:pt x="1" y="572"/>
                </a:cubicBezTo>
                <a:cubicBezTo>
                  <a:pt x="13" y="881"/>
                  <a:pt x="263" y="1131"/>
                  <a:pt x="561" y="1131"/>
                </a:cubicBezTo>
                <a:cubicBezTo>
                  <a:pt x="870" y="1131"/>
                  <a:pt x="1132" y="881"/>
                  <a:pt x="1132" y="572"/>
                </a:cubicBezTo>
                <a:cubicBezTo>
                  <a:pt x="1132" y="262"/>
                  <a:pt x="870" y="0"/>
                  <a:pt x="561"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0" name="Google Shape;1170;p2"/>
          <p:cNvSpPr/>
          <p:nvPr/>
        </p:nvSpPr>
        <p:spPr>
          <a:xfrm>
            <a:off x="1050174" y="1594848"/>
            <a:ext cx="38896" cy="38896"/>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1" name="Google Shape;1171;p2"/>
          <p:cNvSpPr/>
          <p:nvPr/>
        </p:nvSpPr>
        <p:spPr>
          <a:xfrm>
            <a:off x="1178196" y="1978982"/>
            <a:ext cx="38896" cy="38896"/>
          </a:xfrm>
          <a:custGeom>
            <a:avLst/>
            <a:gdLst/>
            <a:ahLst/>
            <a:cxnLst/>
            <a:rect l="l" t="t" r="r" b="b"/>
            <a:pathLst>
              <a:path w="1132" h="1132" extrusionOk="0">
                <a:moveTo>
                  <a:pt x="561" y="0"/>
                </a:moveTo>
                <a:cubicBezTo>
                  <a:pt x="251" y="0"/>
                  <a:pt x="1" y="250"/>
                  <a:pt x="1" y="572"/>
                </a:cubicBezTo>
                <a:cubicBezTo>
                  <a:pt x="1" y="881"/>
                  <a:pt x="263" y="1131"/>
                  <a:pt x="561" y="1131"/>
                </a:cubicBezTo>
                <a:cubicBezTo>
                  <a:pt x="870" y="1131"/>
                  <a:pt x="1132" y="881"/>
                  <a:pt x="1132" y="572"/>
                </a:cubicBezTo>
                <a:cubicBezTo>
                  <a:pt x="1132" y="250"/>
                  <a:pt x="870" y="0"/>
                  <a:pt x="561"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2" name="Google Shape;1172;p2"/>
          <p:cNvSpPr/>
          <p:nvPr/>
        </p:nvSpPr>
        <p:spPr>
          <a:xfrm>
            <a:off x="1050174" y="1979359"/>
            <a:ext cx="38896" cy="38930"/>
          </a:xfrm>
          <a:custGeom>
            <a:avLst/>
            <a:gdLst/>
            <a:ahLst/>
            <a:cxnLst/>
            <a:rect l="l" t="t" r="r" b="b"/>
            <a:pathLst>
              <a:path w="1132" h="1133" extrusionOk="0">
                <a:moveTo>
                  <a:pt x="560" y="1"/>
                </a:moveTo>
                <a:cubicBezTo>
                  <a:pt x="250" y="1"/>
                  <a:pt x="0" y="263"/>
                  <a:pt x="0" y="572"/>
                </a:cubicBezTo>
                <a:cubicBezTo>
                  <a:pt x="0" y="882"/>
                  <a:pt x="250" y="1132"/>
                  <a:pt x="560" y="1132"/>
                </a:cubicBezTo>
                <a:cubicBezTo>
                  <a:pt x="881" y="1132"/>
                  <a:pt x="1131" y="882"/>
                  <a:pt x="1131" y="572"/>
                </a:cubicBezTo>
                <a:cubicBezTo>
                  <a:pt x="1131" y="263"/>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3" name="Google Shape;1173;p2"/>
          <p:cNvSpPr/>
          <p:nvPr/>
        </p:nvSpPr>
        <p:spPr>
          <a:xfrm>
            <a:off x="986335" y="2043611"/>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4" name="Google Shape;1174;p2"/>
          <p:cNvSpPr/>
          <p:nvPr/>
        </p:nvSpPr>
        <p:spPr>
          <a:xfrm>
            <a:off x="1113979" y="2043611"/>
            <a:ext cx="38896" cy="38896"/>
          </a:xfrm>
          <a:custGeom>
            <a:avLst/>
            <a:gdLst/>
            <a:ahLst/>
            <a:cxnLst/>
            <a:rect l="l" t="t" r="r" b="b"/>
            <a:pathLst>
              <a:path w="1132" h="1132" extrusionOk="0">
                <a:moveTo>
                  <a:pt x="572" y="0"/>
                </a:moveTo>
                <a:cubicBezTo>
                  <a:pt x="263" y="0"/>
                  <a:pt x="1" y="250"/>
                  <a:pt x="1" y="560"/>
                </a:cubicBezTo>
                <a:cubicBezTo>
                  <a:pt x="1" y="869"/>
                  <a:pt x="263"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5" name="Google Shape;1175;p2"/>
          <p:cNvSpPr/>
          <p:nvPr/>
        </p:nvSpPr>
        <p:spPr>
          <a:xfrm>
            <a:off x="986335" y="1915143"/>
            <a:ext cx="38896" cy="38896"/>
          </a:xfrm>
          <a:custGeom>
            <a:avLst/>
            <a:gdLst/>
            <a:ahLst/>
            <a:cxnLst/>
            <a:rect l="l" t="t" r="r" b="b"/>
            <a:pathLst>
              <a:path w="1132" h="1132" extrusionOk="0">
                <a:moveTo>
                  <a:pt x="560" y="1"/>
                </a:moveTo>
                <a:cubicBezTo>
                  <a:pt x="251" y="1"/>
                  <a:pt x="1" y="251"/>
                  <a:pt x="1" y="560"/>
                </a:cubicBezTo>
                <a:cubicBezTo>
                  <a:pt x="1" y="882"/>
                  <a:pt x="251" y="1132"/>
                  <a:pt x="560" y="1132"/>
                </a:cubicBezTo>
                <a:cubicBezTo>
                  <a:pt x="882" y="1132"/>
                  <a:pt x="1132" y="882"/>
                  <a:pt x="1132" y="560"/>
                </a:cubicBezTo>
                <a:cubicBezTo>
                  <a:pt x="1132" y="251"/>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6" name="Google Shape;1176;p2"/>
          <p:cNvSpPr/>
          <p:nvPr/>
        </p:nvSpPr>
        <p:spPr>
          <a:xfrm>
            <a:off x="1113979" y="1915143"/>
            <a:ext cx="38896" cy="38896"/>
          </a:xfrm>
          <a:custGeom>
            <a:avLst/>
            <a:gdLst/>
            <a:ahLst/>
            <a:cxnLst/>
            <a:rect l="l" t="t" r="r" b="b"/>
            <a:pathLst>
              <a:path w="1132" h="1132" extrusionOk="0">
                <a:moveTo>
                  <a:pt x="572" y="1"/>
                </a:moveTo>
                <a:cubicBezTo>
                  <a:pt x="263" y="1"/>
                  <a:pt x="1" y="251"/>
                  <a:pt x="1" y="560"/>
                </a:cubicBezTo>
                <a:cubicBezTo>
                  <a:pt x="1" y="882"/>
                  <a:pt x="263"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7" name="Google Shape;1177;p2"/>
          <p:cNvSpPr/>
          <p:nvPr/>
        </p:nvSpPr>
        <p:spPr>
          <a:xfrm>
            <a:off x="1178196" y="1851338"/>
            <a:ext cx="38896" cy="38896"/>
          </a:xfrm>
          <a:custGeom>
            <a:avLst/>
            <a:gdLst/>
            <a:ahLst/>
            <a:cxnLst/>
            <a:rect l="l" t="t" r="r" b="b"/>
            <a:pathLst>
              <a:path w="1132" h="1132" extrusionOk="0">
                <a:moveTo>
                  <a:pt x="561" y="0"/>
                </a:moveTo>
                <a:cubicBezTo>
                  <a:pt x="251" y="0"/>
                  <a:pt x="1" y="250"/>
                  <a:pt x="1" y="560"/>
                </a:cubicBezTo>
                <a:cubicBezTo>
                  <a:pt x="1" y="869"/>
                  <a:pt x="263" y="1131"/>
                  <a:pt x="561" y="1131"/>
                </a:cubicBezTo>
                <a:cubicBezTo>
                  <a:pt x="870" y="1131"/>
                  <a:pt x="1132" y="869"/>
                  <a:pt x="1132" y="560"/>
                </a:cubicBezTo>
                <a:cubicBezTo>
                  <a:pt x="1132" y="250"/>
                  <a:pt x="870" y="0"/>
                  <a:pt x="561"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8" name="Google Shape;1178;p2"/>
          <p:cNvSpPr/>
          <p:nvPr/>
        </p:nvSpPr>
        <p:spPr>
          <a:xfrm>
            <a:off x="1050174" y="1851338"/>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9" name="Google Shape;1179;p2"/>
          <p:cNvSpPr/>
          <p:nvPr/>
        </p:nvSpPr>
        <p:spPr>
          <a:xfrm>
            <a:off x="729845" y="-5903"/>
            <a:ext cx="39308" cy="38896"/>
          </a:xfrm>
          <a:custGeom>
            <a:avLst/>
            <a:gdLst/>
            <a:ahLst/>
            <a:cxnLst/>
            <a:rect l="l" t="t" r="r" b="b"/>
            <a:pathLst>
              <a:path w="1144" h="1132" extrusionOk="0">
                <a:moveTo>
                  <a:pt x="572" y="0"/>
                </a:moveTo>
                <a:cubicBezTo>
                  <a:pt x="263" y="0"/>
                  <a:pt x="1" y="250"/>
                  <a:pt x="1" y="560"/>
                </a:cubicBezTo>
                <a:cubicBezTo>
                  <a:pt x="1" y="869"/>
                  <a:pt x="263" y="1131"/>
                  <a:pt x="572" y="1131"/>
                </a:cubicBezTo>
                <a:cubicBezTo>
                  <a:pt x="882" y="1131"/>
                  <a:pt x="1144" y="869"/>
                  <a:pt x="1144" y="560"/>
                </a:cubicBezTo>
                <a:cubicBezTo>
                  <a:pt x="1144"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0" name="Google Shape;1180;p2"/>
          <p:cNvSpPr/>
          <p:nvPr/>
        </p:nvSpPr>
        <p:spPr>
          <a:xfrm>
            <a:off x="857901" y="-5903"/>
            <a:ext cx="38896" cy="38896"/>
          </a:xfrm>
          <a:custGeom>
            <a:avLst/>
            <a:gdLst/>
            <a:ahLst/>
            <a:cxnLst/>
            <a:rect l="l" t="t" r="r" b="b"/>
            <a:pathLst>
              <a:path w="1132" h="1132" extrusionOk="0">
                <a:moveTo>
                  <a:pt x="572" y="0"/>
                </a:moveTo>
                <a:cubicBezTo>
                  <a:pt x="250" y="0"/>
                  <a:pt x="0" y="250"/>
                  <a:pt x="0" y="560"/>
                </a:cubicBezTo>
                <a:cubicBezTo>
                  <a:pt x="0" y="869"/>
                  <a:pt x="250"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1" name="Google Shape;1181;p2"/>
          <p:cNvSpPr/>
          <p:nvPr/>
        </p:nvSpPr>
        <p:spPr>
          <a:xfrm>
            <a:off x="922531" y="186335"/>
            <a:ext cx="38896" cy="38518"/>
          </a:xfrm>
          <a:custGeom>
            <a:avLst/>
            <a:gdLst/>
            <a:ahLst/>
            <a:cxnLst/>
            <a:rect l="l" t="t" r="r" b="b"/>
            <a:pathLst>
              <a:path w="1132" h="1121" extrusionOk="0">
                <a:moveTo>
                  <a:pt x="560" y="1"/>
                </a:moveTo>
                <a:cubicBezTo>
                  <a:pt x="251" y="1"/>
                  <a:pt x="1" y="251"/>
                  <a:pt x="1" y="561"/>
                </a:cubicBezTo>
                <a:cubicBezTo>
                  <a:pt x="1" y="870"/>
                  <a:pt x="251" y="1120"/>
                  <a:pt x="560" y="1120"/>
                </a:cubicBezTo>
                <a:cubicBezTo>
                  <a:pt x="870" y="1120"/>
                  <a:pt x="1132" y="870"/>
                  <a:pt x="1132" y="561"/>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2" name="Google Shape;1182;p2"/>
          <p:cNvSpPr/>
          <p:nvPr/>
        </p:nvSpPr>
        <p:spPr>
          <a:xfrm>
            <a:off x="794062" y="186335"/>
            <a:ext cx="38930" cy="38930"/>
          </a:xfrm>
          <a:custGeom>
            <a:avLst/>
            <a:gdLst/>
            <a:ahLst/>
            <a:cxnLst/>
            <a:rect l="l" t="t" r="r" b="b"/>
            <a:pathLst>
              <a:path w="1133" h="1133" extrusionOk="0">
                <a:moveTo>
                  <a:pt x="561" y="1"/>
                </a:moveTo>
                <a:cubicBezTo>
                  <a:pt x="251" y="1"/>
                  <a:pt x="1" y="251"/>
                  <a:pt x="1" y="561"/>
                </a:cubicBezTo>
                <a:cubicBezTo>
                  <a:pt x="1" y="870"/>
                  <a:pt x="251" y="1132"/>
                  <a:pt x="561" y="1132"/>
                </a:cubicBezTo>
                <a:cubicBezTo>
                  <a:pt x="870" y="1132"/>
                  <a:pt x="1132" y="870"/>
                  <a:pt x="1132" y="561"/>
                </a:cubicBezTo>
                <a:cubicBezTo>
                  <a:pt x="1132" y="251"/>
                  <a:pt x="870" y="1"/>
                  <a:pt x="561"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3" name="Google Shape;1183;p2"/>
          <p:cNvSpPr/>
          <p:nvPr/>
        </p:nvSpPr>
        <p:spPr>
          <a:xfrm>
            <a:off x="729845" y="250174"/>
            <a:ext cx="39308" cy="38896"/>
          </a:xfrm>
          <a:custGeom>
            <a:avLst/>
            <a:gdLst/>
            <a:ahLst/>
            <a:cxnLst/>
            <a:rect l="l" t="t" r="r" b="b"/>
            <a:pathLst>
              <a:path w="1144" h="1132" extrusionOk="0">
                <a:moveTo>
                  <a:pt x="572" y="0"/>
                </a:moveTo>
                <a:cubicBezTo>
                  <a:pt x="263" y="0"/>
                  <a:pt x="1" y="250"/>
                  <a:pt x="1" y="560"/>
                </a:cubicBezTo>
                <a:cubicBezTo>
                  <a:pt x="13" y="881"/>
                  <a:pt x="263" y="1131"/>
                  <a:pt x="572" y="1131"/>
                </a:cubicBezTo>
                <a:cubicBezTo>
                  <a:pt x="882" y="1131"/>
                  <a:pt x="1144" y="870"/>
                  <a:pt x="1144" y="560"/>
                </a:cubicBezTo>
                <a:cubicBezTo>
                  <a:pt x="1144"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4" name="Google Shape;1184;p2"/>
          <p:cNvSpPr/>
          <p:nvPr/>
        </p:nvSpPr>
        <p:spPr>
          <a:xfrm>
            <a:off x="857901" y="250174"/>
            <a:ext cx="38896" cy="38896"/>
          </a:xfrm>
          <a:custGeom>
            <a:avLst/>
            <a:gdLst/>
            <a:ahLst/>
            <a:cxnLst/>
            <a:rect l="l" t="t" r="r" b="b"/>
            <a:pathLst>
              <a:path w="1132" h="1132" extrusionOk="0">
                <a:moveTo>
                  <a:pt x="572" y="0"/>
                </a:moveTo>
                <a:cubicBezTo>
                  <a:pt x="250" y="0"/>
                  <a:pt x="0" y="250"/>
                  <a:pt x="0" y="560"/>
                </a:cubicBezTo>
                <a:cubicBezTo>
                  <a:pt x="12" y="881"/>
                  <a:pt x="250" y="1131"/>
                  <a:pt x="572" y="1131"/>
                </a:cubicBezTo>
                <a:cubicBezTo>
                  <a:pt x="881" y="1131"/>
                  <a:pt x="1131" y="870"/>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5" name="Google Shape;1185;p2"/>
          <p:cNvSpPr/>
          <p:nvPr/>
        </p:nvSpPr>
        <p:spPr>
          <a:xfrm>
            <a:off x="729845" y="121706"/>
            <a:ext cx="39308" cy="38896"/>
          </a:xfrm>
          <a:custGeom>
            <a:avLst/>
            <a:gdLst/>
            <a:ahLst/>
            <a:cxnLst/>
            <a:rect l="l" t="t" r="r" b="b"/>
            <a:pathLst>
              <a:path w="1144" h="1132" extrusionOk="0">
                <a:moveTo>
                  <a:pt x="572" y="1"/>
                </a:moveTo>
                <a:cubicBezTo>
                  <a:pt x="263" y="1"/>
                  <a:pt x="1" y="251"/>
                  <a:pt x="1" y="572"/>
                </a:cubicBezTo>
                <a:cubicBezTo>
                  <a:pt x="13" y="894"/>
                  <a:pt x="263" y="1132"/>
                  <a:pt x="572" y="1132"/>
                </a:cubicBezTo>
                <a:cubicBezTo>
                  <a:pt x="882" y="1132"/>
                  <a:pt x="1144" y="882"/>
                  <a:pt x="1144" y="572"/>
                </a:cubicBezTo>
                <a:cubicBezTo>
                  <a:pt x="1144"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6" name="Google Shape;1186;p2"/>
          <p:cNvSpPr/>
          <p:nvPr/>
        </p:nvSpPr>
        <p:spPr>
          <a:xfrm>
            <a:off x="857901" y="121706"/>
            <a:ext cx="38896" cy="38896"/>
          </a:xfrm>
          <a:custGeom>
            <a:avLst/>
            <a:gdLst/>
            <a:ahLst/>
            <a:cxnLst/>
            <a:rect l="l" t="t" r="r" b="b"/>
            <a:pathLst>
              <a:path w="1132" h="1132" extrusionOk="0">
                <a:moveTo>
                  <a:pt x="572" y="1"/>
                </a:moveTo>
                <a:cubicBezTo>
                  <a:pt x="250" y="1"/>
                  <a:pt x="0" y="251"/>
                  <a:pt x="0" y="572"/>
                </a:cubicBezTo>
                <a:cubicBezTo>
                  <a:pt x="12" y="894"/>
                  <a:pt x="250"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7" name="Google Shape;1187;p2"/>
          <p:cNvSpPr/>
          <p:nvPr/>
        </p:nvSpPr>
        <p:spPr>
          <a:xfrm>
            <a:off x="922531" y="58314"/>
            <a:ext cx="38896" cy="38896"/>
          </a:xfrm>
          <a:custGeom>
            <a:avLst/>
            <a:gdLst/>
            <a:ahLst/>
            <a:cxnLst/>
            <a:rect l="l" t="t" r="r" b="b"/>
            <a:pathLst>
              <a:path w="1132" h="1132" extrusionOk="0">
                <a:moveTo>
                  <a:pt x="560" y="0"/>
                </a:moveTo>
                <a:cubicBezTo>
                  <a:pt x="251" y="0"/>
                  <a:pt x="1" y="250"/>
                  <a:pt x="1" y="572"/>
                </a:cubicBezTo>
                <a:cubicBezTo>
                  <a:pt x="1" y="881"/>
                  <a:pt x="251" y="1131"/>
                  <a:pt x="560" y="1131"/>
                </a:cubicBezTo>
                <a:cubicBezTo>
                  <a:pt x="870" y="1131"/>
                  <a:pt x="1132" y="881"/>
                  <a:pt x="1132" y="572"/>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8" name="Google Shape;1188;p2"/>
          <p:cNvSpPr/>
          <p:nvPr/>
        </p:nvSpPr>
        <p:spPr>
          <a:xfrm>
            <a:off x="794062" y="58314"/>
            <a:ext cx="38930" cy="38896"/>
          </a:xfrm>
          <a:custGeom>
            <a:avLst/>
            <a:gdLst/>
            <a:ahLst/>
            <a:cxnLst/>
            <a:rect l="l" t="t" r="r" b="b"/>
            <a:pathLst>
              <a:path w="1133" h="1132" extrusionOk="0">
                <a:moveTo>
                  <a:pt x="561" y="0"/>
                </a:moveTo>
                <a:cubicBezTo>
                  <a:pt x="251" y="0"/>
                  <a:pt x="1" y="250"/>
                  <a:pt x="1" y="572"/>
                </a:cubicBezTo>
                <a:cubicBezTo>
                  <a:pt x="1" y="881"/>
                  <a:pt x="251" y="1131"/>
                  <a:pt x="561" y="1131"/>
                </a:cubicBezTo>
                <a:cubicBezTo>
                  <a:pt x="870" y="1131"/>
                  <a:pt x="1132" y="881"/>
                  <a:pt x="1132" y="572"/>
                </a:cubicBezTo>
                <a:cubicBezTo>
                  <a:pt x="1132" y="250"/>
                  <a:pt x="870" y="0"/>
                  <a:pt x="561"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9" name="Google Shape;1189;p2"/>
          <p:cNvSpPr/>
          <p:nvPr/>
        </p:nvSpPr>
        <p:spPr>
          <a:xfrm>
            <a:off x="922531" y="442447"/>
            <a:ext cx="38896" cy="38896"/>
          </a:xfrm>
          <a:custGeom>
            <a:avLst/>
            <a:gdLst/>
            <a:ahLst/>
            <a:cxnLst/>
            <a:rect l="l" t="t" r="r" b="b"/>
            <a:pathLst>
              <a:path w="1132" h="1132" extrusionOk="0">
                <a:moveTo>
                  <a:pt x="560" y="0"/>
                </a:moveTo>
                <a:cubicBezTo>
                  <a:pt x="251" y="0"/>
                  <a:pt x="1" y="250"/>
                  <a:pt x="1" y="560"/>
                </a:cubicBezTo>
                <a:cubicBezTo>
                  <a:pt x="1" y="881"/>
                  <a:pt x="251" y="1131"/>
                  <a:pt x="560" y="1131"/>
                </a:cubicBezTo>
                <a:cubicBezTo>
                  <a:pt x="870" y="1131"/>
                  <a:pt x="1132" y="881"/>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0" name="Google Shape;1190;p2"/>
          <p:cNvSpPr/>
          <p:nvPr/>
        </p:nvSpPr>
        <p:spPr>
          <a:xfrm>
            <a:off x="794062" y="442447"/>
            <a:ext cx="38930" cy="38896"/>
          </a:xfrm>
          <a:custGeom>
            <a:avLst/>
            <a:gdLst/>
            <a:ahLst/>
            <a:cxnLst/>
            <a:rect l="l" t="t" r="r" b="b"/>
            <a:pathLst>
              <a:path w="1133" h="1132" extrusionOk="0">
                <a:moveTo>
                  <a:pt x="561" y="0"/>
                </a:moveTo>
                <a:cubicBezTo>
                  <a:pt x="251" y="0"/>
                  <a:pt x="1" y="250"/>
                  <a:pt x="1" y="560"/>
                </a:cubicBezTo>
                <a:cubicBezTo>
                  <a:pt x="1" y="869"/>
                  <a:pt x="251" y="1131"/>
                  <a:pt x="561" y="1131"/>
                </a:cubicBezTo>
                <a:cubicBezTo>
                  <a:pt x="870" y="1131"/>
                  <a:pt x="1132" y="869"/>
                  <a:pt x="1132" y="560"/>
                </a:cubicBezTo>
                <a:cubicBezTo>
                  <a:pt x="1132" y="250"/>
                  <a:pt x="870" y="0"/>
                  <a:pt x="561"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1" name="Google Shape;1191;p2"/>
          <p:cNvSpPr/>
          <p:nvPr/>
        </p:nvSpPr>
        <p:spPr>
          <a:xfrm>
            <a:off x="729845" y="506252"/>
            <a:ext cx="39308" cy="38896"/>
          </a:xfrm>
          <a:custGeom>
            <a:avLst/>
            <a:gdLst/>
            <a:ahLst/>
            <a:cxnLst/>
            <a:rect l="l" t="t" r="r" b="b"/>
            <a:pathLst>
              <a:path w="1144" h="1132" extrusionOk="0">
                <a:moveTo>
                  <a:pt x="572" y="1"/>
                </a:moveTo>
                <a:cubicBezTo>
                  <a:pt x="263" y="1"/>
                  <a:pt x="1" y="251"/>
                  <a:pt x="1" y="572"/>
                </a:cubicBezTo>
                <a:cubicBezTo>
                  <a:pt x="13" y="882"/>
                  <a:pt x="263" y="1132"/>
                  <a:pt x="572" y="1132"/>
                </a:cubicBezTo>
                <a:cubicBezTo>
                  <a:pt x="882" y="1132"/>
                  <a:pt x="1144" y="882"/>
                  <a:pt x="1144" y="572"/>
                </a:cubicBezTo>
                <a:cubicBezTo>
                  <a:pt x="1144"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2" name="Google Shape;1192;p2"/>
          <p:cNvSpPr/>
          <p:nvPr/>
        </p:nvSpPr>
        <p:spPr>
          <a:xfrm>
            <a:off x="857901" y="506252"/>
            <a:ext cx="38896" cy="38896"/>
          </a:xfrm>
          <a:custGeom>
            <a:avLst/>
            <a:gdLst/>
            <a:ahLst/>
            <a:cxnLst/>
            <a:rect l="l" t="t" r="r" b="b"/>
            <a:pathLst>
              <a:path w="1132" h="1132" extrusionOk="0">
                <a:moveTo>
                  <a:pt x="572" y="1"/>
                </a:moveTo>
                <a:cubicBezTo>
                  <a:pt x="250" y="1"/>
                  <a:pt x="0" y="251"/>
                  <a:pt x="0" y="572"/>
                </a:cubicBezTo>
                <a:cubicBezTo>
                  <a:pt x="12" y="882"/>
                  <a:pt x="250"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3" name="Google Shape;1193;p2"/>
          <p:cNvSpPr/>
          <p:nvPr/>
        </p:nvSpPr>
        <p:spPr>
          <a:xfrm>
            <a:off x="729845" y="377818"/>
            <a:ext cx="39308" cy="38896"/>
          </a:xfrm>
          <a:custGeom>
            <a:avLst/>
            <a:gdLst/>
            <a:ahLst/>
            <a:cxnLst/>
            <a:rect l="l" t="t" r="r" b="b"/>
            <a:pathLst>
              <a:path w="1144" h="1132" extrusionOk="0">
                <a:moveTo>
                  <a:pt x="572" y="0"/>
                </a:moveTo>
                <a:cubicBezTo>
                  <a:pt x="263" y="0"/>
                  <a:pt x="1" y="262"/>
                  <a:pt x="1" y="572"/>
                </a:cubicBezTo>
                <a:cubicBezTo>
                  <a:pt x="13" y="893"/>
                  <a:pt x="263" y="1131"/>
                  <a:pt x="572" y="1131"/>
                </a:cubicBezTo>
                <a:cubicBezTo>
                  <a:pt x="882" y="1131"/>
                  <a:pt x="1144" y="881"/>
                  <a:pt x="1144" y="572"/>
                </a:cubicBezTo>
                <a:cubicBezTo>
                  <a:pt x="1144"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4" name="Google Shape;1194;p2"/>
          <p:cNvSpPr/>
          <p:nvPr/>
        </p:nvSpPr>
        <p:spPr>
          <a:xfrm>
            <a:off x="857901" y="377818"/>
            <a:ext cx="38896" cy="38896"/>
          </a:xfrm>
          <a:custGeom>
            <a:avLst/>
            <a:gdLst/>
            <a:ahLst/>
            <a:cxnLst/>
            <a:rect l="l" t="t" r="r" b="b"/>
            <a:pathLst>
              <a:path w="1132" h="1132" extrusionOk="0">
                <a:moveTo>
                  <a:pt x="572" y="0"/>
                </a:moveTo>
                <a:cubicBezTo>
                  <a:pt x="250" y="0"/>
                  <a:pt x="0" y="262"/>
                  <a:pt x="0" y="572"/>
                </a:cubicBezTo>
                <a:cubicBezTo>
                  <a:pt x="12" y="893"/>
                  <a:pt x="250"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5" name="Google Shape;1195;p2"/>
          <p:cNvSpPr/>
          <p:nvPr/>
        </p:nvSpPr>
        <p:spPr>
          <a:xfrm>
            <a:off x="922531" y="313979"/>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75"/>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6" name="Google Shape;1196;p2"/>
          <p:cNvSpPr/>
          <p:nvPr/>
        </p:nvSpPr>
        <p:spPr>
          <a:xfrm>
            <a:off x="794062" y="314391"/>
            <a:ext cx="38930" cy="38896"/>
          </a:xfrm>
          <a:custGeom>
            <a:avLst/>
            <a:gdLst/>
            <a:ahLst/>
            <a:cxnLst/>
            <a:rect l="l" t="t" r="r" b="b"/>
            <a:pathLst>
              <a:path w="1133" h="1132" extrusionOk="0">
                <a:moveTo>
                  <a:pt x="561" y="1"/>
                </a:moveTo>
                <a:cubicBezTo>
                  <a:pt x="251" y="1"/>
                  <a:pt x="1" y="263"/>
                  <a:pt x="1" y="572"/>
                </a:cubicBezTo>
                <a:cubicBezTo>
                  <a:pt x="1" y="882"/>
                  <a:pt x="251" y="1132"/>
                  <a:pt x="561" y="1132"/>
                </a:cubicBezTo>
                <a:cubicBezTo>
                  <a:pt x="870" y="1132"/>
                  <a:pt x="1132" y="882"/>
                  <a:pt x="1132" y="572"/>
                </a:cubicBezTo>
                <a:cubicBezTo>
                  <a:pt x="1132" y="263"/>
                  <a:pt x="870" y="1"/>
                  <a:pt x="561"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7" name="Google Shape;1197;p2"/>
          <p:cNvSpPr/>
          <p:nvPr/>
        </p:nvSpPr>
        <p:spPr>
          <a:xfrm>
            <a:off x="922531" y="698525"/>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8" name="Google Shape;1198;p2"/>
          <p:cNvSpPr/>
          <p:nvPr/>
        </p:nvSpPr>
        <p:spPr>
          <a:xfrm>
            <a:off x="794062" y="698525"/>
            <a:ext cx="38930" cy="38896"/>
          </a:xfrm>
          <a:custGeom>
            <a:avLst/>
            <a:gdLst/>
            <a:ahLst/>
            <a:cxnLst/>
            <a:rect l="l" t="t" r="r" b="b"/>
            <a:pathLst>
              <a:path w="1133" h="1132" extrusionOk="0">
                <a:moveTo>
                  <a:pt x="561" y="1"/>
                </a:moveTo>
                <a:cubicBezTo>
                  <a:pt x="251" y="1"/>
                  <a:pt x="1" y="251"/>
                  <a:pt x="1" y="572"/>
                </a:cubicBezTo>
                <a:cubicBezTo>
                  <a:pt x="1" y="882"/>
                  <a:pt x="251" y="1132"/>
                  <a:pt x="561" y="1132"/>
                </a:cubicBezTo>
                <a:cubicBezTo>
                  <a:pt x="870" y="1132"/>
                  <a:pt x="1132" y="882"/>
                  <a:pt x="1132" y="572"/>
                </a:cubicBezTo>
                <a:cubicBezTo>
                  <a:pt x="1132" y="251"/>
                  <a:pt x="870" y="1"/>
                  <a:pt x="561"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9" name="Google Shape;1199;p2"/>
          <p:cNvSpPr/>
          <p:nvPr/>
        </p:nvSpPr>
        <p:spPr>
          <a:xfrm>
            <a:off x="729845" y="762330"/>
            <a:ext cx="39308" cy="38930"/>
          </a:xfrm>
          <a:custGeom>
            <a:avLst/>
            <a:gdLst/>
            <a:ahLst/>
            <a:cxnLst/>
            <a:rect l="l" t="t" r="r" b="b"/>
            <a:pathLst>
              <a:path w="1144" h="1133" extrusionOk="0">
                <a:moveTo>
                  <a:pt x="572" y="1"/>
                </a:moveTo>
                <a:cubicBezTo>
                  <a:pt x="263" y="1"/>
                  <a:pt x="1" y="263"/>
                  <a:pt x="1" y="572"/>
                </a:cubicBezTo>
                <a:cubicBezTo>
                  <a:pt x="13" y="882"/>
                  <a:pt x="263" y="1132"/>
                  <a:pt x="572" y="1132"/>
                </a:cubicBezTo>
                <a:cubicBezTo>
                  <a:pt x="882" y="1132"/>
                  <a:pt x="1144" y="882"/>
                  <a:pt x="1144" y="572"/>
                </a:cubicBezTo>
                <a:cubicBezTo>
                  <a:pt x="1144"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0" name="Google Shape;1200;p2"/>
          <p:cNvSpPr/>
          <p:nvPr/>
        </p:nvSpPr>
        <p:spPr>
          <a:xfrm>
            <a:off x="857901" y="762330"/>
            <a:ext cx="38896" cy="38930"/>
          </a:xfrm>
          <a:custGeom>
            <a:avLst/>
            <a:gdLst/>
            <a:ahLst/>
            <a:cxnLst/>
            <a:rect l="l" t="t" r="r" b="b"/>
            <a:pathLst>
              <a:path w="1132" h="1133" extrusionOk="0">
                <a:moveTo>
                  <a:pt x="572" y="1"/>
                </a:moveTo>
                <a:cubicBezTo>
                  <a:pt x="250" y="1"/>
                  <a:pt x="0" y="263"/>
                  <a:pt x="0" y="572"/>
                </a:cubicBezTo>
                <a:cubicBezTo>
                  <a:pt x="12" y="882"/>
                  <a:pt x="250" y="1132"/>
                  <a:pt x="572" y="1132"/>
                </a:cubicBezTo>
                <a:cubicBezTo>
                  <a:pt x="881" y="1132"/>
                  <a:pt x="1131" y="882"/>
                  <a:pt x="1131" y="572"/>
                </a:cubicBezTo>
                <a:cubicBezTo>
                  <a:pt x="1131" y="263"/>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1" name="Google Shape;1201;p2"/>
          <p:cNvSpPr/>
          <p:nvPr/>
        </p:nvSpPr>
        <p:spPr>
          <a:xfrm>
            <a:off x="729845" y="634308"/>
            <a:ext cx="39308" cy="38896"/>
          </a:xfrm>
          <a:custGeom>
            <a:avLst/>
            <a:gdLst/>
            <a:ahLst/>
            <a:cxnLst/>
            <a:rect l="l" t="t" r="r" b="b"/>
            <a:pathLst>
              <a:path w="1144" h="1132" extrusionOk="0">
                <a:moveTo>
                  <a:pt x="572" y="0"/>
                </a:moveTo>
                <a:cubicBezTo>
                  <a:pt x="263" y="0"/>
                  <a:pt x="1" y="250"/>
                  <a:pt x="1" y="560"/>
                </a:cubicBezTo>
                <a:cubicBezTo>
                  <a:pt x="1" y="869"/>
                  <a:pt x="263" y="1131"/>
                  <a:pt x="572" y="1131"/>
                </a:cubicBezTo>
                <a:cubicBezTo>
                  <a:pt x="882" y="1131"/>
                  <a:pt x="1144" y="869"/>
                  <a:pt x="1144" y="560"/>
                </a:cubicBezTo>
                <a:cubicBezTo>
                  <a:pt x="1144"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2" name="Google Shape;1202;p2"/>
          <p:cNvSpPr/>
          <p:nvPr/>
        </p:nvSpPr>
        <p:spPr>
          <a:xfrm>
            <a:off x="857901" y="634308"/>
            <a:ext cx="38896" cy="38896"/>
          </a:xfrm>
          <a:custGeom>
            <a:avLst/>
            <a:gdLst/>
            <a:ahLst/>
            <a:cxnLst/>
            <a:rect l="l" t="t" r="r" b="b"/>
            <a:pathLst>
              <a:path w="1132" h="1132" extrusionOk="0">
                <a:moveTo>
                  <a:pt x="572" y="0"/>
                </a:moveTo>
                <a:cubicBezTo>
                  <a:pt x="250" y="0"/>
                  <a:pt x="0" y="250"/>
                  <a:pt x="0" y="560"/>
                </a:cubicBezTo>
                <a:cubicBezTo>
                  <a:pt x="0" y="869"/>
                  <a:pt x="250"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3" name="Google Shape;1203;p2"/>
          <p:cNvSpPr/>
          <p:nvPr/>
        </p:nvSpPr>
        <p:spPr>
          <a:xfrm>
            <a:off x="922531" y="570091"/>
            <a:ext cx="38896" cy="38896"/>
          </a:xfrm>
          <a:custGeom>
            <a:avLst/>
            <a:gdLst/>
            <a:ahLst/>
            <a:cxnLst/>
            <a:rect l="l" t="t" r="r" b="b"/>
            <a:pathLst>
              <a:path w="1132" h="1132" extrusionOk="0">
                <a:moveTo>
                  <a:pt x="560" y="0"/>
                </a:moveTo>
                <a:cubicBezTo>
                  <a:pt x="251" y="0"/>
                  <a:pt x="1" y="262"/>
                  <a:pt x="1" y="572"/>
                </a:cubicBezTo>
                <a:cubicBezTo>
                  <a:pt x="1" y="893"/>
                  <a:pt x="251" y="1131"/>
                  <a:pt x="560" y="1131"/>
                </a:cubicBezTo>
                <a:cubicBezTo>
                  <a:pt x="870"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4" name="Google Shape;1204;p2"/>
          <p:cNvSpPr/>
          <p:nvPr/>
        </p:nvSpPr>
        <p:spPr>
          <a:xfrm>
            <a:off x="794062" y="570881"/>
            <a:ext cx="38930" cy="38483"/>
          </a:xfrm>
          <a:custGeom>
            <a:avLst/>
            <a:gdLst/>
            <a:ahLst/>
            <a:cxnLst/>
            <a:rect l="l" t="t" r="r" b="b"/>
            <a:pathLst>
              <a:path w="1133" h="1120" extrusionOk="0">
                <a:moveTo>
                  <a:pt x="561" y="1"/>
                </a:moveTo>
                <a:cubicBezTo>
                  <a:pt x="251" y="1"/>
                  <a:pt x="1" y="251"/>
                  <a:pt x="1" y="560"/>
                </a:cubicBezTo>
                <a:cubicBezTo>
                  <a:pt x="1" y="870"/>
                  <a:pt x="251" y="1120"/>
                  <a:pt x="561" y="1120"/>
                </a:cubicBezTo>
                <a:cubicBezTo>
                  <a:pt x="870" y="1120"/>
                  <a:pt x="1132" y="870"/>
                  <a:pt x="1132" y="560"/>
                </a:cubicBezTo>
                <a:cubicBezTo>
                  <a:pt x="1132" y="251"/>
                  <a:pt x="870" y="1"/>
                  <a:pt x="561"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5" name="Google Shape;1205;p2"/>
          <p:cNvSpPr/>
          <p:nvPr/>
        </p:nvSpPr>
        <p:spPr>
          <a:xfrm>
            <a:off x="922531" y="954603"/>
            <a:ext cx="38896" cy="38896"/>
          </a:xfrm>
          <a:custGeom>
            <a:avLst/>
            <a:gdLst/>
            <a:ahLst/>
            <a:cxnLst/>
            <a:rect l="l" t="t" r="r" b="b"/>
            <a:pathLst>
              <a:path w="1132" h="1132"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6" name="Google Shape;1206;p2"/>
          <p:cNvSpPr/>
          <p:nvPr/>
        </p:nvSpPr>
        <p:spPr>
          <a:xfrm>
            <a:off x="794062" y="954603"/>
            <a:ext cx="38930" cy="38896"/>
          </a:xfrm>
          <a:custGeom>
            <a:avLst/>
            <a:gdLst/>
            <a:ahLst/>
            <a:cxnLst/>
            <a:rect l="l" t="t" r="r" b="b"/>
            <a:pathLst>
              <a:path w="1133" h="1132" extrusionOk="0">
                <a:moveTo>
                  <a:pt x="561" y="1"/>
                </a:moveTo>
                <a:cubicBezTo>
                  <a:pt x="251" y="1"/>
                  <a:pt x="1" y="263"/>
                  <a:pt x="1" y="572"/>
                </a:cubicBezTo>
                <a:cubicBezTo>
                  <a:pt x="1" y="882"/>
                  <a:pt x="251" y="1132"/>
                  <a:pt x="561" y="1132"/>
                </a:cubicBezTo>
                <a:cubicBezTo>
                  <a:pt x="870" y="1132"/>
                  <a:pt x="1132" y="882"/>
                  <a:pt x="1132" y="572"/>
                </a:cubicBezTo>
                <a:cubicBezTo>
                  <a:pt x="1132" y="263"/>
                  <a:pt x="870" y="1"/>
                  <a:pt x="561"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7" name="Google Shape;1207;p2"/>
          <p:cNvSpPr/>
          <p:nvPr/>
        </p:nvSpPr>
        <p:spPr>
          <a:xfrm>
            <a:off x="729845" y="1018854"/>
            <a:ext cx="39308" cy="38896"/>
          </a:xfrm>
          <a:custGeom>
            <a:avLst/>
            <a:gdLst/>
            <a:ahLst/>
            <a:cxnLst/>
            <a:rect l="l" t="t" r="r" b="b"/>
            <a:pathLst>
              <a:path w="1144" h="1132" extrusionOk="0">
                <a:moveTo>
                  <a:pt x="572" y="0"/>
                </a:moveTo>
                <a:cubicBezTo>
                  <a:pt x="263" y="0"/>
                  <a:pt x="1" y="250"/>
                  <a:pt x="1" y="560"/>
                </a:cubicBezTo>
                <a:cubicBezTo>
                  <a:pt x="13" y="869"/>
                  <a:pt x="263" y="1131"/>
                  <a:pt x="572" y="1131"/>
                </a:cubicBezTo>
                <a:cubicBezTo>
                  <a:pt x="882" y="1131"/>
                  <a:pt x="1144" y="869"/>
                  <a:pt x="1144" y="560"/>
                </a:cubicBezTo>
                <a:cubicBezTo>
                  <a:pt x="1144"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8" name="Google Shape;1208;p2"/>
          <p:cNvSpPr/>
          <p:nvPr/>
        </p:nvSpPr>
        <p:spPr>
          <a:xfrm>
            <a:off x="857901" y="1018854"/>
            <a:ext cx="38896" cy="38896"/>
          </a:xfrm>
          <a:custGeom>
            <a:avLst/>
            <a:gdLst/>
            <a:ahLst/>
            <a:cxnLst/>
            <a:rect l="l" t="t" r="r" b="b"/>
            <a:pathLst>
              <a:path w="1132" h="1132" extrusionOk="0">
                <a:moveTo>
                  <a:pt x="572" y="0"/>
                </a:moveTo>
                <a:cubicBezTo>
                  <a:pt x="250" y="0"/>
                  <a:pt x="0" y="250"/>
                  <a:pt x="0" y="560"/>
                </a:cubicBezTo>
                <a:cubicBezTo>
                  <a:pt x="12" y="869"/>
                  <a:pt x="250"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9" name="Google Shape;1209;p2"/>
          <p:cNvSpPr/>
          <p:nvPr/>
        </p:nvSpPr>
        <p:spPr>
          <a:xfrm>
            <a:off x="729845" y="890386"/>
            <a:ext cx="39308" cy="38896"/>
          </a:xfrm>
          <a:custGeom>
            <a:avLst/>
            <a:gdLst/>
            <a:ahLst/>
            <a:cxnLst/>
            <a:rect l="l" t="t" r="r" b="b"/>
            <a:pathLst>
              <a:path w="1144" h="1132" extrusionOk="0">
                <a:moveTo>
                  <a:pt x="572" y="1"/>
                </a:moveTo>
                <a:cubicBezTo>
                  <a:pt x="263" y="1"/>
                  <a:pt x="1" y="251"/>
                  <a:pt x="1" y="560"/>
                </a:cubicBezTo>
                <a:cubicBezTo>
                  <a:pt x="1" y="882"/>
                  <a:pt x="263" y="1132"/>
                  <a:pt x="572" y="1132"/>
                </a:cubicBezTo>
                <a:cubicBezTo>
                  <a:pt x="882" y="1132"/>
                  <a:pt x="1144" y="882"/>
                  <a:pt x="1144" y="560"/>
                </a:cubicBezTo>
                <a:cubicBezTo>
                  <a:pt x="1144"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0" name="Google Shape;1210;p2"/>
          <p:cNvSpPr/>
          <p:nvPr/>
        </p:nvSpPr>
        <p:spPr>
          <a:xfrm>
            <a:off x="857901" y="890386"/>
            <a:ext cx="38896" cy="38896"/>
          </a:xfrm>
          <a:custGeom>
            <a:avLst/>
            <a:gdLst/>
            <a:ahLst/>
            <a:cxnLst/>
            <a:rect l="l" t="t" r="r" b="b"/>
            <a:pathLst>
              <a:path w="1132" h="1132" extrusionOk="0">
                <a:moveTo>
                  <a:pt x="572" y="1"/>
                </a:moveTo>
                <a:cubicBezTo>
                  <a:pt x="250" y="1"/>
                  <a:pt x="0" y="251"/>
                  <a:pt x="0" y="560"/>
                </a:cubicBezTo>
                <a:cubicBezTo>
                  <a:pt x="0" y="882"/>
                  <a:pt x="250" y="1132"/>
                  <a:pt x="572" y="1132"/>
                </a:cubicBezTo>
                <a:cubicBezTo>
                  <a:pt x="881" y="1132"/>
                  <a:pt x="1131" y="882"/>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1" name="Google Shape;1211;p2"/>
          <p:cNvSpPr/>
          <p:nvPr/>
        </p:nvSpPr>
        <p:spPr>
          <a:xfrm>
            <a:off x="922531" y="826581"/>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2" name="Google Shape;1212;p2"/>
          <p:cNvSpPr/>
          <p:nvPr/>
        </p:nvSpPr>
        <p:spPr>
          <a:xfrm>
            <a:off x="794062" y="826993"/>
            <a:ext cx="38930" cy="38896"/>
          </a:xfrm>
          <a:custGeom>
            <a:avLst/>
            <a:gdLst/>
            <a:ahLst/>
            <a:cxnLst/>
            <a:rect l="l" t="t" r="r" b="b"/>
            <a:pathLst>
              <a:path w="1133" h="1132" extrusionOk="0">
                <a:moveTo>
                  <a:pt x="561" y="0"/>
                </a:moveTo>
                <a:cubicBezTo>
                  <a:pt x="251" y="0"/>
                  <a:pt x="1" y="250"/>
                  <a:pt x="1" y="560"/>
                </a:cubicBezTo>
                <a:cubicBezTo>
                  <a:pt x="1" y="869"/>
                  <a:pt x="251" y="1131"/>
                  <a:pt x="561" y="1131"/>
                </a:cubicBezTo>
                <a:cubicBezTo>
                  <a:pt x="870" y="1131"/>
                  <a:pt x="1132" y="869"/>
                  <a:pt x="1132" y="560"/>
                </a:cubicBezTo>
                <a:cubicBezTo>
                  <a:pt x="1132" y="250"/>
                  <a:pt x="870" y="0"/>
                  <a:pt x="561"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3" name="Google Shape;1213;p2"/>
          <p:cNvSpPr/>
          <p:nvPr/>
        </p:nvSpPr>
        <p:spPr>
          <a:xfrm>
            <a:off x="922531" y="1210302"/>
            <a:ext cx="38896" cy="38896"/>
          </a:xfrm>
          <a:custGeom>
            <a:avLst/>
            <a:gdLst/>
            <a:ahLst/>
            <a:cxnLst/>
            <a:rect l="l" t="t" r="r" b="b"/>
            <a:pathLst>
              <a:path w="1132" h="1132" extrusionOk="0">
                <a:moveTo>
                  <a:pt x="560" y="0"/>
                </a:moveTo>
                <a:cubicBezTo>
                  <a:pt x="251" y="0"/>
                  <a:pt x="1" y="262"/>
                  <a:pt x="1" y="572"/>
                </a:cubicBezTo>
                <a:cubicBezTo>
                  <a:pt x="1" y="893"/>
                  <a:pt x="251" y="1131"/>
                  <a:pt x="560" y="1131"/>
                </a:cubicBezTo>
                <a:cubicBezTo>
                  <a:pt x="870"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4" name="Google Shape;1214;p2"/>
          <p:cNvSpPr/>
          <p:nvPr/>
        </p:nvSpPr>
        <p:spPr>
          <a:xfrm>
            <a:off x="794062" y="1210714"/>
            <a:ext cx="38930" cy="38896"/>
          </a:xfrm>
          <a:custGeom>
            <a:avLst/>
            <a:gdLst/>
            <a:ahLst/>
            <a:cxnLst/>
            <a:rect l="l" t="t" r="r" b="b"/>
            <a:pathLst>
              <a:path w="1133" h="1132" extrusionOk="0">
                <a:moveTo>
                  <a:pt x="561" y="0"/>
                </a:moveTo>
                <a:cubicBezTo>
                  <a:pt x="251" y="0"/>
                  <a:pt x="1" y="262"/>
                  <a:pt x="1" y="572"/>
                </a:cubicBezTo>
                <a:cubicBezTo>
                  <a:pt x="1" y="881"/>
                  <a:pt x="251" y="1131"/>
                  <a:pt x="561" y="1131"/>
                </a:cubicBezTo>
                <a:cubicBezTo>
                  <a:pt x="870" y="1131"/>
                  <a:pt x="1132" y="881"/>
                  <a:pt x="1132" y="572"/>
                </a:cubicBezTo>
                <a:cubicBezTo>
                  <a:pt x="1132" y="262"/>
                  <a:pt x="870" y="0"/>
                  <a:pt x="561"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5" name="Google Shape;1215;p2"/>
          <p:cNvSpPr/>
          <p:nvPr/>
        </p:nvSpPr>
        <p:spPr>
          <a:xfrm>
            <a:off x="729845" y="1274519"/>
            <a:ext cx="39308" cy="38896"/>
          </a:xfrm>
          <a:custGeom>
            <a:avLst/>
            <a:gdLst/>
            <a:ahLst/>
            <a:cxnLst/>
            <a:rect l="l" t="t" r="r" b="b"/>
            <a:pathLst>
              <a:path w="1144" h="1132" extrusionOk="0">
                <a:moveTo>
                  <a:pt x="572" y="1"/>
                </a:moveTo>
                <a:cubicBezTo>
                  <a:pt x="263" y="1"/>
                  <a:pt x="1" y="251"/>
                  <a:pt x="1" y="560"/>
                </a:cubicBezTo>
                <a:cubicBezTo>
                  <a:pt x="13" y="894"/>
                  <a:pt x="263" y="1132"/>
                  <a:pt x="572" y="1132"/>
                </a:cubicBezTo>
                <a:cubicBezTo>
                  <a:pt x="882" y="1132"/>
                  <a:pt x="1144" y="870"/>
                  <a:pt x="1144" y="560"/>
                </a:cubicBezTo>
                <a:cubicBezTo>
                  <a:pt x="1144"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6" name="Google Shape;1216;p2"/>
          <p:cNvSpPr/>
          <p:nvPr/>
        </p:nvSpPr>
        <p:spPr>
          <a:xfrm>
            <a:off x="857901" y="1274519"/>
            <a:ext cx="38896" cy="38896"/>
          </a:xfrm>
          <a:custGeom>
            <a:avLst/>
            <a:gdLst/>
            <a:ahLst/>
            <a:cxnLst/>
            <a:rect l="l" t="t" r="r" b="b"/>
            <a:pathLst>
              <a:path w="1132" h="1132" extrusionOk="0">
                <a:moveTo>
                  <a:pt x="572" y="1"/>
                </a:moveTo>
                <a:cubicBezTo>
                  <a:pt x="250" y="1"/>
                  <a:pt x="0" y="251"/>
                  <a:pt x="0" y="560"/>
                </a:cubicBezTo>
                <a:cubicBezTo>
                  <a:pt x="12" y="894"/>
                  <a:pt x="250" y="1132"/>
                  <a:pt x="572" y="1132"/>
                </a:cubicBezTo>
                <a:cubicBezTo>
                  <a:pt x="881" y="1132"/>
                  <a:pt x="1131" y="870"/>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7" name="Google Shape;1217;p2"/>
          <p:cNvSpPr/>
          <p:nvPr/>
        </p:nvSpPr>
        <p:spPr>
          <a:xfrm>
            <a:off x="729845" y="1146463"/>
            <a:ext cx="39308" cy="38896"/>
          </a:xfrm>
          <a:custGeom>
            <a:avLst/>
            <a:gdLst/>
            <a:ahLst/>
            <a:cxnLst/>
            <a:rect l="l" t="t" r="r" b="b"/>
            <a:pathLst>
              <a:path w="1144" h="1132" extrusionOk="0">
                <a:moveTo>
                  <a:pt x="572" y="1"/>
                </a:moveTo>
                <a:cubicBezTo>
                  <a:pt x="263" y="1"/>
                  <a:pt x="1" y="251"/>
                  <a:pt x="1" y="572"/>
                </a:cubicBezTo>
                <a:cubicBezTo>
                  <a:pt x="13" y="882"/>
                  <a:pt x="263" y="1132"/>
                  <a:pt x="572" y="1132"/>
                </a:cubicBezTo>
                <a:cubicBezTo>
                  <a:pt x="882" y="1132"/>
                  <a:pt x="1144" y="882"/>
                  <a:pt x="1144" y="572"/>
                </a:cubicBezTo>
                <a:cubicBezTo>
                  <a:pt x="1144"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8" name="Google Shape;1218;p2"/>
          <p:cNvSpPr/>
          <p:nvPr/>
        </p:nvSpPr>
        <p:spPr>
          <a:xfrm>
            <a:off x="857901" y="1146463"/>
            <a:ext cx="38896" cy="38896"/>
          </a:xfrm>
          <a:custGeom>
            <a:avLst/>
            <a:gdLst/>
            <a:ahLst/>
            <a:cxnLst/>
            <a:rect l="l" t="t" r="r" b="b"/>
            <a:pathLst>
              <a:path w="1132" h="1132" extrusionOk="0">
                <a:moveTo>
                  <a:pt x="572" y="1"/>
                </a:moveTo>
                <a:cubicBezTo>
                  <a:pt x="250" y="1"/>
                  <a:pt x="0" y="251"/>
                  <a:pt x="0" y="572"/>
                </a:cubicBezTo>
                <a:cubicBezTo>
                  <a:pt x="12" y="882"/>
                  <a:pt x="250"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9" name="Google Shape;1219;p2"/>
          <p:cNvSpPr/>
          <p:nvPr/>
        </p:nvSpPr>
        <p:spPr>
          <a:xfrm>
            <a:off x="922531" y="1082659"/>
            <a:ext cx="38896" cy="38896"/>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0" name="Google Shape;1220;p2"/>
          <p:cNvSpPr/>
          <p:nvPr/>
        </p:nvSpPr>
        <p:spPr>
          <a:xfrm>
            <a:off x="794062" y="1082659"/>
            <a:ext cx="38930" cy="38896"/>
          </a:xfrm>
          <a:custGeom>
            <a:avLst/>
            <a:gdLst/>
            <a:ahLst/>
            <a:cxnLst/>
            <a:rect l="l" t="t" r="r" b="b"/>
            <a:pathLst>
              <a:path w="1133" h="1132" extrusionOk="0">
                <a:moveTo>
                  <a:pt x="561" y="1"/>
                </a:moveTo>
                <a:cubicBezTo>
                  <a:pt x="251" y="1"/>
                  <a:pt x="1" y="251"/>
                  <a:pt x="1" y="560"/>
                </a:cubicBezTo>
                <a:cubicBezTo>
                  <a:pt x="1" y="870"/>
                  <a:pt x="251" y="1132"/>
                  <a:pt x="561" y="1132"/>
                </a:cubicBezTo>
                <a:cubicBezTo>
                  <a:pt x="870" y="1132"/>
                  <a:pt x="1132" y="870"/>
                  <a:pt x="1132" y="560"/>
                </a:cubicBezTo>
                <a:cubicBezTo>
                  <a:pt x="1132" y="251"/>
                  <a:pt x="870" y="1"/>
                  <a:pt x="561"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1" name="Google Shape;1221;p2"/>
          <p:cNvSpPr/>
          <p:nvPr/>
        </p:nvSpPr>
        <p:spPr>
          <a:xfrm>
            <a:off x="922531" y="1466792"/>
            <a:ext cx="38896" cy="38896"/>
          </a:xfrm>
          <a:custGeom>
            <a:avLst/>
            <a:gdLst/>
            <a:ahLst/>
            <a:cxnLst/>
            <a:rect l="l" t="t" r="r" b="b"/>
            <a:pathLst>
              <a:path w="1132" h="1132" extrusionOk="0">
                <a:moveTo>
                  <a:pt x="560" y="0"/>
                </a:moveTo>
                <a:cubicBezTo>
                  <a:pt x="251" y="0"/>
                  <a:pt x="1" y="250"/>
                  <a:pt x="1" y="560"/>
                </a:cubicBezTo>
                <a:cubicBezTo>
                  <a:pt x="1" y="893"/>
                  <a:pt x="251" y="1132"/>
                  <a:pt x="560" y="1132"/>
                </a:cubicBezTo>
                <a:cubicBezTo>
                  <a:pt x="870" y="1132"/>
                  <a:pt x="1132" y="870"/>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2" name="Google Shape;1222;p2"/>
          <p:cNvSpPr/>
          <p:nvPr/>
        </p:nvSpPr>
        <p:spPr>
          <a:xfrm>
            <a:off x="794062" y="1467204"/>
            <a:ext cx="38930" cy="38896"/>
          </a:xfrm>
          <a:custGeom>
            <a:avLst/>
            <a:gdLst/>
            <a:ahLst/>
            <a:cxnLst/>
            <a:rect l="l" t="t" r="r" b="b"/>
            <a:pathLst>
              <a:path w="1133" h="1132" extrusionOk="0">
                <a:moveTo>
                  <a:pt x="561" y="0"/>
                </a:moveTo>
                <a:cubicBezTo>
                  <a:pt x="251" y="0"/>
                  <a:pt x="1" y="250"/>
                  <a:pt x="1" y="560"/>
                </a:cubicBezTo>
                <a:cubicBezTo>
                  <a:pt x="1" y="870"/>
                  <a:pt x="251" y="1131"/>
                  <a:pt x="561" y="1131"/>
                </a:cubicBezTo>
                <a:cubicBezTo>
                  <a:pt x="870" y="1131"/>
                  <a:pt x="1132" y="870"/>
                  <a:pt x="1132" y="560"/>
                </a:cubicBezTo>
                <a:cubicBezTo>
                  <a:pt x="1132" y="250"/>
                  <a:pt x="870" y="0"/>
                  <a:pt x="561"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3" name="Google Shape;1223;p2"/>
          <p:cNvSpPr/>
          <p:nvPr/>
        </p:nvSpPr>
        <p:spPr>
          <a:xfrm>
            <a:off x="729845" y="1531009"/>
            <a:ext cx="39308" cy="38896"/>
          </a:xfrm>
          <a:custGeom>
            <a:avLst/>
            <a:gdLst/>
            <a:ahLst/>
            <a:cxnLst/>
            <a:rect l="l" t="t" r="r" b="b"/>
            <a:pathLst>
              <a:path w="1144" h="1132" extrusionOk="0">
                <a:moveTo>
                  <a:pt x="572" y="1"/>
                </a:moveTo>
                <a:cubicBezTo>
                  <a:pt x="263" y="1"/>
                  <a:pt x="1" y="251"/>
                  <a:pt x="1" y="572"/>
                </a:cubicBezTo>
                <a:cubicBezTo>
                  <a:pt x="13" y="882"/>
                  <a:pt x="263" y="1132"/>
                  <a:pt x="572" y="1132"/>
                </a:cubicBezTo>
                <a:cubicBezTo>
                  <a:pt x="882" y="1132"/>
                  <a:pt x="1144" y="882"/>
                  <a:pt x="1144" y="572"/>
                </a:cubicBezTo>
                <a:cubicBezTo>
                  <a:pt x="1144"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4" name="Google Shape;1224;p2"/>
          <p:cNvSpPr/>
          <p:nvPr/>
        </p:nvSpPr>
        <p:spPr>
          <a:xfrm>
            <a:off x="857901" y="1531009"/>
            <a:ext cx="38896" cy="38896"/>
          </a:xfrm>
          <a:custGeom>
            <a:avLst/>
            <a:gdLst/>
            <a:ahLst/>
            <a:cxnLst/>
            <a:rect l="l" t="t" r="r" b="b"/>
            <a:pathLst>
              <a:path w="1132" h="1132" extrusionOk="0">
                <a:moveTo>
                  <a:pt x="572" y="1"/>
                </a:moveTo>
                <a:cubicBezTo>
                  <a:pt x="250" y="1"/>
                  <a:pt x="0" y="251"/>
                  <a:pt x="0" y="572"/>
                </a:cubicBezTo>
                <a:cubicBezTo>
                  <a:pt x="12" y="882"/>
                  <a:pt x="250"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5" name="Google Shape;1225;p2"/>
          <p:cNvSpPr/>
          <p:nvPr/>
        </p:nvSpPr>
        <p:spPr>
          <a:xfrm>
            <a:off x="729845" y="1402575"/>
            <a:ext cx="39308" cy="38896"/>
          </a:xfrm>
          <a:custGeom>
            <a:avLst/>
            <a:gdLst/>
            <a:ahLst/>
            <a:cxnLst/>
            <a:rect l="l" t="t" r="r" b="b"/>
            <a:pathLst>
              <a:path w="1144" h="1132" extrusionOk="0">
                <a:moveTo>
                  <a:pt x="572" y="0"/>
                </a:moveTo>
                <a:cubicBezTo>
                  <a:pt x="263" y="0"/>
                  <a:pt x="1" y="262"/>
                  <a:pt x="1" y="572"/>
                </a:cubicBezTo>
                <a:cubicBezTo>
                  <a:pt x="13" y="881"/>
                  <a:pt x="263" y="1131"/>
                  <a:pt x="572" y="1131"/>
                </a:cubicBezTo>
                <a:cubicBezTo>
                  <a:pt x="882" y="1131"/>
                  <a:pt x="1144" y="881"/>
                  <a:pt x="1144" y="572"/>
                </a:cubicBezTo>
                <a:cubicBezTo>
                  <a:pt x="1144"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6" name="Google Shape;1226;p2"/>
          <p:cNvSpPr/>
          <p:nvPr/>
        </p:nvSpPr>
        <p:spPr>
          <a:xfrm>
            <a:off x="857901" y="1402575"/>
            <a:ext cx="38896" cy="38896"/>
          </a:xfrm>
          <a:custGeom>
            <a:avLst/>
            <a:gdLst/>
            <a:ahLst/>
            <a:cxnLst/>
            <a:rect l="l" t="t" r="r" b="b"/>
            <a:pathLst>
              <a:path w="1132" h="1132" extrusionOk="0">
                <a:moveTo>
                  <a:pt x="572" y="0"/>
                </a:moveTo>
                <a:cubicBezTo>
                  <a:pt x="250" y="0"/>
                  <a:pt x="0" y="262"/>
                  <a:pt x="0" y="572"/>
                </a:cubicBezTo>
                <a:cubicBezTo>
                  <a:pt x="12" y="881"/>
                  <a:pt x="250"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7" name="Google Shape;1227;p2"/>
          <p:cNvSpPr/>
          <p:nvPr/>
        </p:nvSpPr>
        <p:spPr>
          <a:xfrm>
            <a:off x="922531" y="1338736"/>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75"/>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8" name="Google Shape;1228;p2"/>
          <p:cNvSpPr/>
          <p:nvPr/>
        </p:nvSpPr>
        <p:spPr>
          <a:xfrm>
            <a:off x="794062" y="1338736"/>
            <a:ext cx="38930" cy="38896"/>
          </a:xfrm>
          <a:custGeom>
            <a:avLst/>
            <a:gdLst/>
            <a:ahLst/>
            <a:cxnLst/>
            <a:rect l="l" t="t" r="r" b="b"/>
            <a:pathLst>
              <a:path w="1133" h="1132" extrusionOk="0">
                <a:moveTo>
                  <a:pt x="561" y="1"/>
                </a:moveTo>
                <a:cubicBezTo>
                  <a:pt x="251" y="1"/>
                  <a:pt x="1" y="251"/>
                  <a:pt x="1" y="560"/>
                </a:cubicBezTo>
                <a:cubicBezTo>
                  <a:pt x="1" y="882"/>
                  <a:pt x="251" y="1132"/>
                  <a:pt x="561" y="1132"/>
                </a:cubicBezTo>
                <a:cubicBezTo>
                  <a:pt x="870" y="1132"/>
                  <a:pt x="1132" y="882"/>
                  <a:pt x="1132" y="560"/>
                </a:cubicBezTo>
                <a:cubicBezTo>
                  <a:pt x="1132" y="251"/>
                  <a:pt x="870" y="1"/>
                  <a:pt x="561"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9" name="Google Shape;1229;p2"/>
          <p:cNvSpPr/>
          <p:nvPr/>
        </p:nvSpPr>
        <p:spPr>
          <a:xfrm>
            <a:off x="922531" y="1722870"/>
            <a:ext cx="38896" cy="38896"/>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0" name="Google Shape;1230;p2"/>
          <p:cNvSpPr/>
          <p:nvPr/>
        </p:nvSpPr>
        <p:spPr>
          <a:xfrm>
            <a:off x="794062" y="1723282"/>
            <a:ext cx="38930" cy="38896"/>
          </a:xfrm>
          <a:custGeom>
            <a:avLst/>
            <a:gdLst/>
            <a:ahLst/>
            <a:cxnLst/>
            <a:rect l="l" t="t" r="r" b="b"/>
            <a:pathLst>
              <a:path w="1133" h="1132" extrusionOk="0">
                <a:moveTo>
                  <a:pt x="561" y="1"/>
                </a:moveTo>
                <a:cubicBezTo>
                  <a:pt x="251" y="1"/>
                  <a:pt x="1" y="251"/>
                  <a:pt x="1" y="572"/>
                </a:cubicBezTo>
                <a:cubicBezTo>
                  <a:pt x="1" y="882"/>
                  <a:pt x="251" y="1132"/>
                  <a:pt x="561" y="1132"/>
                </a:cubicBezTo>
                <a:cubicBezTo>
                  <a:pt x="870" y="1132"/>
                  <a:pt x="1132" y="882"/>
                  <a:pt x="1132" y="572"/>
                </a:cubicBezTo>
                <a:cubicBezTo>
                  <a:pt x="1132" y="251"/>
                  <a:pt x="870" y="1"/>
                  <a:pt x="561"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1" name="Google Shape;1231;p2"/>
          <p:cNvSpPr/>
          <p:nvPr/>
        </p:nvSpPr>
        <p:spPr>
          <a:xfrm>
            <a:off x="729845" y="1787121"/>
            <a:ext cx="39308" cy="38896"/>
          </a:xfrm>
          <a:custGeom>
            <a:avLst/>
            <a:gdLst/>
            <a:ahLst/>
            <a:cxnLst/>
            <a:rect l="l" t="t" r="r" b="b"/>
            <a:pathLst>
              <a:path w="1144" h="1132" extrusionOk="0">
                <a:moveTo>
                  <a:pt x="572" y="0"/>
                </a:moveTo>
                <a:cubicBezTo>
                  <a:pt x="263" y="0"/>
                  <a:pt x="1" y="262"/>
                  <a:pt x="1" y="572"/>
                </a:cubicBezTo>
                <a:cubicBezTo>
                  <a:pt x="1" y="881"/>
                  <a:pt x="263" y="1131"/>
                  <a:pt x="572" y="1131"/>
                </a:cubicBezTo>
                <a:cubicBezTo>
                  <a:pt x="882" y="1131"/>
                  <a:pt x="1144" y="881"/>
                  <a:pt x="1144" y="572"/>
                </a:cubicBezTo>
                <a:cubicBezTo>
                  <a:pt x="1144"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2" name="Google Shape;1232;p2"/>
          <p:cNvSpPr/>
          <p:nvPr/>
        </p:nvSpPr>
        <p:spPr>
          <a:xfrm>
            <a:off x="857901" y="1787121"/>
            <a:ext cx="38896" cy="38896"/>
          </a:xfrm>
          <a:custGeom>
            <a:avLst/>
            <a:gdLst/>
            <a:ahLst/>
            <a:cxnLst/>
            <a:rect l="l" t="t" r="r" b="b"/>
            <a:pathLst>
              <a:path w="1132" h="1132" extrusionOk="0">
                <a:moveTo>
                  <a:pt x="572" y="0"/>
                </a:moveTo>
                <a:cubicBezTo>
                  <a:pt x="250" y="0"/>
                  <a:pt x="0" y="262"/>
                  <a:pt x="0" y="572"/>
                </a:cubicBezTo>
                <a:cubicBezTo>
                  <a:pt x="0" y="881"/>
                  <a:pt x="250"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3" name="Google Shape;1233;p2"/>
          <p:cNvSpPr/>
          <p:nvPr/>
        </p:nvSpPr>
        <p:spPr>
          <a:xfrm>
            <a:off x="729845" y="1659065"/>
            <a:ext cx="39308" cy="38896"/>
          </a:xfrm>
          <a:custGeom>
            <a:avLst/>
            <a:gdLst/>
            <a:ahLst/>
            <a:cxnLst/>
            <a:rect l="l" t="t" r="r" b="b"/>
            <a:pathLst>
              <a:path w="1144" h="1132" extrusionOk="0">
                <a:moveTo>
                  <a:pt x="572" y="0"/>
                </a:moveTo>
                <a:cubicBezTo>
                  <a:pt x="263" y="0"/>
                  <a:pt x="1" y="250"/>
                  <a:pt x="1" y="560"/>
                </a:cubicBezTo>
                <a:cubicBezTo>
                  <a:pt x="13" y="870"/>
                  <a:pt x="263" y="1131"/>
                  <a:pt x="572" y="1131"/>
                </a:cubicBezTo>
                <a:cubicBezTo>
                  <a:pt x="882" y="1131"/>
                  <a:pt x="1144" y="870"/>
                  <a:pt x="1144" y="560"/>
                </a:cubicBezTo>
                <a:cubicBezTo>
                  <a:pt x="1144"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4" name="Google Shape;1234;p2"/>
          <p:cNvSpPr/>
          <p:nvPr/>
        </p:nvSpPr>
        <p:spPr>
          <a:xfrm>
            <a:off x="857901" y="1659065"/>
            <a:ext cx="38896" cy="38896"/>
          </a:xfrm>
          <a:custGeom>
            <a:avLst/>
            <a:gdLst/>
            <a:ahLst/>
            <a:cxnLst/>
            <a:rect l="l" t="t" r="r" b="b"/>
            <a:pathLst>
              <a:path w="1132" h="1132" extrusionOk="0">
                <a:moveTo>
                  <a:pt x="572" y="0"/>
                </a:moveTo>
                <a:cubicBezTo>
                  <a:pt x="250" y="0"/>
                  <a:pt x="0" y="250"/>
                  <a:pt x="0" y="560"/>
                </a:cubicBezTo>
                <a:cubicBezTo>
                  <a:pt x="12" y="870"/>
                  <a:pt x="250" y="1131"/>
                  <a:pt x="572" y="1131"/>
                </a:cubicBezTo>
                <a:cubicBezTo>
                  <a:pt x="881" y="1131"/>
                  <a:pt x="1131" y="870"/>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5" name="Google Shape;1235;p2"/>
          <p:cNvSpPr/>
          <p:nvPr/>
        </p:nvSpPr>
        <p:spPr>
          <a:xfrm>
            <a:off x="922531" y="1594848"/>
            <a:ext cx="38896" cy="38896"/>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6" name="Google Shape;1236;p2"/>
          <p:cNvSpPr/>
          <p:nvPr/>
        </p:nvSpPr>
        <p:spPr>
          <a:xfrm>
            <a:off x="794062" y="1594848"/>
            <a:ext cx="38930" cy="38896"/>
          </a:xfrm>
          <a:custGeom>
            <a:avLst/>
            <a:gdLst/>
            <a:ahLst/>
            <a:cxnLst/>
            <a:rect l="l" t="t" r="r" b="b"/>
            <a:pathLst>
              <a:path w="1133" h="1132" extrusionOk="0">
                <a:moveTo>
                  <a:pt x="561" y="0"/>
                </a:moveTo>
                <a:cubicBezTo>
                  <a:pt x="251" y="0"/>
                  <a:pt x="1" y="262"/>
                  <a:pt x="1" y="572"/>
                </a:cubicBezTo>
                <a:cubicBezTo>
                  <a:pt x="1" y="881"/>
                  <a:pt x="251" y="1131"/>
                  <a:pt x="561" y="1131"/>
                </a:cubicBezTo>
                <a:cubicBezTo>
                  <a:pt x="870" y="1131"/>
                  <a:pt x="1132" y="881"/>
                  <a:pt x="1132" y="572"/>
                </a:cubicBezTo>
                <a:cubicBezTo>
                  <a:pt x="1132" y="262"/>
                  <a:pt x="870" y="0"/>
                  <a:pt x="561"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7" name="Google Shape;1237;p2"/>
          <p:cNvSpPr/>
          <p:nvPr/>
        </p:nvSpPr>
        <p:spPr>
          <a:xfrm>
            <a:off x="922531" y="1978982"/>
            <a:ext cx="38896" cy="38896"/>
          </a:xfrm>
          <a:custGeom>
            <a:avLst/>
            <a:gdLst/>
            <a:ahLst/>
            <a:cxnLst/>
            <a:rect l="l" t="t" r="r" b="b"/>
            <a:pathLst>
              <a:path w="1132" h="1132" extrusionOk="0">
                <a:moveTo>
                  <a:pt x="560" y="0"/>
                </a:moveTo>
                <a:cubicBezTo>
                  <a:pt x="251" y="0"/>
                  <a:pt x="1" y="250"/>
                  <a:pt x="1" y="572"/>
                </a:cubicBezTo>
                <a:cubicBezTo>
                  <a:pt x="1" y="881"/>
                  <a:pt x="251" y="1131"/>
                  <a:pt x="560" y="1131"/>
                </a:cubicBezTo>
                <a:cubicBezTo>
                  <a:pt x="870" y="1131"/>
                  <a:pt x="1132" y="881"/>
                  <a:pt x="1132" y="572"/>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8" name="Google Shape;1238;p2"/>
          <p:cNvSpPr/>
          <p:nvPr/>
        </p:nvSpPr>
        <p:spPr>
          <a:xfrm>
            <a:off x="794062" y="1979359"/>
            <a:ext cx="38930" cy="38930"/>
          </a:xfrm>
          <a:custGeom>
            <a:avLst/>
            <a:gdLst/>
            <a:ahLst/>
            <a:cxnLst/>
            <a:rect l="l" t="t" r="r" b="b"/>
            <a:pathLst>
              <a:path w="1133" h="1133" extrusionOk="0">
                <a:moveTo>
                  <a:pt x="561" y="1"/>
                </a:moveTo>
                <a:cubicBezTo>
                  <a:pt x="251" y="1"/>
                  <a:pt x="1" y="263"/>
                  <a:pt x="1" y="572"/>
                </a:cubicBezTo>
                <a:cubicBezTo>
                  <a:pt x="1" y="882"/>
                  <a:pt x="251" y="1132"/>
                  <a:pt x="561" y="1132"/>
                </a:cubicBezTo>
                <a:cubicBezTo>
                  <a:pt x="870" y="1132"/>
                  <a:pt x="1132" y="882"/>
                  <a:pt x="1132" y="572"/>
                </a:cubicBezTo>
                <a:cubicBezTo>
                  <a:pt x="1132" y="263"/>
                  <a:pt x="870" y="1"/>
                  <a:pt x="561"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9" name="Google Shape;1239;p2"/>
          <p:cNvSpPr/>
          <p:nvPr/>
        </p:nvSpPr>
        <p:spPr>
          <a:xfrm>
            <a:off x="729845" y="2043611"/>
            <a:ext cx="39308" cy="38896"/>
          </a:xfrm>
          <a:custGeom>
            <a:avLst/>
            <a:gdLst/>
            <a:ahLst/>
            <a:cxnLst/>
            <a:rect l="l" t="t" r="r" b="b"/>
            <a:pathLst>
              <a:path w="1144" h="1132" extrusionOk="0">
                <a:moveTo>
                  <a:pt x="572" y="0"/>
                </a:moveTo>
                <a:cubicBezTo>
                  <a:pt x="263" y="0"/>
                  <a:pt x="1" y="250"/>
                  <a:pt x="1" y="560"/>
                </a:cubicBezTo>
                <a:cubicBezTo>
                  <a:pt x="13" y="869"/>
                  <a:pt x="263" y="1131"/>
                  <a:pt x="572" y="1131"/>
                </a:cubicBezTo>
                <a:cubicBezTo>
                  <a:pt x="882" y="1131"/>
                  <a:pt x="1144" y="869"/>
                  <a:pt x="1144" y="560"/>
                </a:cubicBezTo>
                <a:cubicBezTo>
                  <a:pt x="1144"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0" name="Google Shape;1240;p2"/>
          <p:cNvSpPr/>
          <p:nvPr/>
        </p:nvSpPr>
        <p:spPr>
          <a:xfrm>
            <a:off x="857901" y="2043611"/>
            <a:ext cx="38896" cy="38896"/>
          </a:xfrm>
          <a:custGeom>
            <a:avLst/>
            <a:gdLst/>
            <a:ahLst/>
            <a:cxnLst/>
            <a:rect l="l" t="t" r="r" b="b"/>
            <a:pathLst>
              <a:path w="1132" h="1132" extrusionOk="0">
                <a:moveTo>
                  <a:pt x="572" y="0"/>
                </a:moveTo>
                <a:cubicBezTo>
                  <a:pt x="250" y="0"/>
                  <a:pt x="0" y="250"/>
                  <a:pt x="0" y="560"/>
                </a:cubicBezTo>
                <a:cubicBezTo>
                  <a:pt x="12" y="869"/>
                  <a:pt x="250"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1" name="Google Shape;1241;p2"/>
          <p:cNvSpPr/>
          <p:nvPr/>
        </p:nvSpPr>
        <p:spPr>
          <a:xfrm>
            <a:off x="729845" y="1915143"/>
            <a:ext cx="39308" cy="38896"/>
          </a:xfrm>
          <a:custGeom>
            <a:avLst/>
            <a:gdLst/>
            <a:ahLst/>
            <a:cxnLst/>
            <a:rect l="l" t="t" r="r" b="b"/>
            <a:pathLst>
              <a:path w="1144" h="1132" extrusionOk="0">
                <a:moveTo>
                  <a:pt x="572" y="1"/>
                </a:moveTo>
                <a:cubicBezTo>
                  <a:pt x="263" y="1"/>
                  <a:pt x="1" y="251"/>
                  <a:pt x="1" y="560"/>
                </a:cubicBezTo>
                <a:cubicBezTo>
                  <a:pt x="13" y="882"/>
                  <a:pt x="263" y="1132"/>
                  <a:pt x="572" y="1132"/>
                </a:cubicBezTo>
                <a:cubicBezTo>
                  <a:pt x="882" y="1132"/>
                  <a:pt x="1144" y="882"/>
                  <a:pt x="1144" y="560"/>
                </a:cubicBezTo>
                <a:cubicBezTo>
                  <a:pt x="1144"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2" name="Google Shape;1242;p2"/>
          <p:cNvSpPr/>
          <p:nvPr/>
        </p:nvSpPr>
        <p:spPr>
          <a:xfrm>
            <a:off x="857901" y="1915143"/>
            <a:ext cx="38896" cy="38896"/>
          </a:xfrm>
          <a:custGeom>
            <a:avLst/>
            <a:gdLst/>
            <a:ahLst/>
            <a:cxnLst/>
            <a:rect l="l" t="t" r="r" b="b"/>
            <a:pathLst>
              <a:path w="1132" h="1132" extrusionOk="0">
                <a:moveTo>
                  <a:pt x="572" y="1"/>
                </a:moveTo>
                <a:cubicBezTo>
                  <a:pt x="250" y="1"/>
                  <a:pt x="0" y="251"/>
                  <a:pt x="0" y="560"/>
                </a:cubicBezTo>
                <a:cubicBezTo>
                  <a:pt x="12" y="882"/>
                  <a:pt x="250" y="1132"/>
                  <a:pt x="572" y="1132"/>
                </a:cubicBezTo>
                <a:cubicBezTo>
                  <a:pt x="881" y="1132"/>
                  <a:pt x="1131" y="882"/>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3" name="Google Shape;1243;p2"/>
          <p:cNvSpPr/>
          <p:nvPr/>
        </p:nvSpPr>
        <p:spPr>
          <a:xfrm>
            <a:off x="922531" y="1851338"/>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4" name="Google Shape;1244;p2"/>
          <p:cNvSpPr/>
          <p:nvPr/>
        </p:nvSpPr>
        <p:spPr>
          <a:xfrm>
            <a:off x="794062" y="1851338"/>
            <a:ext cx="38930" cy="38896"/>
          </a:xfrm>
          <a:custGeom>
            <a:avLst/>
            <a:gdLst/>
            <a:ahLst/>
            <a:cxnLst/>
            <a:rect l="l" t="t" r="r" b="b"/>
            <a:pathLst>
              <a:path w="1133" h="1132" extrusionOk="0">
                <a:moveTo>
                  <a:pt x="561" y="0"/>
                </a:moveTo>
                <a:cubicBezTo>
                  <a:pt x="251" y="0"/>
                  <a:pt x="1" y="250"/>
                  <a:pt x="1" y="560"/>
                </a:cubicBezTo>
                <a:cubicBezTo>
                  <a:pt x="1" y="869"/>
                  <a:pt x="251" y="1131"/>
                  <a:pt x="561" y="1131"/>
                </a:cubicBezTo>
                <a:cubicBezTo>
                  <a:pt x="870" y="1131"/>
                  <a:pt x="1132" y="869"/>
                  <a:pt x="1132" y="560"/>
                </a:cubicBezTo>
                <a:cubicBezTo>
                  <a:pt x="1132" y="250"/>
                  <a:pt x="870" y="0"/>
                  <a:pt x="561"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5" name="Google Shape;1245;p2"/>
          <p:cNvSpPr/>
          <p:nvPr/>
        </p:nvSpPr>
        <p:spPr>
          <a:xfrm>
            <a:off x="473768" y="-5903"/>
            <a:ext cx="38896" cy="38896"/>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6" name="Google Shape;1246;p2"/>
          <p:cNvSpPr/>
          <p:nvPr/>
        </p:nvSpPr>
        <p:spPr>
          <a:xfrm>
            <a:off x="601824" y="-5903"/>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7" name="Google Shape;1247;p2"/>
          <p:cNvSpPr/>
          <p:nvPr/>
        </p:nvSpPr>
        <p:spPr>
          <a:xfrm>
            <a:off x="666041" y="186335"/>
            <a:ext cx="38896" cy="38518"/>
          </a:xfrm>
          <a:custGeom>
            <a:avLst/>
            <a:gdLst/>
            <a:ahLst/>
            <a:cxnLst/>
            <a:rect l="l" t="t" r="r" b="b"/>
            <a:pathLst>
              <a:path w="1132" h="1121" extrusionOk="0">
                <a:moveTo>
                  <a:pt x="572" y="1"/>
                </a:moveTo>
                <a:cubicBezTo>
                  <a:pt x="262" y="1"/>
                  <a:pt x="0" y="251"/>
                  <a:pt x="0" y="561"/>
                </a:cubicBezTo>
                <a:cubicBezTo>
                  <a:pt x="0" y="870"/>
                  <a:pt x="262" y="1120"/>
                  <a:pt x="572" y="1120"/>
                </a:cubicBezTo>
                <a:cubicBezTo>
                  <a:pt x="881" y="1120"/>
                  <a:pt x="1131" y="870"/>
                  <a:pt x="1131" y="561"/>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8" name="Google Shape;1248;p2"/>
          <p:cNvSpPr/>
          <p:nvPr/>
        </p:nvSpPr>
        <p:spPr>
          <a:xfrm>
            <a:off x="537985" y="186335"/>
            <a:ext cx="38896" cy="38930"/>
          </a:xfrm>
          <a:custGeom>
            <a:avLst/>
            <a:gdLst/>
            <a:ahLst/>
            <a:cxnLst/>
            <a:rect l="l" t="t" r="r" b="b"/>
            <a:pathLst>
              <a:path w="1132" h="1133" extrusionOk="0">
                <a:moveTo>
                  <a:pt x="560" y="1"/>
                </a:moveTo>
                <a:cubicBezTo>
                  <a:pt x="251" y="1"/>
                  <a:pt x="1" y="251"/>
                  <a:pt x="1" y="561"/>
                </a:cubicBezTo>
                <a:cubicBezTo>
                  <a:pt x="1" y="870"/>
                  <a:pt x="251" y="1132"/>
                  <a:pt x="560" y="1132"/>
                </a:cubicBezTo>
                <a:cubicBezTo>
                  <a:pt x="870" y="1132"/>
                  <a:pt x="1132" y="870"/>
                  <a:pt x="1132" y="561"/>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9" name="Google Shape;1249;p2"/>
          <p:cNvSpPr/>
          <p:nvPr/>
        </p:nvSpPr>
        <p:spPr>
          <a:xfrm>
            <a:off x="473768" y="250174"/>
            <a:ext cx="38896" cy="38896"/>
          </a:xfrm>
          <a:custGeom>
            <a:avLst/>
            <a:gdLst/>
            <a:ahLst/>
            <a:cxnLst/>
            <a:rect l="l" t="t" r="r" b="b"/>
            <a:pathLst>
              <a:path w="1132" h="1132" extrusionOk="0">
                <a:moveTo>
                  <a:pt x="572" y="0"/>
                </a:moveTo>
                <a:cubicBezTo>
                  <a:pt x="262" y="0"/>
                  <a:pt x="0" y="250"/>
                  <a:pt x="0" y="560"/>
                </a:cubicBezTo>
                <a:cubicBezTo>
                  <a:pt x="0" y="881"/>
                  <a:pt x="262" y="1131"/>
                  <a:pt x="572" y="1131"/>
                </a:cubicBezTo>
                <a:cubicBezTo>
                  <a:pt x="881" y="1131"/>
                  <a:pt x="1131" y="870"/>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0" name="Google Shape;1250;p2"/>
          <p:cNvSpPr/>
          <p:nvPr/>
        </p:nvSpPr>
        <p:spPr>
          <a:xfrm>
            <a:off x="601824" y="250174"/>
            <a:ext cx="38896" cy="38896"/>
          </a:xfrm>
          <a:custGeom>
            <a:avLst/>
            <a:gdLst/>
            <a:ahLst/>
            <a:cxnLst/>
            <a:rect l="l" t="t" r="r" b="b"/>
            <a:pathLst>
              <a:path w="1132" h="1132" extrusionOk="0">
                <a:moveTo>
                  <a:pt x="560" y="0"/>
                </a:moveTo>
                <a:cubicBezTo>
                  <a:pt x="250" y="0"/>
                  <a:pt x="0" y="250"/>
                  <a:pt x="0" y="560"/>
                </a:cubicBezTo>
                <a:cubicBezTo>
                  <a:pt x="12" y="881"/>
                  <a:pt x="250" y="1131"/>
                  <a:pt x="560" y="1131"/>
                </a:cubicBezTo>
                <a:cubicBezTo>
                  <a:pt x="881" y="1131"/>
                  <a:pt x="1131" y="870"/>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1" name="Google Shape;1251;p2"/>
          <p:cNvSpPr/>
          <p:nvPr/>
        </p:nvSpPr>
        <p:spPr>
          <a:xfrm>
            <a:off x="473768" y="121706"/>
            <a:ext cx="38896" cy="38896"/>
          </a:xfrm>
          <a:custGeom>
            <a:avLst/>
            <a:gdLst/>
            <a:ahLst/>
            <a:cxnLst/>
            <a:rect l="l" t="t" r="r" b="b"/>
            <a:pathLst>
              <a:path w="1132" h="1132" extrusionOk="0">
                <a:moveTo>
                  <a:pt x="572" y="1"/>
                </a:moveTo>
                <a:cubicBezTo>
                  <a:pt x="262" y="1"/>
                  <a:pt x="0" y="251"/>
                  <a:pt x="0" y="572"/>
                </a:cubicBezTo>
                <a:cubicBezTo>
                  <a:pt x="0" y="894"/>
                  <a:pt x="262"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2" name="Google Shape;1252;p2"/>
          <p:cNvSpPr/>
          <p:nvPr/>
        </p:nvSpPr>
        <p:spPr>
          <a:xfrm>
            <a:off x="601824" y="121706"/>
            <a:ext cx="38896" cy="38896"/>
          </a:xfrm>
          <a:custGeom>
            <a:avLst/>
            <a:gdLst/>
            <a:ahLst/>
            <a:cxnLst/>
            <a:rect l="l" t="t" r="r" b="b"/>
            <a:pathLst>
              <a:path w="1132" h="1132" extrusionOk="0">
                <a:moveTo>
                  <a:pt x="560" y="1"/>
                </a:moveTo>
                <a:cubicBezTo>
                  <a:pt x="250" y="1"/>
                  <a:pt x="0" y="251"/>
                  <a:pt x="0" y="572"/>
                </a:cubicBezTo>
                <a:cubicBezTo>
                  <a:pt x="12" y="894"/>
                  <a:pt x="250" y="1132"/>
                  <a:pt x="560" y="1132"/>
                </a:cubicBezTo>
                <a:cubicBezTo>
                  <a:pt x="881" y="1132"/>
                  <a:pt x="1131" y="882"/>
                  <a:pt x="1131" y="572"/>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3" name="Google Shape;1253;p2"/>
          <p:cNvSpPr/>
          <p:nvPr/>
        </p:nvSpPr>
        <p:spPr>
          <a:xfrm>
            <a:off x="666041" y="58314"/>
            <a:ext cx="38896" cy="38896"/>
          </a:xfrm>
          <a:custGeom>
            <a:avLst/>
            <a:gdLst/>
            <a:ahLst/>
            <a:cxnLst/>
            <a:rect l="l" t="t" r="r" b="b"/>
            <a:pathLst>
              <a:path w="1132" h="1132" extrusionOk="0">
                <a:moveTo>
                  <a:pt x="572" y="0"/>
                </a:moveTo>
                <a:cubicBezTo>
                  <a:pt x="262" y="0"/>
                  <a:pt x="0" y="250"/>
                  <a:pt x="0" y="572"/>
                </a:cubicBezTo>
                <a:cubicBezTo>
                  <a:pt x="0" y="881"/>
                  <a:pt x="262" y="1131"/>
                  <a:pt x="572" y="1131"/>
                </a:cubicBezTo>
                <a:cubicBezTo>
                  <a:pt x="881" y="1131"/>
                  <a:pt x="1131" y="881"/>
                  <a:pt x="1131" y="572"/>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4" name="Google Shape;1254;p2"/>
          <p:cNvSpPr/>
          <p:nvPr/>
        </p:nvSpPr>
        <p:spPr>
          <a:xfrm>
            <a:off x="537985" y="58314"/>
            <a:ext cx="38896" cy="38896"/>
          </a:xfrm>
          <a:custGeom>
            <a:avLst/>
            <a:gdLst/>
            <a:ahLst/>
            <a:cxnLst/>
            <a:rect l="l" t="t" r="r" b="b"/>
            <a:pathLst>
              <a:path w="1132" h="1132" extrusionOk="0">
                <a:moveTo>
                  <a:pt x="560" y="0"/>
                </a:moveTo>
                <a:cubicBezTo>
                  <a:pt x="251" y="0"/>
                  <a:pt x="1" y="250"/>
                  <a:pt x="1" y="572"/>
                </a:cubicBezTo>
                <a:cubicBezTo>
                  <a:pt x="1" y="881"/>
                  <a:pt x="251" y="1131"/>
                  <a:pt x="560" y="1131"/>
                </a:cubicBezTo>
                <a:cubicBezTo>
                  <a:pt x="870" y="1131"/>
                  <a:pt x="1132" y="881"/>
                  <a:pt x="1132" y="572"/>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5" name="Google Shape;1255;p2"/>
          <p:cNvSpPr/>
          <p:nvPr/>
        </p:nvSpPr>
        <p:spPr>
          <a:xfrm>
            <a:off x="666041" y="442447"/>
            <a:ext cx="38896" cy="38896"/>
          </a:xfrm>
          <a:custGeom>
            <a:avLst/>
            <a:gdLst/>
            <a:ahLst/>
            <a:cxnLst/>
            <a:rect l="l" t="t" r="r" b="b"/>
            <a:pathLst>
              <a:path w="1132" h="1132" extrusionOk="0">
                <a:moveTo>
                  <a:pt x="572" y="0"/>
                </a:moveTo>
                <a:cubicBezTo>
                  <a:pt x="262" y="0"/>
                  <a:pt x="0" y="250"/>
                  <a:pt x="0" y="560"/>
                </a:cubicBezTo>
                <a:cubicBezTo>
                  <a:pt x="0" y="881"/>
                  <a:pt x="262" y="1131"/>
                  <a:pt x="572" y="1131"/>
                </a:cubicBezTo>
                <a:cubicBezTo>
                  <a:pt x="881" y="1131"/>
                  <a:pt x="1131" y="881"/>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6" name="Google Shape;1256;p2"/>
          <p:cNvSpPr/>
          <p:nvPr/>
        </p:nvSpPr>
        <p:spPr>
          <a:xfrm>
            <a:off x="537985" y="442447"/>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7" name="Google Shape;1257;p2"/>
          <p:cNvSpPr/>
          <p:nvPr/>
        </p:nvSpPr>
        <p:spPr>
          <a:xfrm>
            <a:off x="473768" y="506252"/>
            <a:ext cx="38896" cy="38896"/>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8" name="Google Shape;1258;p2"/>
          <p:cNvSpPr/>
          <p:nvPr/>
        </p:nvSpPr>
        <p:spPr>
          <a:xfrm>
            <a:off x="601824" y="506252"/>
            <a:ext cx="38896" cy="38896"/>
          </a:xfrm>
          <a:custGeom>
            <a:avLst/>
            <a:gdLst/>
            <a:ahLst/>
            <a:cxnLst/>
            <a:rect l="l" t="t" r="r" b="b"/>
            <a:pathLst>
              <a:path w="1132" h="1132" extrusionOk="0">
                <a:moveTo>
                  <a:pt x="560" y="1"/>
                </a:moveTo>
                <a:cubicBezTo>
                  <a:pt x="250" y="1"/>
                  <a:pt x="0" y="251"/>
                  <a:pt x="0" y="572"/>
                </a:cubicBezTo>
                <a:cubicBezTo>
                  <a:pt x="12" y="882"/>
                  <a:pt x="250" y="1132"/>
                  <a:pt x="560" y="1132"/>
                </a:cubicBezTo>
                <a:cubicBezTo>
                  <a:pt x="881" y="1132"/>
                  <a:pt x="1131" y="882"/>
                  <a:pt x="1131" y="572"/>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9" name="Google Shape;1259;p2"/>
          <p:cNvSpPr/>
          <p:nvPr/>
        </p:nvSpPr>
        <p:spPr>
          <a:xfrm>
            <a:off x="473768" y="377818"/>
            <a:ext cx="38896" cy="38896"/>
          </a:xfrm>
          <a:custGeom>
            <a:avLst/>
            <a:gdLst/>
            <a:ahLst/>
            <a:cxnLst/>
            <a:rect l="l" t="t" r="r" b="b"/>
            <a:pathLst>
              <a:path w="1132" h="1132" extrusionOk="0">
                <a:moveTo>
                  <a:pt x="572" y="0"/>
                </a:moveTo>
                <a:cubicBezTo>
                  <a:pt x="262" y="0"/>
                  <a:pt x="0" y="262"/>
                  <a:pt x="0" y="572"/>
                </a:cubicBezTo>
                <a:cubicBezTo>
                  <a:pt x="0" y="893"/>
                  <a:pt x="262"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0" name="Google Shape;1260;p2"/>
          <p:cNvSpPr/>
          <p:nvPr/>
        </p:nvSpPr>
        <p:spPr>
          <a:xfrm>
            <a:off x="601824" y="377818"/>
            <a:ext cx="38896" cy="38896"/>
          </a:xfrm>
          <a:custGeom>
            <a:avLst/>
            <a:gdLst/>
            <a:ahLst/>
            <a:cxnLst/>
            <a:rect l="l" t="t" r="r" b="b"/>
            <a:pathLst>
              <a:path w="1132" h="1132" extrusionOk="0">
                <a:moveTo>
                  <a:pt x="560" y="0"/>
                </a:moveTo>
                <a:cubicBezTo>
                  <a:pt x="250" y="0"/>
                  <a:pt x="0" y="262"/>
                  <a:pt x="0" y="572"/>
                </a:cubicBezTo>
                <a:cubicBezTo>
                  <a:pt x="12" y="893"/>
                  <a:pt x="250" y="1131"/>
                  <a:pt x="560" y="1131"/>
                </a:cubicBezTo>
                <a:cubicBezTo>
                  <a:pt x="881" y="1131"/>
                  <a:pt x="1131" y="881"/>
                  <a:pt x="1131" y="572"/>
                </a:cubicBezTo>
                <a:cubicBezTo>
                  <a:pt x="1131" y="262"/>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1" name="Google Shape;1261;p2"/>
          <p:cNvSpPr/>
          <p:nvPr/>
        </p:nvSpPr>
        <p:spPr>
          <a:xfrm>
            <a:off x="666041" y="313979"/>
            <a:ext cx="38896" cy="38896"/>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75"/>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2" name="Google Shape;1262;p2"/>
          <p:cNvSpPr/>
          <p:nvPr/>
        </p:nvSpPr>
        <p:spPr>
          <a:xfrm>
            <a:off x="537985" y="314391"/>
            <a:ext cx="38896" cy="38896"/>
          </a:xfrm>
          <a:custGeom>
            <a:avLst/>
            <a:gdLst/>
            <a:ahLst/>
            <a:cxnLst/>
            <a:rect l="l" t="t" r="r" b="b"/>
            <a:pathLst>
              <a:path w="1132" h="1132"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3" name="Google Shape;1263;p2"/>
          <p:cNvSpPr/>
          <p:nvPr/>
        </p:nvSpPr>
        <p:spPr>
          <a:xfrm>
            <a:off x="666041" y="698525"/>
            <a:ext cx="38896" cy="38896"/>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4" name="Google Shape;1264;p2"/>
          <p:cNvSpPr/>
          <p:nvPr/>
        </p:nvSpPr>
        <p:spPr>
          <a:xfrm>
            <a:off x="537985" y="698525"/>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5" name="Google Shape;1265;p2"/>
          <p:cNvSpPr/>
          <p:nvPr/>
        </p:nvSpPr>
        <p:spPr>
          <a:xfrm>
            <a:off x="473768" y="762330"/>
            <a:ext cx="38896" cy="38930"/>
          </a:xfrm>
          <a:custGeom>
            <a:avLst/>
            <a:gdLst/>
            <a:ahLst/>
            <a:cxnLst/>
            <a:rect l="l" t="t" r="r" b="b"/>
            <a:pathLst>
              <a:path w="1132" h="1133"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6" name="Google Shape;1266;p2"/>
          <p:cNvSpPr/>
          <p:nvPr/>
        </p:nvSpPr>
        <p:spPr>
          <a:xfrm>
            <a:off x="601824" y="762330"/>
            <a:ext cx="38896" cy="38930"/>
          </a:xfrm>
          <a:custGeom>
            <a:avLst/>
            <a:gdLst/>
            <a:ahLst/>
            <a:cxnLst/>
            <a:rect l="l" t="t" r="r" b="b"/>
            <a:pathLst>
              <a:path w="1132" h="1133" extrusionOk="0">
                <a:moveTo>
                  <a:pt x="560" y="1"/>
                </a:moveTo>
                <a:cubicBezTo>
                  <a:pt x="250" y="1"/>
                  <a:pt x="0" y="263"/>
                  <a:pt x="0" y="572"/>
                </a:cubicBezTo>
                <a:cubicBezTo>
                  <a:pt x="12" y="882"/>
                  <a:pt x="250" y="1132"/>
                  <a:pt x="560" y="1132"/>
                </a:cubicBezTo>
                <a:cubicBezTo>
                  <a:pt x="881" y="1132"/>
                  <a:pt x="1131" y="882"/>
                  <a:pt x="1131" y="572"/>
                </a:cubicBezTo>
                <a:cubicBezTo>
                  <a:pt x="1131" y="263"/>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7" name="Google Shape;1267;p2"/>
          <p:cNvSpPr/>
          <p:nvPr/>
        </p:nvSpPr>
        <p:spPr>
          <a:xfrm>
            <a:off x="473768" y="634308"/>
            <a:ext cx="38896" cy="38896"/>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8" name="Google Shape;1268;p2"/>
          <p:cNvSpPr/>
          <p:nvPr/>
        </p:nvSpPr>
        <p:spPr>
          <a:xfrm>
            <a:off x="601824" y="634308"/>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9" name="Google Shape;1269;p2"/>
          <p:cNvSpPr/>
          <p:nvPr/>
        </p:nvSpPr>
        <p:spPr>
          <a:xfrm>
            <a:off x="666041" y="570091"/>
            <a:ext cx="38896" cy="38896"/>
          </a:xfrm>
          <a:custGeom>
            <a:avLst/>
            <a:gdLst/>
            <a:ahLst/>
            <a:cxnLst/>
            <a:rect l="l" t="t" r="r" b="b"/>
            <a:pathLst>
              <a:path w="1132" h="1132" extrusionOk="0">
                <a:moveTo>
                  <a:pt x="572" y="0"/>
                </a:moveTo>
                <a:cubicBezTo>
                  <a:pt x="262" y="0"/>
                  <a:pt x="0" y="262"/>
                  <a:pt x="0" y="572"/>
                </a:cubicBezTo>
                <a:cubicBezTo>
                  <a:pt x="0" y="893"/>
                  <a:pt x="262"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0" name="Google Shape;1270;p2"/>
          <p:cNvSpPr/>
          <p:nvPr/>
        </p:nvSpPr>
        <p:spPr>
          <a:xfrm>
            <a:off x="537985" y="570881"/>
            <a:ext cx="38896" cy="38483"/>
          </a:xfrm>
          <a:custGeom>
            <a:avLst/>
            <a:gdLst/>
            <a:ahLst/>
            <a:cxnLst/>
            <a:rect l="l" t="t" r="r" b="b"/>
            <a:pathLst>
              <a:path w="1132" h="1120" extrusionOk="0">
                <a:moveTo>
                  <a:pt x="560" y="1"/>
                </a:moveTo>
                <a:cubicBezTo>
                  <a:pt x="251" y="1"/>
                  <a:pt x="1" y="251"/>
                  <a:pt x="1" y="560"/>
                </a:cubicBezTo>
                <a:cubicBezTo>
                  <a:pt x="1" y="870"/>
                  <a:pt x="251" y="1120"/>
                  <a:pt x="560" y="1120"/>
                </a:cubicBezTo>
                <a:cubicBezTo>
                  <a:pt x="870" y="1120"/>
                  <a:pt x="1132" y="870"/>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1" name="Google Shape;1271;p2"/>
          <p:cNvSpPr/>
          <p:nvPr/>
        </p:nvSpPr>
        <p:spPr>
          <a:xfrm>
            <a:off x="666041" y="954603"/>
            <a:ext cx="38896" cy="38896"/>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2" name="Google Shape;1272;p2"/>
          <p:cNvSpPr/>
          <p:nvPr/>
        </p:nvSpPr>
        <p:spPr>
          <a:xfrm>
            <a:off x="537985" y="954603"/>
            <a:ext cx="38896" cy="38896"/>
          </a:xfrm>
          <a:custGeom>
            <a:avLst/>
            <a:gdLst/>
            <a:ahLst/>
            <a:cxnLst/>
            <a:rect l="l" t="t" r="r" b="b"/>
            <a:pathLst>
              <a:path w="1132" h="1132"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3" name="Google Shape;1273;p2"/>
          <p:cNvSpPr/>
          <p:nvPr/>
        </p:nvSpPr>
        <p:spPr>
          <a:xfrm>
            <a:off x="473768" y="1018854"/>
            <a:ext cx="38896" cy="38896"/>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4" name="Google Shape;1274;p2"/>
          <p:cNvSpPr/>
          <p:nvPr/>
        </p:nvSpPr>
        <p:spPr>
          <a:xfrm>
            <a:off x="601824" y="1018854"/>
            <a:ext cx="38896" cy="38896"/>
          </a:xfrm>
          <a:custGeom>
            <a:avLst/>
            <a:gdLst/>
            <a:ahLst/>
            <a:cxnLst/>
            <a:rect l="l" t="t" r="r" b="b"/>
            <a:pathLst>
              <a:path w="1132" h="1132" extrusionOk="0">
                <a:moveTo>
                  <a:pt x="560" y="0"/>
                </a:moveTo>
                <a:cubicBezTo>
                  <a:pt x="250" y="0"/>
                  <a:pt x="0" y="250"/>
                  <a:pt x="0" y="560"/>
                </a:cubicBezTo>
                <a:cubicBezTo>
                  <a:pt x="12" y="869"/>
                  <a:pt x="250" y="1131"/>
                  <a:pt x="560" y="1131"/>
                </a:cubicBezTo>
                <a:cubicBezTo>
                  <a:pt x="881" y="1131"/>
                  <a:pt x="1131" y="869"/>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5" name="Google Shape;1275;p2"/>
          <p:cNvSpPr/>
          <p:nvPr/>
        </p:nvSpPr>
        <p:spPr>
          <a:xfrm>
            <a:off x="473768" y="890386"/>
            <a:ext cx="38896" cy="38896"/>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6" name="Google Shape;1276;p2"/>
          <p:cNvSpPr/>
          <p:nvPr/>
        </p:nvSpPr>
        <p:spPr>
          <a:xfrm>
            <a:off x="601824" y="890386"/>
            <a:ext cx="38896" cy="38896"/>
          </a:xfrm>
          <a:custGeom>
            <a:avLst/>
            <a:gdLst/>
            <a:ahLst/>
            <a:cxnLst/>
            <a:rect l="l" t="t" r="r" b="b"/>
            <a:pathLst>
              <a:path w="1132" h="1132" extrusionOk="0">
                <a:moveTo>
                  <a:pt x="560" y="1"/>
                </a:moveTo>
                <a:cubicBezTo>
                  <a:pt x="250" y="1"/>
                  <a:pt x="0" y="251"/>
                  <a:pt x="0" y="560"/>
                </a:cubicBezTo>
                <a:cubicBezTo>
                  <a:pt x="0" y="882"/>
                  <a:pt x="250" y="1132"/>
                  <a:pt x="560" y="1132"/>
                </a:cubicBezTo>
                <a:cubicBezTo>
                  <a:pt x="881" y="1132"/>
                  <a:pt x="1131" y="882"/>
                  <a:pt x="1131" y="560"/>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7" name="Google Shape;1277;p2"/>
          <p:cNvSpPr/>
          <p:nvPr/>
        </p:nvSpPr>
        <p:spPr>
          <a:xfrm>
            <a:off x="666041" y="826581"/>
            <a:ext cx="38896" cy="38896"/>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8" name="Google Shape;1278;p2"/>
          <p:cNvSpPr/>
          <p:nvPr/>
        </p:nvSpPr>
        <p:spPr>
          <a:xfrm>
            <a:off x="537985" y="826993"/>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9" name="Google Shape;1279;p2"/>
          <p:cNvSpPr/>
          <p:nvPr/>
        </p:nvSpPr>
        <p:spPr>
          <a:xfrm>
            <a:off x="666041" y="1210302"/>
            <a:ext cx="38896" cy="38896"/>
          </a:xfrm>
          <a:custGeom>
            <a:avLst/>
            <a:gdLst/>
            <a:ahLst/>
            <a:cxnLst/>
            <a:rect l="l" t="t" r="r" b="b"/>
            <a:pathLst>
              <a:path w="1132" h="1132" extrusionOk="0">
                <a:moveTo>
                  <a:pt x="572" y="0"/>
                </a:moveTo>
                <a:cubicBezTo>
                  <a:pt x="262" y="0"/>
                  <a:pt x="0" y="262"/>
                  <a:pt x="0" y="572"/>
                </a:cubicBezTo>
                <a:cubicBezTo>
                  <a:pt x="0" y="893"/>
                  <a:pt x="262"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0" name="Google Shape;1280;p2"/>
          <p:cNvSpPr/>
          <p:nvPr/>
        </p:nvSpPr>
        <p:spPr>
          <a:xfrm>
            <a:off x="537985" y="1210714"/>
            <a:ext cx="38896" cy="38896"/>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1" name="Google Shape;1281;p2"/>
          <p:cNvSpPr/>
          <p:nvPr/>
        </p:nvSpPr>
        <p:spPr>
          <a:xfrm>
            <a:off x="473768" y="1274519"/>
            <a:ext cx="38896" cy="38896"/>
          </a:xfrm>
          <a:custGeom>
            <a:avLst/>
            <a:gdLst/>
            <a:ahLst/>
            <a:cxnLst/>
            <a:rect l="l" t="t" r="r" b="b"/>
            <a:pathLst>
              <a:path w="1132" h="1132" extrusionOk="0">
                <a:moveTo>
                  <a:pt x="572" y="1"/>
                </a:moveTo>
                <a:cubicBezTo>
                  <a:pt x="262" y="1"/>
                  <a:pt x="0" y="251"/>
                  <a:pt x="0" y="560"/>
                </a:cubicBezTo>
                <a:cubicBezTo>
                  <a:pt x="0" y="894"/>
                  <a:pt x="262" y="1132"/>
                  <a:pt x="572" y="1132"/>
                </a:cubicBezTo>
                <a:cubicBezTo>
                  <a:pt x="881" y="1132"/>
                  <a:pt x="1131" y="870"/>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2" name="Google Shape;1282;p2"/>
          <p:cNvSpPr/>
          <p:nvPr/>
        </p:nvSpPr>
        <p:spPr>
          <a:xfrm>
            <a:off x="601824" y="1274519"/>
            <a:ext cx="38896" cy="38896"/>
          </a:xfrm>
          <a:custGeom>
            <a:avLst/>
            <a:gdLst/>
            <a:ahLst/>
            <a:cxnLst/>
            <a:rect l="l" t="t" r="r" b="b"/>
            <a:pathLst>
              <a:path w="1132" h="1132" extrusionOk="0">
                <a:moveTo>
                  <a:pt x="560" y="1"/>
                </a:moveTo>
                <a:cubicBezTo>
                  <a:pt x="250" y="1"/>
                  <a:pt x="0" y="251"/>
                  <a:pt x="0" y="560"/>
                </a:cubicBezTo>
                <a:cubicBezTo>
                  <a:pt x="12" y="894"/>
                  <a:pt x="250" y="1132"/>
                  <a:pt x="560" y="1132"/>
                </a:cubicBezTo>
                <a:cubicBezTo>
                  <a:pt x="881" y="1132"/>
                  <a:pt x="1131" y="870"/>
                  <a:pt x="1131" y="560"/>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3" name="Google Shape;1283;p2"/>
          <p:cNvSpPr/>
          <p:nvPr/>
        </p:nvSpPr>
        <p:spPr>
          <a:xfrm>
            <a:off x="473768" y="1146463"/>
            <a:ext cx="38896" cy="38896"/>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4" name="Google Shape;1284;p2"/>
          <p:cNvSpPr/>
          <p:nvPr/>
        </p:nvSpPr>
        <p:spPr>
          <a:xfrm>
            <a:off x="601824" y="1146463"/>
            <a:ext cx="38896" cy="38896"/>
          </a:xfrm>
          <a:custGeom>
            <a:avLst/>
            <a:gdLst/>
            <a:ahLst/>
            <a:cxnLst/>
            <a:rect l="l" t="t" r="r" b="b"/>
            <a:pathLst>
              <a:path w="1132" h="1132" extrusionOk="0">
                <a:moveTo>
                  <a:pt x="560" y="1"/>
                </a:moveTo>
                <a:cubicBezTo>
                  <a:pt x="250" y="1"/>
                  <a:pt x="0" y="251"/>
                  <a:pt x="0" y="572"/>
                </a:cubicBezTo>
                <a:cubicBezTo>
                  <a:pt x="12" y="882"/>
                  <a:pt x="250" y="1132"/>
                  <a:pt x="560" y="1132"/>
                </a:cubicBezTo>
                <a:cubicBezTo>
                  <a:pt x="881" y="1132"/>
                  <a:pt x="1131" y="882"/>
                  <a:pt x="1131" y="572"/>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5" name="Google Shape;1285;p2"/>
          <p:cNvSpPr/>
          <p:nvPr/>
        </p:nvSpPr>
        <p:spPr>
          <a:xfrm>
            <a:off x="666041" y="1082659"/>
            <a:ext cx="38896" cy="38896"/>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6" name="Google Shape;1286;p2"/>
          <p:cNvSpPr/>
          <p:nvPr/>
        </p:nvSpPr>
        <p:spPr>
          <a:xfrm>
            <a:off x="537985" y="1082659"/>
            <a:ext cx="38896" cy="38896"/>
          </a:xfrm>
          <a:custGeom>
            <a:avLst/>
            <a:gdLst/>
            <a:ahLst/>
            <a:cxnLst/>
            <a:rect l="l" t="t" r="r" b="b"/>
            <a:pathLst>
              <a:path w="1132" h="1132" extrusionOk="0">
                <a:moveTo>
                  <a:pt x="560" y="1"/>
                </a:moveTo>
                <a:cubicBezTo>
                  <a:pt x="251" y="1"/>
                  <a:pt x="1" y="251"/>
                  <a:pt x="1" y="560"/>
                </a:cubicBezTo>
                <a:cubicBezTo>
                  <a:pt x="1" y="870"/>
                  <a:pt x="251" y="1132"/>
                  <a:pt x="560" y="1132"/>
                </a:cubicBezTo>
                <a:cubicBezTo>
                  <a:pt x="870" y="1132"/>
                  <a:pt x="1132" y="870"/>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7" name="Google Shape;1287;p2"/>
          <p:cNvSpPr/>
          <p:nvPr/>
        </p:nvSpPr>
        <p:spPr>
          <a:xfrm>
            <a:off x="666041" y="1466792"/>
            <a:ext cx="38896" cy="38896"/>
          </a:xfrm>
          <a:custGeom>
            <a:avLst/>
            <a:gdLst/>
            <a:ahLst/>
            <a:cxnLst/>
            <a:rect l="l" t="t" r="r" b="b"/>
            <a:pathLst>
              <a:path w="1132" h="1132" extrusionOk="0">
                <a:moveTo>
                  <a:pt x="572" y="0"/>
                </a:moveTo>
                <a:cubicBezTo>
                  <a:pt x="262" y="0"/>
                  <a:pt x="0" y="250"/>
                  <a:pt x="0" y="560"/>
                </a:cubicBezTo>
                <a:cubicBezTo>
                  <a:pt x="0" y="893"/>
                  <a:pt x="262" y="1132"/>
                  <a:pt x="572" y="1132"/>
                </a:cubicBezTo>
                <a:cubicBezTo>
                  <a:pt x="881" y="1132"/>
                  <a:pt x="1131" y="870"/>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8" name="Google Shape;1288;p2"/>
          <p:cNvSpPr/>
          <p:nvPr/>
        </p:nvSpPr>
        <p:spPr>
          <a:xfrm>
            <a:off x="537985" y="1467204"/>
            <a:ext cx="38896" cy="38896"/>
          </a:xfrm>
          <a:custGeom>
            <a:avLst/>
            <a:gdLst/>
            <a:ahLst/>
            <a:cxnLst/>
            <a:rect l="l" t="t" r="r" b="b"/>
            <a:pathLst>
              <a:path w="1132" h="1132" extrusionOk="0">
                <a:moveTo>
                  <a:pt x="560" y="0"/>
                </a:moveTo>
                <a:cubicBezTo>
                  <a:pt x="251" y="0"/>
                  <a:pt x="1" y="250"/>
                  <a:pt x="1" y="560"/>
                </a:cubicBezTo>
                <a:cubicBezTo>
                  <a:pt x="1" y="870"/>
                  <a:pt x="251" y="1131"/>
                  <a:pt x="560" y="1131"/>
                </a:cubicBezTo>
                <a:cubicBezTo>
                  <a:pt x="870" y="1131"/>
                  <a:pt x="1132" y="870"/>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9" name="Google Shape;1289;p2"/>
          <p:cNvSpPr/>
          <p:nvPr/>
        </p:nvSpPr>
        <p:spPr>
          <a:xfrm>
            <a:off x="473768" y="1531009"/>
            <a:ext cx="38896" cy="38896"/>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0" name="Google Shape;1290;p2"/>
          <p:cNvSpPr/>
          <p:nvPr/>
        </p:nvSpPr>
        <p:spPr>
          <a:xfrm>
            <a:off x="601824" y="1531009"/>
            <a:ext cx="38896" cy="38896"/>
          </a:xfrm>
          <a:custGeom>
            <a:avLst/>
            <a:gdLst/>
            <a:ahLst/>
            <a:cxnLst/>
            <a:rect l="l" t="t" r="r" b="b"/>
            <a:pathLst>
              <a:path w="1132" h="1132" extrusionOk="0">
                <a:moveTo>
                  <a:pt x="560" y="1"/>
                </a:moveTo>
                <a:cubicBezTo>
                  <a:pt x="250" y="1"/>
                  <a:pt x="0" y="251"/>
                  <a:pt x="0" y="572"/>
                </a:cubicBezTo>
                <a:cubicBezTo>
                  <a:pt x="12" y="882"/>
                  <a:pt x="250" y="1132"/>
                  <a:pt x="560" y="1132"/>
                </a:cubicBezTo>
                <a:cubicBezTo>
                  <a:pt x="881" y="1132"/>
                  <a:pt x="1131" y="882"/>
                  <a:pt x="1131" y="572"/>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1" name="Google Shape;1291;p2"/>
          <p:cNvSpPr/>
          <p:nvPr/>
        </p:nvSpPr>
        <p:spPr>
          <a:xfrm>
            <a:off x="473768" y="1402575"/>
            <a:ext cx="38896" cy="38896"/>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2" name="Google Shape;1292;p2"/>
          <p:cNvSpPr/>
          <p:nvPr/>
        </p:nvSpPr>
        <p:spPr>
          <a:xfrm>
            <a:off x="601824" y="1402575"/>
            <a:ext cx="38896" cy="38896"/>
          </a:xfrm>
          <a:custGeom>
            <a:avLst/>
            <a:gdLst/>
            <a:ahLst/>
            <a:cxnLst/>
            <a:rect l="l" t="t" r="r" b="b"/>
            <a:pathLst>
              <a:path w="1132" h="1132" extrusionOk="0">
                <a:moveTo>
                  <a:pt x="560" y="0"/>
                </a:moveTo>
                <a:cubicBezTo>
                  <a:pt x="250" y="0"/>
                  <a:pt x="0" y="262"/>
                  <a:pt x="0" y="572"/>
                </a:cubicBezTo>
                <a:cubicBezTo>
                  <a:pt x="12" y="881"/>
                  <a:pt x="250" y="1131"/>
                  <a:pt x="560" y="1131"/>
                </a:cubicBezTo>
                <a:cubicBezTo>
                  <a:pt x="881" y="1131"/>
                  <a:pt x="1131" y="881"/>
                  <a:pt x="1131" y="572"/>
                </a:cubicBezTo>
                <a:cubicBezTo>
                  <a:pt x="1131" y="262"/>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3" name="Google Shape;1293;p2"/>
          <p:cNvSpPr/>
          <p:nvPr/>
        </p:nvSpPr>
        <p:spPr>
          <a:xfrm>
            <a:off x="666041" y="1338736"/>
            <a:ext cx="38896" cy="38896"/>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75"/>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4" name="Google Shape;1294;p2"/>
          <p:cNvSpPr/>
          <p:nvPr/>
        </p:nvSpPr>
        <p:spPr>
          <a:xfrm>
            <a:off x="537985" y="1338736"/>
            <a:ext cx="38896" cy="38896"/>
          </a:xfrm>
          <a:custGeom>
            <a:avLst/>
            <a:gdLst/>
            <a:ahLst/>
            <a:cxnLst/>
            <a:rect l="l" t="t" r="r" b="b"/>
            <a:pathLst>
              <a:path w="1132" h="1132" extrusionOk="0">
                <a:moveTo>
                  <a:pt x="560" y="1"/>
                </a:moveTo>
                <a:cubicBezTo>
                  <a:pt x="251" y="1"/>
                  <a:pt x="1" y="251"/>
                  <a:pt x="1" y="560"/>
                </a:cubicBezTo>
                <a:cubicBezTo>
                  <a:pt x="1" y="882"/>
                  <a:pt x="251" y="1132"/>
                  <a:pt x="560" y="1132"/>
                </a:cubicBezTo>
                <a:cubicBezTo>
                  <a:pt x="870" y="1132"/>
                  <a:pt x="1132" y="882"/>
                  <a:pt x="1132" y="560"/>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5" name="Google Shape;1295;p2"/>
          <p:cNvSpPr/>
          <p:nvPr/>
        </p:nvSpPr>
        <p:spPr>
          <a:xfrm>
            <a:off x="666041" y="1722870"/>
            <a:ext cx="38896" cy="38896"/>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6" name="Google Shape;1296;p2"/>
          <p:cNvSpPr/>
          <p:nvPr/>
        </p:nvSpPr>
        <p:spPr>
          <a:xfrm>
            <a:off x="537985" y="1723282"/>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7" name="Google Shape;1297;p2"/>
          <p:cNvSpPr/>
          <p:nvPr/>
        </p:nvSpPr>
        <p:spPr>
          <a:xfrm>
            <a:off x="473768" y="1787121"/>
            <a:ext cx="38896" cy="38896"/>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8" name="Google Shape;1298;p2"/>
          <p:cNvSpPr/>
          <p:nvPr/>
        </p:nvSpPr>
        <p:spPr>
          <a:xfrm>
            <a:off x="601824" y="1787121"/>
            <a:ext cx="38896" cy="38896"/>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9" name="Google Shape;1299;p2"/>
          <p:cNvSpPr/>
          <p:nvPr/>
        </p:nvSpPr>
        <p:spPr>
          <a:xfrm>
            <a:off x="473768" y="1659065"/>
            <a:ext cx="38896" cy="38896"/>
          </a:xfrm>
          <a:custGeom>
            <a:avLst/>
            <a:gdLst/>
            <a:ahLst/>
            <a:cxnLst/>
            <a:rect l="l" t="t" r="r" b="b"/>
            <a:pathLst>
              <a:path w="1132" h="1132" extrusionOk="0">
                <a:moveTo>
                  <a:pt x="572" y="0"/>
                </a:moveTo>
                <a:cubicBezTo>
                  <a:pt x="262" y="0"/>
                  <a:pt x="0" y="250"/>
                  <a:pt x="0" y="560"/>
                </a:cubicBezTo>
                <a:cubicBezTo>
                  <a:pt x="0" y="870"/>
                  <a:pt x="262" y="1131"/>
                  <a:pt x="572" y="1131"/>
                </a:cubicBezTo>
                <a:cubicBezTo>
                  <a:pt x="881" y="1131"/>
                  <a:pt x="1131" y="870"/>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0" name="Google Shape;1300;p2"/>
          <p:cNvSpPr/>
          <p:nvPr/>
        </p:nvSpPr>
        <p:spPr>
          <a:xfrm>
            <a:off x="601824" y="1659065"/>
            <a:ext cx="38896" cy="38896"/>
          </a:xfrm>
          <a:custGeom>
            <a:avLst/>
            <a:gdLst/>
            <a:ahLst/>
            <a:cxnLst/>
            <a:rect l="l" t="t" r="r" b="b"/>
            <a:pathLst>
              <a:path w="1132" h="1132" extrusionOk="0">
                <a:moveTo>
                  <a:pt x="560" y="0"/>
                </a:moveTo>
                <a:cubicBezTo>
                  <a:pt x="250" y="0"/>
                  <a:pt x="0" y="250"/>
                  <a:pt x="0" y="560"/>
                </a:cubicBezTo>
                <a:cubicBezTo>
                  <a:pt x="12" y="870"/>
                  <a:pt x="250" y="1131"/>
                  <a:pt x="560" y="1131"/>
                </a:cubicBezTo>
                <a:cubicBezTo>
                  <a:pt x="881" y="1131"/>
                  <a:pt x="1131" y="870"/>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1" name="Google Shape;1301;p2"/>
          <p:cNvSpPr/>
          <p:nvPr/>
        </p:nvSpPr>
        <p:spPr>
          <a:xfrm>
            <a:off x="666041" y="1594848"/>
            <a:ext cx="38896" cy="38896"/>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2" name="Google Shape;1302;p2"/>
          <p:cNvSpPr/>
          <p:nvPr/>
        </p:nvSpPr>
        <p:spPr>
          <a:xfrm>
            <a:off x="537985" y="1594848"/>
            <a:ext cx="38896" cy="38896"/>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3" name="Google Shape;1303;p2"/>
          <p:cNvSpPr/>
          <p:nvPr/>
        </p:nvSpPr>
        <p:spPr>
          <a:xfrm>
            <a:off x="666041" y="1978982"/>
            <a:ext cx="38896" cy="38896"/>
          </a:xfrm>
          <a:custGeom>
            <a:avLst/>
            <a:gdLst/>
            <a:ahLst/>
            <a:cxnLst/>
            <a:rect l="l" t="t" r="r" b="b"/>
            <a:pathLst>
              <a:path w="1132" h="1132" extrusionOk="0">
                <a:moveTo>
                  <a:pt x="572" y="0"/>
                </a:moveTo>
                <a:cubicBezTo>
                  <a:pt x="262" y="0"/>
                  <a:pt x="0" y="250"/>
                  <a:pt x="0" y="572"/>
                </a:cubicBezTo>
                <a:cubicBezTo>
                  <a:pt x="0" y="881"/>
                  <a:pt x="262" y="1131"/>
                  <a:pt x="572" y="1131"/>
                </a:cubicBezTo>
                <a:cubicBezTo>
                  <a:pt x="881" y="1131"/>
                  <a:pt x="1131" y="881"/>
                  <a:pt x="1131" y="572"/>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4" name="Google Shape;1304;p2"/>
          <p:cNvSpPr/>
          <p:nvPr/>
        </p:nvSpPr>
        <p:spPr>
          <a:xfrm>
            <a:off x="537985" y="1979359"/>
            <a:ext cx="38896" cy="38930"/>
          </a:xfrm>
          <a:custGeom>
            <a:avLst/>
            <a:gdLst/>
            <a:ahLst/>
            <a:cxnLst/>
            <a:rect l="l" t="t" r="r" b="b"/>
            <a:pathLst>
              <a:path w="1132" h="1133"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5" name="Google Shape;1305;p2"/>
          <p:cNvSpPr/>
          <p:nvPr/>
        </p:nvSpPr>
        <p:spPr>
          <a:xfrm>
            <a:off x="473768" y="2043611"/>
            <a:ext cx="38896" cy="38896"/>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6" name="Google Shape;1306;p2"/>
          <p:cNvSpPr/>
          <p:nvPr/>
        </p:nvSpPr>
        <p:spPr>
          <a:xfrm>
            <a:off x="601824" y="2043611"/>
            <a:ext cx="38896" cy="38896"/>
          </a:xfrm>
          <a:custGeom>
            <a:avLst/>
            <a:gdLst/>
            <a:ahLst/>
            <a:cxnLst/>
            <a:rect l="l" t="t" r="r" b="b"/>
            <a:pathLst>
              <a:path w="1132" h="1132" extrusionOk="0">
                <a:moveTo>
                  <a:pt x="560" y="0"/>
                </a:moveTo>
                <a:cubicBezTo>
                  <a:pt x="250" y="0"/>
                  <a:pt x="0" y="250"/>
                  <a:pt x="0" y="560"/>
                </a:cubicBezTo>
                <a:cubicBezTo>
                  <a:pt x="12" y="869"/>
                  <a:pt x="250" y="1131"/>
                  <a:pt x="560" y="1131"/>
                </a:cubicBezTo>
                <a:cubicBezTo>
                  <a:pt x="881" y="1131"/>
                  <a:pt x="1131" y="869"/>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7" name="Google Shape;1307;p2"/>
          <p:cNvSpPr/>
          <p:nvPr/>
        </p:nvSpPr>
        <p:spPr>
          <a:xfrm>
            <a:off x="473768" y="1915143"/>
            <a:ext cx="38896" cy="38896"/>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8" name="Google Shape;1308;p2"/>
          <p:cNvSpPr/>
          <p:nvPr/>
        </p:nvSpPr>
        <p:spPr>
          <a:xfrm>
            <a:off x="601824" y="1915143"/>
            <a:ext cx="38896" cy="38896"/>
          </a:xfrm>
          <a:custGeom>
            <a:avLst/>
            <a:gdLst/>
            <a:ahLst/>
            <a:cxnLst/>
            <a:rect l="l" t="t" r="r" b="b"/>
            <a:pathLst>
              <a:path w="1132" h="1132" extrusionOk="0">
                <a:moveTo>
                  <a:pt x="560" y="1"/>
                </a:moveTo>
                <a:cubicBezTo>
                  <a:pt x="250" y="1"/>
                  <a:pt x="0" y="251"/>
                  <a:pt x="0" y="560"/>
                </a:cubicBezTo>
                <a:cubicBezTo>
                  <a:pt x="12" y="882"/>
                  <a:pt x="250" y="1132"/>
                  <a:pt x="560" y="1132"/>
                </a:cubicBezTo>
                <a:cubicBezTo>
                  <a:pt x="881" y="1132"/>
                  <a:pt x="1131" y="882"/>
                  <a:pt x="1131" y="560"/>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9" name="Google Shape;1309;p2"/>
          <p:cNvSpPr/>
          <p:nvPr/>
        </p:nvSpPr>
        <p:spPr>
          <a:xfrm>
            <a:off x="666041" y="1851338"/>
            <a:ext cx="38896" cy="38896"/>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0" name="Google Shape;1310;p2"/>
          <p:cNvSpPr/>
          <p:nvPr/>
        </p:nvSpPr>
        <p:spPr>
          <a:xfrm>
            <a:off x="537985" y="1851338"/>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1" name="Google Shape;1311;p2"/>
          <p:cNvSpPr/>
          <p:nvPr/>
        </p:nvSpPr>
        <p:spPr>
          <a:xfrm>
            <a:off x="217690" y="-5903"/>
            <a:ext cx="38896" cy="38896"/>
          </a:xfrm>
          <a:custGeom>
            <a:avLst/>
            <a:gdLst/>
            <a:ahLst/>
            <a:cxnLst/>
            <a:rect l="l" t="t" r="r" b="b"/>
            <a:pathLst>
              <a:path w="1132" h="1132" extrusionOk="0">
                <a:moveTo>
                  <a:pt x="572" y="0"/>
                </a:moveTo>
                <a:cubicBezTo>
                  <a:pt x="250" y="0"/>
                  <a:pt x="0" y="250"/>
                  <a:pt x="0" y="560"/>
                </a:cubicBezTo>
                <a:cubicBezTo>
                  <a:pt x="0" y="869"/>
                  <a:pt x="250"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2" name="Google Shape;1312;p2"/>
          <p:cNvSpPr/>
          <p:nvPr/>
        </p:nvSpPr>
        <p:spPr>
          <a:xfrm>
            <a:off x="345300" y="-5903"/>
            <a:ext cx="39308" cy="38896"/>
          </a:xfrm>
          <a:custGeom>
            <a:avLst/>
            <a:gdLst/>
            <a:ahLst/>
            <a:cxnLst/>
            <a:rect l="l" t="t" r="r" b="b"/>
            <a:pathLst>
              <a:path w="1144" h="1132" extrusionOk="0">
                <a:moveTo>
                  <a:pt x="572" y="0"/>
                </a:moveTo>
                <a:cubicBezTo>
                  <a:pt x="263" y="0"/>
                  <a:pt x="1" y="250"/>
                  <a:pt x="1" y="560"/>
                </a:cubicBezTo>
                <a:cubicBezTo>
                  <a:pt x="1" y="869"/>
                  <a:pt x="275" y="1131"/>
                  <a:pt x="572" y="1131"/>
                </a:cubicBezTo>
                <a:cubicBezTo>
                  <a:pt x="882" y="1131"/>
                  <a:pt x="1144" y="869"/>
                  <a:pt x="1144" y="560"/>
                </a:cubicBezTo>
                <a:cubicBezTo>
                  <a:pt x="1144"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3" name="Google Shape;1313;p2"/>
          <p:cNvSpPr/>
          <p:nvPr/>
        </p:nvSpPr>
        <p:spPr>
          <a:xfrm>
            <a:off x="409929" y="186335"/>
            <a:ext cx="38930" cy="38518"/>
          </a:xfrm>
          <a:custGeom>
            <a:avLst/>
            <a:gdLst/>
            <a:ahLst/>
            <a:cxnLst/>
            <a:rect l="l" t="t" r="r" b="b"/>
            <a:pathLst>
              <a:path w="1133" h="1121" extrusionOk="0">
                <a:moveTo>
                  <a:pt x="572" y="1"/>
                </a:moveTo>
                <a:cubicBezTo>
                  <a:pt x="251" y="1"/>
                  <a:pt x="1" y="251"/>
                  <a:pt x="1" y="561"/>
                </a:cubicBezTo>
                <a:cubicBezTo>
                  <a:pt x="1" y="870"/>
                  <a:pt x="251" y="1120"/>
                  <a:pt x="572" y="1120"/>
                </a:cubicBezTo>
                <a:cubicBezTo>
                  <a:pt x="882" y="1120"/>
                  <a:pt x="1132" y="870"/>
                  <a:pt x="1132" y="561"/>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4" name="Google Shape;1314;p2"/>
          <p:cNvSpPr/>
          <p:nvPr/>
        </p:nvSpPr>
        <p:spPr>
          <a:xfrm>
            <a:off x="281495" y="186335"/>
            <a:ext cx="38896" cy="38930"/>
          </a:xfrm>
          <a:custGeom>
            <a:avLst/>
            <a:gdLst/>
            <a:ahLst/>
            <a:cxnLst/>
            <a:rect l="l" t="t" r="r" b="b"/>
            <a:pathLst>
              <a:path w="1132" h="1133" extrusionOk="0">
                <a:moveTo>
                  <a:pt x="572" y="1"/>
                </a:moveTo>
                <a:cubicBezTo>
                  <a:pt x="262" y="1"/>
                  <a:pt x="0" y="251"/>
                  <a:pt x="0" y="561"/>
                </a:cubicBezTo>
                <a:cubicBezTo>
                  <a:pt x="0" y="870"/>
                  <a:pt x="262" y="1132"/>
                  <a:pt x="572" y="1132"/>
                </a:cubicBezTo>
                <a:cubicBezTo>
                  <a:pt x="881" y="1132"/>
                  <a:pt x="1132" y="870"/>
                  <a:pt x="1132" y="561"/>
                </a:cubicBezTo>
                <a:cubicBezTo>
                  <a:pt x="1132"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5" name="Google Shape;1315;p2"/>
          <p:cNvSpPr/>
          <p:nvPr/>
        </p:nvSpPr>
        <p:spPr>
          <a:xfrm>
            <a:off x="217690" y="250174"/>
            <a:ext cx="38896" cy="38896"/>
          </a:xfrm>
          <a:custGeom>
            <a:avLst/>
            <a:gdLst/>
            <a:ahLst/>
            <a:cxnLst/>
            <a:rect l="l" t="t" r="r" b="b"/>
            <a:pathLst>
              <a:path w="1132" h="1132" extrusionOk="0">
                <a:moveTo>
                  <a:pt x="572" y="0"/>
                </a:moveTo>
                <a:cubicBezTo>
                  <a:pt x="250" y="0"/>
                  <a:pt x="0" y="250"/>
                  <a:pt x="0" y="560"/>
                </a:cubicBezTo>
                <a:cubicBezTo>
                  <a:pt x="0" y="881"/>
                  <a:pt x="250" y="1131"/>
                  <a:pt x="572" y="1131"/>
                </a:cubicBezTo>
                <a:cubicBezTo>
                  <a:pt x="881" y="1131"/>
                  <a:pt x="1131" y="870"/>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6" name="Google Shape;1316;p2"/>
          <p:cNvSpPr/>
          <p:nvPr/>
        </p:nvSpPr>
        <p:spPr>
          <a:xfrm>
            <a:off x="345300" y="250174"/>
            <a:ext cx="39308" cy="38896"/>
          </a:xfrm>
          <a:custGeom>
            <a:avLst/>
            <a:gdLst/>
            <a:ahLst/>
            <a:cxnLst/>
            <a:rect l="l" t="t" r="r" b="b"/>
            <a:pathLst>
              <a:path w="1144" h="1132" extrusionOk="0">
                <a:moveTo>
                  <a:pt x="572" y="0"/>
                </a:moveTo>
                <a:cubicBezTo>
                  <a:pt x="263" y="0"/>
                  <a:pt x="1" y="250"/>
                  <a:pt x="1" y="560"/>
                </a:cubicBezTo>
                <a:cubicBezTo>
                  <a:pt x="25" y="881"/>
                  <a:pt x="275" y="1131"/>
                  <a:pt x="572" y="1131"/>
                </a:cubicBezTo>
                <a:cubicBezTo>
                  <a:pt x="882" y="1131"/>
                  <a:pt x="1144" y="870"/>
                  <a:pt x="1144" y="560"/>
                </a:cubicBezTo>
                <a:cubicBezTo>
                  <a:pt x="1144"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7" name="Google Shape;1317;p2"/>
          <p:cNvSpPr/>
          <p:nvPr/>
        </p:nvSpPr>
        <p:spPr>
          <a:xfrm>
            <a:off x="217690" y="121706"/>
            <a:ext cx="38896" cy="38896"/>
          </a:xfrm>
          <a:custGeom>
            <a:avLst/>
            <a:gdLst/>
            <a:ahLst/>
            <a:cxnLst/>
            <a:rect l="l" t="t" r="r" b="b"/>
            <a:pathLst>
              <a:path w="1132" h="1132" extrusionOk="0">
                <a:moveTo>
                  <a:pt x="572" y="1"/>
                </a:moveTo>
                <a:cubicBezTo>
                  <a:pt x="250" y="1"/>
                  <a:pt x="0" y="251"/>
                  <a:pt x="0" y="572"/>
                </a:cubicBezTo>
                <a:cubicBezTo>
                  <a:pt x="0" y="894"/>
                  <a:pt x="250"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8" name="Google Shape;1318;p2"/>
          <p:cNvSpPr/>
          <p:nvPr/>
        </p:nvSpPr>
        <p:spPr>
          <a:xfrm>
            <a:off x="345300" y="121706"/>
            <a:ext cx="39308" cy="38896"/>
          </a:xfrm>
          <a:custGeom>
            <a:avLst/>
            <a:gdLst/>
            <a:ahLst/>
            <a:cxnLst/>
            <a:rect l="l" t="t" r="r" b="b"/>
            <a:pathLst>
              <a:path w="1144" h="1132" extrusionOk="0">
                <a:moveTo>
                  <a:pt x="572" y="1"/>
                </a:moveTo>
                <a:cubicBezTo>
                  <a:pt x="263" y="1"/>
                  <a:pt x="1" y="251"/>
                  <a:pt x="1" y="572"/>
                </a:cubicBezTo>
                <a:cubicBezTo>
                  <a:pt x="25" y="894"/>
                  <a:pt x="275" y="1132"/>
                  <a:pt x="572" y="1132"/>
                </a:cubicBezTo>
                <a:cubicBezTo>
                  <a:pt x="882" y="1132"/>
                  <a:pt x="1144" y="882"/>
                  <a:pt x="1144" y="572"/>
                </a:cubicBezTo>
                <a:cubicBezTo>
                  <a:pt x="1144"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9" name="Google Shape;1319;p2"/>
          <p:cNvSpPr/>
          <p:nvPr/>
        </p:nvSpPr>
        <p:spPr>
          <a:xfrm>
            <a:off x="409929" y="58314"/>
            <a:ext cx="38930" cy="38896"/>
          </a:xfrm>
          <a:custGeom>
            <a:avLst/>
            <a:gdLst/>
            <a:ahLst/>
            <a:cxnLst/>
            <a:rect l="l" t="t" r="r" b="b"/>
            <a:pathLst>
              <a:path w="1133" h="1132" extrusionOk="0">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0" name="Google Shape;1320;p2"/>
          <p:cNvSpPr/>
          <p:nvPr/>
        </p:nvSpPr>
        <p:spPr>
          <a:xfrm>
            <a:off x="281495" y="58314"/>
            <a:ext cx="38896" cy="38896"/>
          </a:xfrm>
          <a:custGeom>
            <a:avLst/>
            <a:gdLst/>
            <a:ahLst/>
            <a:cxnLst/>
            <a:rect l="l" t="t" r="r" b="b"/>
            <a:pathLst>
              <a:path w="1132" h="1132" extrusionOk="0">
                <a:moveTo>
                  <a:pt x="572" y="0"/>
                </a:moveTo>
                <a:cubicBezTo>
                  <a:pt x="262" y="0"/>
                  <a:pt x="0" y="250"/>
                  <a:pt x="0" y="572"/>
                </a:cubicBezTo>
                <a:cubicBezTo>
                  <a:pt x="0" y="881"/>
                  <a:pt x="262" y="1131"/>
                  <a:pt x="572" y="1131"/>
                </a:cubicBezTo>
                <a:cubicBezTo>
                  <a:pt x="881" y="1131"/>
                  <a:pt x="1132" y="881"/>
                  <a:pt x="1132" y="572"/>
                </a:cubicBezTo>
                <a:cubicBezTo>
                  <a:pt x="1132"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1" name="Google Shape;1321;p2"/>
          <p:cNvSpPr/>
          <p:nvPr/>
        </p:nvSpPr>
        <p:spPr>
          <a:xfrm>
            <a:off x="409929" y="442447"/>
            <a:ext cx="38930" cy="38896"/>
          </a:xfrm>
          <a:custGeom>
            <a:avLst/>
            <a:gdLst/>
            <a:ahLst/>
            <a:cxnLst/>
            <a:rect l="l" t="t" r="r" b="b"/>
            <a:pathLst>
              <a:path w="1133" h="1132" extrusionOk="0">
                <a:moveTo>
                  <a:pt x="572" y="0"/>
                </a:moveTo>
                <a:cubicBezTo>
                  <a:pt x="251" y="0"/>
                  <a:pt x="1" y="250"/>
                  <a:pt x="1" y="560"/>
                </a:cubicBezTo>
                <a:cubicBezTo>
                  <a:pt x="1" y="881"/>
                  <a:pt x="251" y="1131"/>
                  <a:pt x="572" y="1131"/>
                </a:cubicBezTo>
                <a:cubicBezTo>
                  <a:pt x="882" y="1131"/>
                  <a:pt x="1132" y="881"/>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2" name="Google Shape;1322;p2"/>
          <p:cNvSpPr/>
          <p:nvPr/>
        </p:nvSpPr>
        <p:spPr>
          <a:xfrm>
            <a:off x="281495" y="442447"/>
            <a:ext cx="38896" cy="38896"/>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2" y="869"/>
                  <a:pt x="1132" y="560"/>
                </a:cubicBezTo>
                <a:cubicBezTo>
                  <a:pt x="1132"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3" name="Google Shape;1323;p2"/>
          <p:cNvSpPr/>
          <p:nvPr/>
        </p:nvSpPr>
        <p:spPr>
          <a:xfrm>
            <a:off x="217690" y="506252"/>
            <a:ext cx="38896" cy="38896"/>
          </a:xfrm>
          <a:custGeom>
            <a:avLst/>
            <a:gdLst/>
            <a:ahLst/>
            <a:cxnLst/>
            <a:rect l="l" t="t" r="r" b="b"/>
            <a:pathLst>
              <a:path w="1132" h="1132" extrusionOk="0">
                <a:moveTo>
                  <a:pt x="572" y="1"/>
                </a:moveTo>
                <a:cubicBezTo>
                  <a:pt x="250" y="1"/>
                  <a:pt x="0" y="251"/>
                  <a:pt x="0" y="572"/>
                </a:cubicBezTo>
                <a:cubicBezTo>
                  <a:pt x="0" y="882"/>
                  <a:pt x="250"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4" name="Google Shape;1324;p2"/>
          <p:cNvSpPr/>
          <p:nvPr/>
        </p:nvSpPr>
        <p:spPr>
          <a:xfrm>
            <a:off x="345300" y="506252"/>
            <a:ext cx="39308" cy="38896"/>
          </a:xfrm>
          <a:custGeom>
            <a:avLst/>
            <a:gdLst/>
            <a:ahLst/>
            <a:cxnLst/>
            <a:rect l="l" t="t" r="r" b="b"/>
            <a:pathLst>
              <a:path w="1144" h="1132" extrusionOk="0">
                <a:moveTo>
                  <a:pt x="572" y="1"/>
                </a:moveTo>
                <a:cubicBezTo>
                  <a:pt x="263" y="1"/>
                  <a:pt x="1" y="251"/>
                  <a:pt x="1" y="572"/>
                </a:cubicBezTo>
                <a:cubicBezTo>
                  <a:pt x="25" y="882"/>
                  <a:pt x="275" y="1132"/>
                  <a:pt x="572" y="1132"/>
                </a:cubicBezTo>
                <a:cubicBezTo>
                  <a:pt x="882" y="1132"/>
                  <a:pt x="1144" y="882"/>
                  <a:pt x="1144" y="572"/>
                </a:cubicBezTo>
                <a:cubicBezTo>
                  <a:pt x="1144"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5" name="Google Shape;1325;p2"/>
          <p:cNvSpPr/>
          <p:nvPr/>
        </p:nvSpPr>
        <p:spPr>
          <a:xfrm>
            <a:off x="217690" y="377818"/>
            <a:ext cx="38896" cy="38896"/>
          </a:xfrm>
          <a:custGeom>
            <a:avLst/>
            <a:gdLst/>
            <a:ahLst/>
            <a:cxnLst/>
            <a:rect l="l" t="t" r="r" b="b"/>
            <a:pathLst>
              <a:path w="1132" h="1132" extrusionOk="0">
                <a:moveTo>
                  <a:pt x="572" y="0"/>
                </a:moveTo>
                <a:cubicBezTo>
                  <a:pt x="250" y="0"/>
                  <a:pt x="0" y="262"/>
                  <a:pt x="0" y="572"/>
                </a:cubicBezTo>
                <a:cubicBezTo>
                  <a:pt x="0" y="893"/>
                  <a:pt x="250"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6" name="Google Shape;1326;p2"/>
          <p:cNvSpPr/>
          <p:nvPr/>
        </p:nvSpPr>
        <p:spPr>
          <a:xfrm>
            <a:off x="345300" y="377818"/>
            <a:ext cx="39308" cy="38896"/>
          </a:xfrm>
          <a:custGeom>
            <a:avLst/>
            <a:gdLst/>
            <a:ahLst/>
            <a:cxnLst/>
            <a:rect l="l" t="t" r="r" b="b"/>
            <a:pathLst>
              <a:path w="1144" h="1132" extrusionOk="0">
                <a:moveTo>
                  <a:pt x="572" y="0"/>
                </a:moveTo>
                <a:cubicBezTo>
                  <a:pt x="263" y="0"/>
                  <a:pt x="1" y="262"/>
                  <a:pt x="1" y="572"/>
                </a:cubicBezTo>
                <a:cubicBezTo>
                  <a:pt x="25" y="893"/>
                  <a:pt x="275" y="1131"/>
                  <a:pt x="572" y="1131"/>
                </a:cubicBezTo>
                <a:cubicBezTo>
                  <a:pt x="882" y="1131"/>
                  <a:pt x="1144" y="881"/>
                  <a:pt x="1144" y="572"/>
                </a:cubicBezTo>
                <a:cubicBezTo>
                  <a:pt x="1144"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7" name="Google Shape;1327;p2"/>
          <p:cNvSpPr/>
          <p:nvPr/>
        </p:nvSpPr>
        <p:spPr>
          <a:xfrm>
            <a:off x="409929" y="313979"/>
            <a:ext cx="38930" cy="38896"/>
          </a:xfrm>
          <a:custGeom>
            <a:avLst/>
            <a:gdLst/>
            <a:ahLst/>
            <a:cxnLst/>
            <a:rect l="l" t="t" r="r" b="b"/>
            <a:pathLst>
              <a:path w="1133" h="1132" extrusionOk="0">
                <a:moveTo>
                  <a:pt x="572" y="1"/>
                </a:moveTo>
                <a:cubicBezTo>
                  <a:pt x="251" y="1"/>
                  <a:pt x="1" y="251"/>
                  <a:pt x="1" y="572"/>
                </a:cubicBezTo>
                <a:cubicBezTo>
                  <a:pt x="1" y="882"/>
                  <a:pt x="251" y="1132"/>
                  <a:pt x="572" y="1132"/>
                </a:cubicBezTo>
                <a:cubicBezTo>
                  <a:pt x="882" y="1132"/>
                  <a:pt x="1132" y="882"/>
                  <a:pt x="1132" y="572"/>
                </a:cubicBezTo>
                <a:cubicBezTo>
                  <a:pt x="1132" y="275"/>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8" name="Google Shape;1328;p2"/>
          <p:cNvSpPr/>
          <p:nvPr/>
        </p:nvSpPr>
        <p:spPr>
          <a:xfrm>
            <a:off x="281495" y="314391"/>
            <a:ext cx="38896" cy="38896"/>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2" y="882"/>
                  <a:pt x="1132" y="572"/>
                </a:cubicBezTo>
                <a:cubicBezTo>
                  <a:pt x="1132" y="263"/>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9" name="Google Shape;1329;p2"/>
          <p:cNvSpPr/>
          <p:nvPr/>
        </p:nvSpPr>
        <p:spPr>
          <a:xfrm>
            <a:off x="409929" y="698525"/>
            <a:ext cx="38930" cy="38896"/>
          </a:xfrm>
          <a:custGeom>
            <a:avLst/>
            <a:gdLst/>
            <a:ahLst/>
            <a:cxnLst/>
            <a:rect l="l" t="t" r="r" b="b"/>
            <a:pathLst>
              <a:path w="1133"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0" name="Google Shape;1330;p2"/>
          <p:cNvSpPr/>
          <p:nvPr/>
        </p:nvSpPr>
        <p:spPr>
          <a:xfrm>
            <a:off x="281495" y="698525"/>
            <a:ext cx="38896" cy="38896"/>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2" y="882"/>
                  <a:pt x="1132" y="572"/>
                </a:cubicBezTo>
                <a:cubicBezTo>
                  <a:pt x="1132"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1" name="Google Shape;1331;p2"/>
          <p:cNvSpPr/>
          <p:nvPr/>
        </p:nvSpPr>
        <p:spPr>
          <a:xfrm>
            <a:off x="217690" y="762330"/>
            <a:ext cx="38896" cy="38930"/>
          </a:xfrm>
          <a:custGeom>
            <a:avLst/>
            <a:gdLst/>
            <a:ahLst/>
            <a:cxnLst/>
            <a:rect l="l" t="t" r="r" b="b"/>
            <a:pathLst>
              <a:path w="1132" h="1133" extrusionOk="0">
                <a:moveTo>
                  <a:pt x="572" y="1"/>
                </a:moveTo>
                <a:cubicBezTo>
                  <a:pt x="250" y="1"/>
                  <a:pt x="0" y="263"/>
                  <a:pt x="0" y="572"/>
                </a:cubicBezTo>
                <a:cubicBezTo>
                  <a:pt x="0" y="882"/>
                  <a:pt x="250" y="1132"/>
                  <a:pt x="572" y="1132"/>
                </a:cubicBezTo>
                <a:cubicBezTo>
                  <a:pt x="881" y="1132"/>
                  <a:pt x="1131" y="882"/>
                  <a:pt x="1131" y="572"/>
                </a:cubicBezTo>
                <a:cubicBezTo>
                  <a:pt x="1131" y="263"/>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2" name="Google Shape;1332;p2"/>
          <p:cNvSpPr/>
          <p:nvPr/>
        </p:nvSpPr>
        <p:spPr>
          <a:xfrm>
            <a:off x="345300" y="762330"/>
            <a:ext cx="39308" cy="38930"/>
          </a:xfrm>
          <a:custGeom>
            <a:avLst/>
            <a:gdLst/>
            <a:ahLst/>
            <a:cxnLst/>
            <a:rect l="l" t="t" r="r" b="b"/>
            <a:pathLst>
              <a:path w="1144" h="1133" extrusionOk="0">
                <a:moveTo>
                  <a:pt x="572" y="1"/>
                </a:moveTo>
                <a:cubicBezTo>
                  <a:pt x="263" y="1"/>
                  <a:pt x="1" y="263"/>
                  <a:pt x="1" y="572"/>
                </a:cubicBezTo>
                <a:cubicBezTo>
                  <a:pt x="25" y="882"/>
                  <a:pt x="275" y="1132"/>
                  <a:pt x="572" y="1132"/>
                </a:cubicBezTo>
                <a:cubicBezTo>
                  <a:pt x="882" y="1132"/>
                  <a:pt x="1144" y="882"/>
                  <a:pt x="1144" y="572"/>
                </a:cubicBezTo>
                <a:cubicBezTo>
                  <a:pt x="1144"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3" name="Google Shape;1333;p2"/>
          <p:cNvSpPr/>
          <p:nvPr/>
        </p:nvSpPr>
        <p:spPr>
          <a:xfrm>
            <a:off x="217690" y="634308"/>
            <a:ext cx="38896" cy="38896"/>
          </a:xfrm>
          <a:custGeom>
            <a:avLst/>
            <a:gdLst/>
            <a:ahLst/>
            <a:cxnLst/>
            <a:rect l="l" t="t" r="r" b="b"/>
            <a:pathLst>
              <a:path w="1132" h="1132" extrusionOk="0">
                <a:moveTo>
                  <a:pt x="572" y="0"/>
                </a:moveTo>
                <a:cubicBezTo>
                  <a:pt x="250" y="0"/>
                  <a:pt x="0" y="250"/>
                  <a:pt x="0" y="560"/>
                </a:cubicBezTo>
                <a:cubicBezTo>
                  <a:pt x="0" y="869"/>
                  <a:pt x="250"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4" name="Google Shape;1334;p2"/>
          <p:cNvSpPr/>
          <p:nvPr/>
        </p:nvSpPr>
        <p:spPr>
          <a:xfrm>
            <a:off x="345300" y="634308"/>
            <a:ext cx="39308" cy="38896"/>
          </a:xfrm>
          <a:custGeom>
            <a:avLst/>
            <a:gdLst/>
            <a:ahLst/>
            <a:cxnLst/>
            <a:rect l="l" t="t" r="r" b="b"/>
            <a:pathLst>
              <a:path w="1144" h="1132" extrusionOk="0">
                <a:moveTo>
                  <a:pt x="572" y="0"/>
                </a:moveTo>
                <a:cubicBezTo>
                  <a:pt x="263" y="0"/>
                  <a:pt x="1" y="250"/>
                  <a:pt x="1" y="560"/>
                </a:cubicBezTo>
                <a:cubicBezTo>
                  <a:pt x="1" y="869"/>
                  <a:pt x="275" y="1131"/>
                  <a:pt x="572" y="1131"/>
                </a:cubicBezTo>
                <a:cubicBezTo>
                  <a:pt x="882" y="1131"/>
                  <a:pt x="1144" y="869"/>
                  <a:pt x="1144" y="560"/>
                </a:cubicBezTo>
                <a:cubicBezTo>
                  <a:pt x="1144"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5" name="Google Shape;1335;p2"/>
          <p:cNvSpPr/>
          <p:nvPr/>
        </p:nvSpPr>
        <p:spPr>
          <a:xfrm>
            <a:off x="409929" y="570091"/>
            <a:ext cx="38930" cy="38896"/>
          </a:xfrm>
          <a:custGeom>
            <a:avLst/>
            <a:gdLst/>
            <a:ahLst/>
            <a:cxnLst/>
            <a:rect l="l" t="t" r="r" b="b"/>
            <a:pathLst>
              <a:path w="1133" h="1132" extrusionOk="0">
                <a:moveTo>
                  <a:pt x="572" y="0"/>
                </a:moveTo>
                <a:cubicBezTo>
                  <a:pt x="251" y="0"/>
                  <a:pt x="1" y="262"/>
                  <a:pt x="1" y="572"/>
                </a:cubicBezTo>
                <a:cubicBezTo>
                  <a:pt x="1" y="893"/>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6" name="Google Shape;1336;p2"/>
          <p:cNvSpPr/>
          <p:nvPr/>
        </p:nvSpPr>
        <p:spPr>
          <a:xfrm>
            <a:off x="281495" y="570881"/>
            <a:ext cx="38896" cy="38483"/>
          </a:xfrm>
          <a:custGeom>
            <a:avLst/>
            <a:gdLst/>
            <a:ahLst/>
            <a:cxnLst/>
            <a:rect l="l" t="t" r="r" b="b"/>
            <a:pathLst>
              <a:path w="1132" h="1120" extrusionOk="0">
                <a:moveTo>
                  <a:pt x="572" y="1"/>
                </a:moveTo>
                <a:cubicBezTo>
                  <a:pt x="262" y="1"/>
                  <a:pt x="0" y="251"/>
                  <a:pt x="0" y="560"/>
                </a:cubicBezTo>
                <a:cubicBezTo>
                  <a:pt x="0" y="870"/>
                  <a:pt x="262" y="1120"/>
                  <a:pt x="572" y="1120"/>
                </a:cubicBezTo>
                <a:cubicBezTo>
                  <a:pt x="881" y="1120"/>
                  <a:pt x="1132" y="870"/>
                  <a:pt x="1132" y="560"/>
                </a:cubicBezTo>
                <a:cubicBezTo>
                  <a:pt x="1132"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7" name="Google Shape;1337;p2"/>
          <p:cNvSpPr/>
          <p:nvPr/>
        </p:nvSpPr>
        <p:spPr>
          <a:xfrm>
            <a:off x="409929" y="954603"/>
            <a:ext cx="38930" cy="38896"/>
          </a:xfrm>
          <a:custGeom>
            <a:avLst/>
            <a:gdLst/>
            <a:ahLst/>
            <a:cxnLst/>
            <a:rect l="l" t="t" r="r" b="b"/>
            <a:pathLst>
              <a:path w="1133" h="1132"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8" name="Google Shape;1338;p2"/>
          <p:cNvSpPr/>
          <p:nvPr/>
        </p:nvSpPr>
        <p:spPr>
          <a:xfrm>
            <a:off x="281495" y="954603"/>
            <a:ext cx="38896" cy="38896"/>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2" y="882"/>
                  <a:pt x="1132" y="572"/>
                </a:cubicBezTo>
                <a:cubicBezTo>
                  <a:pt x="1132" y="263"/>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9" name="Google Shape;1339;p2"/>
          <p:cNvSpPr/>
          <p:nvPr/>
        </p:nvSpPr>
        <p:spPr>
          <a:xfrm>
            <a:off x="217690" y="1018854"/>
            <a:ext cx="38896" cy="38896"/>
          </a:xfrm>
          <a:custGeom>
            <a:avLst/>
            <a:gdLst/>
            <a:ahLst/>
            <a:cxnLst/>
            <a:rect l="l" t="t" r="r" b="b"/>
            <a:pathLst>
              <a:path w="1132" h="1132" extrusionOk="0">
                <a:moveTo>
                  <a:pt x="572" y="0"/>
                </a:moveTo>
                <a:cubicBezTo>
                  <a:pt x="250" y="0"/>
                  <a:pt x="0" y="250"/>
                  <a:pt x="0" y="560"/>
                </a:cubicBezTo>
                <a:cubicBezTo>
                  <a:pt x="0" y="869"/>
                  <a:pt x="250"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0" name="Google Shape;1340;p2"/>
          <p:cNvSpPr/>
          <p:nvPr/>
        </p:nvSpPr>
        <p:spPr>
          <a:xfrm>
            <a:off x="345300" y="1018854"/>
            <a:ext cx="39308" cy="38896"/>
          </a:xfrm>
          <a:custGeom>
            <a:avLst/>
            <a:gdLst/>
            <a:ahLst/>
            <a:cxnLst/>
            <a:rect l="l" t="t" r="r" b="b"/>
            <a:pathLst>
              <a:path w="1144" h="1132" extrusionOk="0">
                <a:moveTo>
                  <a:pt x="572" y="0"/>
                </a:moveTo>
                <a:cubicBezTo>
                  <a:pt x="263" y="0"/>
                  <a:pt x="1" y="250"/>
                  <a:pt x="1" y="560"/>
                </a:cubicBezTo>
                <a:cubicBezTo>
                  <a:pt x="25" y="869"/>
                  <a:pt x="275" y="1131"/>
                  <a:pt x="572" y="1131"/>
                </a:cubicBezTo>
                <a:cubicBezTo>
                  <a:pt x="882" y="1131"/>
                  <a:pt x="1144" y="869"/>
                  <a:pt x="1144" y="560"/>
                </a:cubicBezTo>
                <a:cubicBezTo>
                  <a:pt x="1144"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1" name="Google Shape;1341;p2"/>
          <p:cNvSpPr/>
          <p:nvPr/>
        </p:nvSpPr>
        <p:spPr>
          <a:xfrm>
            <a:off x="217690" y="890386"/>
            <a:ext cx="38896" cy="38896"/>
          </a:xfrm>
          <a:custGeom>
            <a:avLst/>
            <a:gdLst/>
            <a:ahLst/>
            <a:cxnLst/>
            <a:rect l="l" t="t" r="r" b="b"/>
            <a:pathLst>
              <a:path w="1132" h="1132" extrusionOk="0">
                <a:moveTo>
                  <a:pt x="572" y="1"/>
                </a:moveTo>
                <a:cubicBezTo>
                  <a:pt x="250" y="1"/>
                  <a:pt x="0" y="251"/>
                  <a:pt x="0" y="560"/>
                </a:cubicBezTo>
                <a:cubicBezTo>
                  <a:pt x="0" y="882"/>
                  <a:pt x="250" y="1132"/>
                  <a:pt x="572" y="1132"/>
                </a:cubicBezTo>
                <a:cubicBezTo>
                  <a:pt x="881" y="1132"/>
                  <a:pt x="1131" y="882"/>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2" name="Google Shape;1342;p2"/>
          <p:cNvSpPr/>
          <p:nvPr/>
        </p:nvSpPr>
        <p:spPr>
          <a:xfrm>
            <a:off x="345300" y="890386"/>
            <a:ext cx="39308" cy="38896"/>
          </a:xfrm>
          <a:custGeom>
            <a:avLst/>
            <a:gdLst/>
            <a:ahLst/>
            <a:cxnLst/>
            <a:rect l="l" t="t" r="r" b="b"/>
            <a:pathLst>
              <a:path w="1144" h="1132" extrusionOk="0">
                <a:moveTo>
                  <a:pt x="572" y="1"/>
                </a:moveTo>
                <a:cubicBezTo>
                  <a:pt x="263" y="1"/>
                  <a:pt x="1" y="251"/>
                  <a:pt x="1" y="560"/>
                </a:cubicBezTo>
                <a:cubicBezTo>
                  <a:pt x="1" y="882"/>
                  <a:pt x="275" y="1132"/>
                  <a:pt x="572" y="1132"/>
                </a:cubicBezTo>
                <a:cubicBezTo>
                  <a:pt x="882" y="1132"/>
                  <a:pt x="1144" y="882"/>
                  <a:pt x="1144" y="560"/>
                </a:cubicBezTo>
                <a:cubicBezTo>
                  <a:pt x="1144"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3" name="Google Shape;1343;p2"/>
          <p:cNvSpPr/>
          <p:nvPr/>
        </p:nvSpPr>
        <p:spPr>
          <a:xfrm>
            <a:off x="409929" y="826581"/>
            <a:ext cx="38930" cy="38896"/>
          </a:xfrm>
          <a:custGeom>
            <a:avLst/>
            <a:gdLst/>
            <a:ahLst/>
            <a:cxnLst/>
            <a:rect l="l" t="t" r="r" b="b"/>
            <a:pathLst>
              <a:path w="1133"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4" name="Google Shape;1344;p2"/>
          <p:cNvSpPr/>
          <p:nvPr/>
        </p:nvSpPr>
        <p:spPr>
          <a:xfrm>
            <a:off x="281495" y="826993"/>
            <a:ext cx="38896" cy="38896"/>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2" y="869"/>
                  <a:pt x="1132" y="560"/>
                </a:cubicBezTo>
                <a:cubicBezTo>
                  <a:pt x="1132"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5" name="Google Shape;1345;p2"/>
          <p:cNvSpPr/>
          <p:nvPr/>
        </p:nvSpPr>
        <p:spPr>
          <a:xfrm>
            <a:off x="409929" y="1210302"/>
            <a:ext cx="38930" cy="38896"/>
          </a:xfrm>
          <a:custGeom>
            <a:avLst/>
            <a:gdLst/>
            <a:ahLst/>
            <a:cxnLst/>
            <a:rect l="l" t="t" r="r" b="b"/>
            <a:pathLst>
              <a:path w="1133" h="1132" extrusionOk="0">
                <a:moveTo>
                  <a:pt x="572" y="0"/>
                </a:moveTo>
                <a:cubicBezTo>
                  <a:pt x="251" y="0"/>
                  <a:pt x="1" y="262"/>
                  <a:pt x="1" y="572"/>
                </a:cubicBezTo>
                <a:cubicBezTo>
                  <a:pt x="1" y="893"/>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6" name="Google Shape;1346;p2"/>
          <p:cNvSpPr/>
          <p:nvPr/>
        </p:nvSpPr>
        <p:spPr>
          <a:xfrm>
            <a:off x="281495" y="1210714"/>
            <a:ext cx="38896" cy="38896"/>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2" y="881"/>
                  <a:pt x="1132" y="572"/>
                </a:cubicBezTo>
                <a:cubicBezTo>
                  <a:pt x="1132"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7" name="Google Shape;1347;p2"/>
          <p:cNvSpPr/>
          <p:nvPr/>
        </p:nvSpPr>
        <p:spPr>
          <a:xfrm>
            <a:off x="217690" y="1274519"/>
            <a:ext cx="38896" cy="38896"/>
          </a:xfrm>
          <a:custGeom>
            <a:avLst/>
            <a:gdLst/>
            <a:ahLst/>
            <a:cxnLst/>
            <a:rect l="l" t="t" r="r" b="b"/>
            <a:pathLst>
              <a:path w="1132" h="1132" extrusionOk="0">
                <a:moveTo>
                  <a:pt x="572" y="1"/>
                </a:moveTo>
                <a:cubicBezTo>
                  <a:pt x="250" y="1"/>
                  <a:pt x="0" y="251"/>
                  <a:pt x="0" y="560"/>
                </a:cubicBezTo>
                <a:cubicBezTo>
                  <a:pt x="0" y="894"/>
                  <a:pt x="250" y="1132"/>
                  <a:pt x="572" y="1132"/>
                </a:cubicBezTo>
                <a:cubicBezTo>
                  <a:pt x="881" y="1132"/>
                  <a:pt x="1131" y="870"/>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8" name="Google Shape;1348;p2"/>
          <p:cNvSpPr/>
          <p:nvPr/>
        </p:nvSpPr>
        <p:spPr>
          <a:xfrm>
            <a:off x="345300" y="1274519"/>
            <a:ext cx="39308" cy="38896"/>
          </a:xfrm>
          <a:custGeom>
            <a:avLst/>
            <a:gdLst/>
            <a:ahLst/>
            <a:cxnLst/>
            <a:rect l="l" t="t" r="r" b="b"/>
            <a:pathLst>
              <a:path w="1144" h="1132" extrusionOk="0">
                <a:moveTo>
                  <a:pt x="572" y="1"/>
                </a:moveTo>
                <a:cubicBezTo>
                  <a:pt x="263" y="1"/>
                  <a:pt x="1" y="251"/>
                  <a:pt x="1" y="560"/>
                </a:cubicBezTo>
                <a:cubicBezTo>
                  <a:pt x="25" y="894"/>
                  <a:pt x="275" y="1132"/>
                  <a:pt x="572" y="1132"/>
                </a:cubicBezTo>
                <a:cubicBezTo>
                  <a:pt x="882" y="1132"/>
                  <a:pt x="1144" y="870"/>
                  <a:pt x="1144" y="560"/>
                </a:cubicBezTo>
                <a:cubicBezTo>
                  <a:pt x="1144"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9" name="Google Shape;1349;p2"/>
          <p:cNvSpPr/>
          <p:nvPr/>
        </p:nvSpPr>
        <p:spPr>
          <a:xfrm>
            <a:off x="217690" y="1146463"/>
            <a:ext cx="38896" cy="38896"/>
          </a:xfrm>
          <a:custGeom>
            <a:avLst/>
            <a:gdLst/>
            <a:ahLst/>
            <a:cxnLst/>
            <a:rect l="l" t="t" r="r" b="b"/>
            <a:pathLst>
              <a:path w="1132" h="1132" extrusionOk="0">
                <a:moveTo>
                  <a:pt x="572" y="1"/>
                </a:moveTo>
                <a:cubicBezTo>
                  <a:pt x="250" y="1"/>
                  <a:pt x="0" y="251"/>
                  <a:pt x="0" y="572"/>
                </a:cubicBezTo>
                <a:cubicBezTo>
                  <a:pt x="0" y="882"/>
                  <a:pt x="250"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0" name="Google Shape;1350;p2"/>
          <p:cNvSpPr/>
          <p:nvPr/>
        </p:nvSpPr>
        <p:spPr>
          <a:xfrm>
            <a:off x="345300" y="1146463"/>
            <a:ext cx="39308" cy="38896"/>
          </a:xfrm>
          <a:custGeom>
            <a:avLst/>
            <a:gdLst/>
            <a:ahLst/>
            <a:cxnLst/>
            <a:rect l="l" t="t" r="r" b="b"/>
            <a:pathLst>
              <a:path w="1144" h="1132" extrusionOk="0">
                <a:moveTo>
                  <a:pt x="572" y="1"/>
                </a:moveTo>
                <a:cubicBezTo>
                  <a:pt x="263" y="1"/>
                  <a:pt x="1" y="251"/>
                  <a:pt x="1" y="572"/>
                </a:cubicBezTo>
                <a:cubicBezTo>
                  <a:pt x="25" y="882"/>
                  <a:pt x="275" y="1132"/>
                  <a:pt x="572" y="1132"/>
                </a:cubicBezTo>
                <a:cubicBezTo>
                  <a:pt x="882" y="1132"/>
                  <a:pt x="1144" y="882"/>
                  <a:pt x="1144" y="572"/>
                </a:cubicBezTo>
                <a:cubicBezTo>
                  <a:pt x="1144"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1" name="Google Shape;1351;p2"/>
          <p:cNvSpPr/>
          <p:nvPr/>
        </p:nvSpPr>
        <p:spPr>
          <a:xfrm>
            <a:off x="409929" y="1082659"/>
            <a:ext cx="38930" cy="38896"/>
          </a:xfrm>
          <a:custGeom>
            <a:avLst/>
            <a:gdLst/>
            <a:ahLst/>
            <a:cxnLst/>
            <a:rect l="l" t="t" r="r" b="b"/>
            <a:pathLst>
              <a:path w="1133"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2" name="Google Shape;1352;p2"/>
          <p:cNvSpPr/>
          <p:nvPr/>
        </p:nvSpPr>
        <p:spPr>
          <a:xfrm>
            <a:off x="281495" y="1082659"/>
            <a:ext cx="38896" cy="38896"/>
          </a:xfrm>
          <a:custGeom>
            <a:avLst/>
            <a:gdLst/>
            <a:ahLst/>
            <a:cxnLst/>
            <a:rect l="l" t="t" r="r" b="b"/>
            <a:pathLst>
              <a:path w="1132" h="1132" extrusionOk="0">
                <a:moveTo>
                  <a:pt x="572" y="1"/>
                </a:moveTo>
                <a:cubicBezTo>
                  <a:pt x="262" y="1"/>
                  <a:pt x="0" y="251"/>
                  <a:pt x="0" y="560"/>
                </a:cubicBezTo>
                <a:cubicBezTo>
                  <a:pt x="0" y="870"/>
                  <a:pt x="262" y="1132"/>
                  <a:pt x="572" y="1132"/>
                </a:cubicBezTo>
                <a:cubicBezTo>
                  <a:pt x="881" y="1132"/>
                  <a:pt x="1132" y="870"/>
                  <a:pt x="1132" y="560"/>
                </a:cubicBezTo>
                <a:cubicBezTo>
                  <a:pt x="1132"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3" name="Google Shape;1353;p2"/>
          <p:cNvSpPr/>
          <p:nvPr/>
        </p:nvSpPr>
        <p:spPr>
          <a:xfrm>
            <a:off x="409929" y="1466792"/>
            <a:ext cx="38930" cy="38896"/>
          </a:xfrm>
          <a:custGeom>
            <a:avLst/>
            <a:gdLst/>
            <a:ahLst/>
            <a:cxnLst/>
            <a:rect l="l" t="t" r="r" b="b"/>
            <a:pathLst>
              <a:path w="1133" h="1132" extrusionOk="0">
                <a:moveTo>
                  <a:pt x="572" y="0"/>
                </a:moveTo>
                <a:cubicBezTo>
                  <a:pt x="251" y="0"/>
                  <a:pt x="1" y="250"/>
                  <a:pt x="1" y="560"/>
                </a:cubicBezTo>
                <a:cubicBezTo>
                  <a:pt x="1" y="893"/>
                  <a:pt x="251" y="1132"/>
                  <a:pt x="572" y="1132"/>
                </a:cubicBezTo>
                <a:cubicBezTo>
                  <a:pt x="882" y="1132"/>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4" name="Google Shape;1354;p2"/>
          <p:cNvSpPr/>
          <p:nvPr/>
        </p:nvSpPr>
        <p:spPr>
          <a:xfrm>
            <a:off x="281495" y="1467204"/>
            <a:ext cx="38896" cy="38896"/>
          </a:xfrm>
          <a:custGeom>
            <a:avLst/>
            <a:gdLst/>
            <a:ahLst/>
            <a:cxnLst/>
            <a:rect l="l" t="t" r="r" b="b"/>
            <a:pathLst>
              <a:path w="1132" h="1132" extrusionOk="0">
                <a:moveTo>
                  <a:pt x="572" y="0"/>
                </a:moveTo>
                <a:cubicBezTo>
                  <a:pt x="262" y="0"/>
                  <a:pt x="0" y="250"/>
                  <a:pt x="0" y="560"/>
                </a:cubicBezTo>
                <a:cubicBezTo>
                  <a:pt x="0" y="870"/>
                  <a:pt x="262" y="1131"/>
                  <a:pt x="572" y="1131"/>
                </a:cubicBezTo>
                <a:cubicBezTo>
                  <a:pt x="881" y="1131"/>
                  <a:pt x="1132" y="870"/>
                  <a:pt x="1132" y="560"/>
                </a:cubicBezTo>
                <a:cubicBezTo>
                  <a:pt x="1132"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5" name="Google Shape;1355;p2"/>
          <p:cNvSpPr/>
          <p:nvPr/>
        </p:nvSpPr>
        <p:spPr>
          <a:xfrm>
            <a:off x="217690" y="1531009"/>
            <a:ext cx="38896" cy="38896"/>
          </a:xfrm>
          <a:custGeom>
            <a:avLst/>
            <a:gdLst/>
            <a:ahLst/>
            <a:cxnLst/>
            <a:rect l="l" t="t" r="r" b="b"/>
            <a:pathLst>
              <a:path w="1132" h="1132" extrusionOk="0">
                <a:moveTo>
                  <a:pt x="572" y="1"/>
                </a:moveTo>
                <a:cubicBezTo>
                  <a:pt x="250" y="1"/>
                  <a:pt x="0" y="251"/>
                  <a:pt x="0" y="572"/>
                </a:cubicBezTo>
                <a:cubicBezTo>
                  <a:pt x="0" y="882"/>
                  <a:pt x="250"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6" name="Google Shape;1356;p2"/>
          <p:cNvSpPr/>
          <p:nvPr/>
        </p:nvSpPr>
        <p:spPr>
          <a:xfrm>
            <a:off x="345300" y="1531009"/>
            <a:ext cx="39308" cy="38896"/>
          </a:xfrm>
          <a:custGeom>
            <a:avLst/>
            <a:gdLst/>
            <a:ahLst/>
            <a:cxnLst/>
            <a:rect l="l" t="t" r="r" b="b"/>
            <a:pathLst>
              <a:path w="1144" h="1132" extrusionOk="0">
                <a:moveTo>
                  <a:pt x="572" y="1"/>
                </a:moveTo>
                <a:cubicBezTo>
                  <a:pt x="263" y="1"/>
                  <a:pt x="1" y="251"/>
                  <a:pt x="1" y="572"/>
                </a:cubicBezTo>
                <a:cubicBezTo>
                  <a:pt x="25" y="882"/>
                  <a:pt x="275" y="1132"/>
                  <a:pt x="572" y="1132"/>
                </a:cubicBezTo>
                <a:cubicBezTo>
                  <a:pt x="882" y="1132"/>
                  <a:pt x="1144" y="882"/>
                  <a:pt x="1144" y="572"/>
                </a:cubicBezTo>
                <a:cubicBezTo>
                  <a:pt x="1144"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7" name="Google Shape;1357;p2"/>
          <p:cNvSpPr/>
          <p:nvPr/>
        </p:nvSpPr>
        <p:spPr>
          <a:xfrm>
            <a:off x="217690" y="1402575"/>
            <a:ext cx="38896" cy="38896"/>
          </a:xfrm>
          <a:custGeom>
            <a:avLst/>
            <a:gdLst/>
            <a:ahLst/>
            <a:cxnLst/>
            <a:rect l="l" t="t" r="r" b="b"/>
            <a:pathLst>
              <a:path w="1132" h="1132" extrusionOk="0">
                <a:moveTo>
                  <a:pt x="572" y="0"/>
                </a:moveTo>
                <a:cubicBezTo>
                  <a:pt x="250" y="0"/>
                  <a:pt x="0" y="262"/>
                  <a:pt x="0" y="572"/>
                </a:cubicBezTo>
                <a:cubicBezTo>
                  <a:pt x="0" y="881"/>
                  <a:pt x="250"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8" name="Google Shape;1358;p2"/>
          <p:cNvSpPr/>
          <p:nvPr/>
        </p:nvSpPr>
        <p:spPr>
          <a:xfrm>
            <a:off x="345300" y="1402575"/>
            <a:ext cx="39308" cy="38896"/>
          </a:xfrm>
          <a:custGeom>
            <a:avLst/>
            <a:gdLst/>
            <a:ahLst/>
            <a:cxnLst/>
            <a:rect l="l" t="t" r="r" b="b"/>
            <a:pathLst>
              <a:path w="1144" h="1132" extrusionOk="0">
                <a:moveTo>
                  <a:pt x="572" y="0"/>
                </a:moveTo>
                <a:cubicBezTo>
                  <a:pt x="263" y="0"/>
                  <a:pt x="1" y="262"/>
                  <a:pt x="1" y="572"/>
                </a:cubicBezTo>
                <a:cubicBezTo>
                  <a:pt x="25" y="881"/>
                  <a:pt x="275" y="1131"/>
                  <a:pt x="572" y="1131"/>
                </a:cubicBezTo>
                <a:cubicBezTo>
                  <a:pt x="882" y="1131"/>
                  <a:pt x="1144" y="881"/>
                  <a:pt x="1144" y="572"/>
                </a:cubicBezTo>
                <a:cubicBezTo>
                  <a:pt x="1144"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9" name="Google Shape;1359;p2"/>
          <p:cNvSpPr/>
          <p:nvPr/>
        </p:nvSpPr>
        <p:spPr>
          <a:xfrm>
            <a:off x="409929" y="1338736"/>
            <a:ext cx="38930" cy="38896"/>
          </a:xfrm>
          <a:custGeom>
            <a:avLst/>
            <a:gdLst/>
            <a:ahLst/>
            <a:cxnLst/>
            <a:rect l="l" t="t" r="r" b="b"/>
            <a:pathLst>
              <a:path w="1133" h="1132" extrusionOk="0">
                <a:moveTo>
                  <a:pt x="572" y="1"/>
                </a:moveTo>
                <a:cubicBezTo>
                  <a:pt x="251" y="1"/>
                  <a:pt x="1" y="251"/>
                  <a:pt x="1" y="572"/>
                </a:cubicBezTo>
                <a:cubicBezTo>
                  <a:pt x="1" y="882"/>
                  <a:pt x="251" y="1132"/>
                  <a:pt x="572" y="1132"/>
                </a:cubicBezTo>
                <a:cubicBezTo>
                  <a:pt x="882" y="1132"/>
                  <a:pt x="1132" y="882"/>
                  <a:pt x="1132" y="572"/>
                </a:cubicBezTo>
                <a:cubicBezTo>
                  <a:pt x="1132" y="275"/>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0" name="Google Shape;1360;p2"/>
          <p:cNvSpPr/>
          <p:nvPr/>
        </p:nvSpPr>
        <p:spPr>
          <a:xfrm>
            <a:off x="281495" y="1338736"/>
            <a:ext cx="38896" cy="38896"/>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2" y="882"/>
                  <a:pt x="1132" y="560"/>
                </a:cubicBezTo>
                <a:cubicBezTo>
                  <a:pt x="1132"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1" name="Google Shape;1361;p2"/>
          <p:cNvSpPr/>
          <p:nvPr/>
        </p:nvSpPr>
        <p:spPr>
          <a:xfrm>
            <a:off x="409929" y="1722870"/>
            <a:ext cx="38930" cy="38896"/>
          </a:xfrm>
          <a:custGeom>
            <a:avLst/>
            <a:gdLst/>
            <a:ahLst/>
            <a:cxnLst/>
            <a:rect l="l" t="t" r="r" b="b"/>
            <a:pathLst>
              <a:path w="1133" h="1132" extrusionOk="0">
                <a:moveTo>
                  <a:pt x="572" y="1"/>
                </a:moveTo>
                <a:cubicBezTo>
                  <a:pt x="251" y="1"/>
                  <a:pt x="1" y="251"/>
                  <a:pt x="1" y="560"/>
                </a:cubicBezTo>
                <a:cubicBezTo>
                  <a:pt x="1" y="882"/>
                  <a:pt x="251"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2" name="Google Shape;1362;p2"/>
          <p:cNvSpPr/>
          <p:nvPr/>
        </p:nvSpPr>
        <p:spPr>
          <a:xfrm>
            <a:off x="281495" y="1723282"/>
            <a:ext cx="38896" cy="38896"/>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2" y="882"/>
                  <a:pt x="1132" y="572"/>
                </a:cubicBezTo>
                <a:cubicBezTo>
                  <a:pt x="1132"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3" name="Google Shape;1363;p2"/>
          <p:cNvSpPr/>
          <p:nvPr/>
        </p:nvSpPr>
        <p:spPr>
          <a:xfrm>
            <a:off x="217690" y="1787121"/>
            <a:ext cx="38896" cy="38896"/>
          </a:xfrm>
          <a:custGeom>
            <a:avLst/>
            <a:gdLst/>
            <a:ahLst/>
            <a:cxnLst/>
            <a:rect l="l" t="t" r="r" b="b"/>
            <a:pathLst>
              <a:path w="1132" h="1132" extrusionOk="0">
                <a:moveTo>
                  <a:pt x="572" y="0"/>
                </a:moveTo>
                <a:cubicBezTo>
                  <a:pt x="250" y="0"/>
                  <a:pt x="0" y="262"/>
                  <a:pt x="0" y="572"/>
                </a:cubicBezTo>
                <a:cubicBezTo>
                  <a:pt x="0" y="881"/>
                  <a:pt x="250"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4" name="Google Shape;1364;p2"/>
          <p:cNvSpPr/>
          <p:nvPr/>
        </p:nvSpPr>
        <p:spPr>
          <a:xfrm>
            <a:off x="345300" y="1787121"/>
            <a:ext cx="39308" cy="38896"/>
          </a:xfrm>
          <a:custGeom>
            <a:avLst/>
            <a:gdLst/>
            <a:ahLst/>
            <a:cxnLst/>
            <a:rect l="l" t="t" r="r" b="b"/>
            <a:pathLst>
              <a:path w="1144" h="1132" extrusionOk="0">
                <a:moveTo>
                  <a:pt x="572" y="0"/>
                </a:moveTo>
                <a:cubicBezTo>
                  <a:pt x="263" y="0"/>
                  <a:pt x="1" y="262"/>
                  <a:pt x="1" y="572"/>
                </a:cubicBezTo>
                <a:cubicBezTo>
                  <a:pt x="1" y="881"/>
                  <a:pt x="275" y="1131"/>
                  <a:pt x="572" y="1131"/>
                </a:cubicBezTo>
                <a:cubicBezTo>
                  <a:pt x="882" y="1131"/>
                  <a:pt x="1144" y="881"/>
                  <a:pt x="1144" y="572"/>
                </a:cubicBezTo>
                <a:cubicBezTo>
                  <a:pt x="1144"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5" name="Google Shape;1365;p2"/>
          <p:cNvSpPr/>
          <p:nvPr/>
        </p:nvSpPr>
        <p:spPr>
          <a:xfrm>
            <a:off x="217690" y="1659065"/>
            <a:ext cx="38896" cy="38896"/>
          </a:xfrm>
          <a:custGeom>
            <a:avLst/>
            <a:gdLst/>
            <a:ahLst/>
            <a:cxnLst/>
            <a:rect l="l" t="t" r="r" b="b"/>
            <a:pathLst>
              <a:path w="1132" h="1132" extrusionOk="0">
                <a:moveTo>
                  <a:pt x="572" y="0"/>
                </a:moveTo>
                <a:cubicBezTo>
                  <a:pt x="250" y="0"/>
                  <a:pt x="0" y="250"/>
                  <a:pt x="0" y="560"/>
                </a:cubicBezTo>
                <a:cubicBezTo>
                  <a:pt x="0" y="870"/>
                  <a:pt x="250" y="1131"/>
                  <a:pt x="572" y="1131"/>
                </a:cubicBezTo>
                <a:cubicBezTo>
                  <a:pt x="881" y="1131"/>
                  <a:pt x="1131" y="870"/>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6" name="Google Shape;1366;p2"/>
          <p:cNvSpPr/>
          <p:nvPr/>
        </p:nvSpPr>
        <p:spPr>
          <a:xfrm>
            <a:off x="345300" y="1659065"/>
            <a:ext cx="39308" cy="38896"/>
          </a:xfrm>
          <a:custGeom>
            <a:avLst/>
            <a:gdLst/>
            <a:ahLst/>
            <a:cxnLst/>
            <a:rect l="l" t="t" r="r" b="b"/>
            <a:pathLst>
              <a:path w="1144" h="1132" extrusionOk="0">
                <a:moveTo>
                  <a:pt x="572" y="0"/>
                </a:moveTo>
                <a:cubicBezTo>
                  <a:pt x="263" y="0"/>
                  <a:pt x="1" y="250"/>
                  <a:pt x="1" y="560"/>
                </a:cubicBezTo>
                <a:cubicBezTo>
                  <a:pt x="25" y="870"/>
                  <a:pt x="275" y="1131"/>
                  <a:pt x="572" y="1131"/>
                </a:cubicBezTo>
                <a:cubicBezTo>
                  <a:pt x="882" y="1131"/>
                  <a:pt x="1144" y="870"/>
                  <a:pt x="1144" y="560"/>
                </a:cubicBezTo>
                <a:cubicBezTo>
                  <a:pt x="1144"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7" name="Google Shape;1367;p2"/>
          <p:cNvSpPr/>
          <p:nvPr/>
        </p:nvSpPr>
        <p:spPr>
          <a:xfrm>
            <a:off x="409929" y="1594848"/>
            <a:ext cx="38930" cy="38896"/>
          </a:xfrm>
          <a:custGeom>
            <a:avLst/>
            <a:gdLst/>
            <a:ahLst/>
            <a:cxnLst/>
            <a:rect l="l" t="t" r="r" b="b"/>
            <a:pathLst>
              <a:path w="1133"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8" name="Google Shape;1368;p2"/>
          <p:cNvSpPr/>
          <p:nvPr/>
        </p:nvSpPr>
        <p:spPr>
          <a:xfrm>
            <a:off x="281495" y="1594848"/>
            <a:ext cx="38896" cy="38896"/>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2" y="881"/>
                  <a:pt x="1132" y="572"/>
                </a:cubicBezTo>
                <a:cubicBezTo>
                  <a:pt x="1132"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9" name="Google Shape;1369;p2"/>
          <p:cNvSpPr/>
          <p:nvPr/>
        </p:nvSpPr>
        <p:spPr>
          <a:xfrm>
            <a:off x="409929" y="1978982"/>
            <a:ext cx="38930" cy="38896"/>
          </a:xfrm>
          <a:custGeom>
            <a:avLst/>
            <a:gdLst/>
            <a:ahLst/>
            <a:cxnLst/>
            <a:rect l="l" t="t" r="r" b="b"/>
            <a:pathLst>
              <a:path w="1133" h="1132" extrusionOk="0">
                <a:moveTo>
                  <a:pt x="572" y="0"/>
                </a:moveTo>
                <a:cubicBezTo>
                  <a:pt x="251" y="0"/>
                  <a:pt x="1" y="250"/>
                  <a:pt x="1" y="572"/>
                </a:cubicBezTo>
                <a:cubicBezTo>
                  <a:pt x="1" y="881"/>
                  <a:pt x="251" y="1131"/>
                  <a:pt x="572" y="1131"/>
                </a:cubicBezTo>
                <a:cubicBezTo>
                  <a:pt x="882" y="1131"/>
                  <a:pt x="1132" y="881"/>
                  <a:pt x="1132" y="572"/>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0" name="Google Shape;1370;p2"/>
          <p:cNvSpPr/>
          <p:nvPr/>
        </p:nvSpPr>
        <p:spPr>
          <a:xfrm>
            <a:off x="281495" y="1979359"/>
            <a:ext cx="38896" cy="38930"/>
          </a:xfrm>
          <a:custGeom>
            <a:avLst/>
            <a:gdLst/>
            <a:ahLst/>
            <a:cxnLst/>
            <a:rect l="l" t="t" r="r" b="b"/>
            <a:pathLst>
              <a:path w="1132" h="1133" extrusionOk="0">
                <a:moveTo>
                  <a:pt x="572" y="1"/>
                </a:moveTo>
                <a:cubicBezTo>
                  <a:pt x="262" y="1"/>
                  <a:pt x="0" y="263"/>
                  <a:pt x="0" y="572"/>
                </a:cubicBezTo>
                <a:cubicBezTo>
                  <a:pt x="0" y="882"/>
                  <a:pt x="262" y="1132"/>
                  <a:pt x="572" y="1132"/>
                </a:cubicBezTo>
                <a:cubicBezTo>
                  <a:pt x="881" y="1132"/>
                  <a:pt x="1132" y="882"/>
                  <a:pt x="1132" y="572"/>
                </a:cubicBezTo>
                <a:cubicBezTo>
                  <a:pt x="1132" y="263"/>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1" name="Google Shape;1371;p2"/>
          <p:cNvSpPr/>
          <p:nvPr/>
        </p:nvSpPr>
        <p:spPr>
          <a:xfrm>
            <a:off x="217690" y="2043611"/>
            <a:ext cx="38896" cy="38896"/>
          </a:xfrm>
          <a:custGeom>
            <a:avLst/>
            <a:gdLst/>
            <a:ahLst/>
            <a:cxnLst/>
            <a:rect l="l" t="t" r="r" b="b"/>
            <a:pathLst>
              <a:path w="1132" h="1132" extrusionOk="0">
                <a:moveTo>
                  <a:pt x="572" y="0"/>
                </a:moveTo>
                <a:cubicBezTo>
                  <a:pt x="250" y="0"/>
                  <a:pt x="0" y="250"/>
                  <a:pt x="0" y="560"/>
                </a:cubicBezTo>
                <a:cubicBezTo>
                  <a:pt x="0" y="869"/>
                  <a:pt x="250"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2" name="Google Shape;1372;p2"/>
          <p:cNvSpPr/>
          <p:nvPr/>
        </p:nvSpPr>
        <p:spPr>
          <a:xfrm>
            <a:off x="345300" y="2043611"/>
            <a:ext cx="39308" cy="38896"/>
          </a:xfrm>
          <a:custGeom>
            <a:avLst/>
            <a:gdLst/>
            <a:ahLst/>
            <a:cxnLst/>
            <a:rect l="l" t="t" r="r" b="b"/>
            <a:pathLst>
              <a:path w="1144" h="1132" extrusionOk="0">
                <a:moveTo>
                  <a:pt x="572" y="0"/>
                </a:moveTo>
                <a:cubicBezTo>
                  <a:pt x="263" y="0"/>
                  <a:pt x="1" y="250"/>
                  <a:pt x="1" y="560"/>
                </a:cubicBezTo>
                <a:cubicBezTo>
                  <a:pt x="25" y="869"/>
                  <a:pt x="275" y="1131"/>
                  <a:pt x="572" y="1131"/>
                </a:cubicBezTo>
                <a:cubicBezTo>
                  <a:pt x="882" y="1131"/>
                  <a:pt x="1144" y="869"/>
                  <a:pt x="1144" y="560"/>
                </a:cubicBezTo>
                <a:cubicBezTo>
                  <a:pt x="1144"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3" name="Google Shape;1373;p2"/>
          <p:cNvSpPr/>
          <p:nvPr/>
        </p:nvSpPr>
        <p:spPr>
          <a:xfrm>
            <a:off x="217690" y="1915143"/>
            <a:ext cx="38896" cy="38896"/>
          </a:xfrm>
          <a:custGeom>
            <a:avLst/>
            <a:gdLst/>
            <a:ahLst/>
            <a:cxnLst/>
            <a:rect l="l" t="t" r="r" b="b"/>
            <a:pathLst>
              <a:path w="1132" h="1132" extrusionOk="0">
                <a:moveTo>
                  <a:pt x="572" y="1"/>
                </a:moveTo>
                <a:cubicBezTo>
                  <a:pt x="250" y="1"/>
                  <a:pt x="0" y="251"/>
                  <a:pt x="0" y="560"/>
                </a:cubicBezTo>
                <a:cubicBezTo>
                  <a:pt x="0" y="882"/>
                  <a:pt x="250" y="1132"/>
                  <a:pt x="572" y="1132"/>
                </a:cubicBezTo>
                <a:cubicBezTo>
                  <a:pt x="881" y="1132"/>
                  <a:pt x="1131" y="882"/>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4" name="Google Shape;1374;p2"/>
          <p:cNvSpPr/>
          <p:nvPr/>
        </p:nvSpPr>
        <p:spPr>
          <a:xfrm>
            <a:off x="345300" y="1915143"/>
            <a:ext cx="39308" cy="38896"/>
          </a:xfrm>
          <a:custGeom>
            <a:avLst/>
            <a:gdLst/>
            <a:ahLst/>
            <a:cxnLst/>
            <a:rect l="l" t="t" r="r" b="b"/>
            <a:pathLst>
              <a:path w="1144" h="1132" extrusionOk="0">
                <a:moveTo>
                  <a:pt x="572" y="1"/>
                </a:moveTo>
                <a:cubicBezTo>
                  <a:pt x="263" y="1"/>
                  <a:pt x="1" y="251"/>
                  <a:pt x="1" y="560"/>
                </a:cubicBezTo>
                <a:cubicBezTo>
                  <a:pt x="25" y="882"/>
                  <a:pt x="275" y="1132"/>
                  <a:pt x="572" y="1132"/>
                </a:cubicBezTo>
                <a:cubicBezTo>
                  <a:pt x="882" y="1132"/>
                  <a:pt x="1144" y="882"/>
                  <a:pt x="1144" y="560"/>
                </a:cubicBezTo>
                <a:cubicBezTo>
                  <a:pt x="1144"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5" name="Google Shape;1375;p2"/>
          <p:cNvSpPr/>
          <p:nvPr/>
        </p:nvSpPr>
        <p:spPr>
          <a:xfrm>
            <a:off x="409929" y="1851338"/>
            <a:ext cx="38930" cy="38896"/>
          </a:xfrm>
          <a:custGeom>
            <a:avLst/>
            <a:gdLst/>
            <a:ahLst/>
            <a:cxnLst/>
            <a:rect l="l" t="t" r="r" b="b"/>
            <a:pathLst>
              <a:path w="1133"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6" name="Google Shape;1376;p2"/>
          <p:cNvSpPr/>
          <p:nvPr/>
        </p:nvSpPr>
        <p:spPr>
          <a:xfrm>
            <a:off x="281495" y="1851338"/>
            <a:ext cx="38896" cy="38896"/>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2" y="869"/>
                  <a:pt x="1132" y="560"/>
                </a:cubicBezTo>
                <a:cubicBezTo>
                  <a:pt x="1132"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7" name="Google Shape;1377;p2"/>
          <p:cNvSpPr/>
          <p:nvPr/>
        </p:nvSpPr>
        <p:spPr>
          <a:xfrm>
            <a:off x="-38422" y="-5903"/>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8" name="Google Shape;1378;p2"/>
          <p:cNvSpPr/>
          <p:nvPr/>
        </p:nvSpPr>
        <p:spPr>
          <a:xfrm>
            <a:off x="89222" y="-5903"/>
            <a:ext cx="38896" cy="38896"/>
          </a:xfrm>
          <a:custGeom>
            <a:avLst/>
            <a:gdLst/>
            <a:ahLst/>
            <a:cxnLst/>
            <a:rect l="l" t="t" r="r" b="b"/>
            <a:pathLst>
              <a:path w="1132" h="1132" extrusionOk="0">
                <a:moveTo>
                  <a:pt x="572" y="0"/>
                </a:moveTo>
                <a:cubicBezTo>
                  <a:pt x="262" y="0"/>
                  <a:pt x="0" y="250"/>
                  <a:pt x="0" y="560"/>
                </a:cubicBezTo>
                <a:cubicBezTo>
                  <a:pt x="0" y="869"/>
                  <a:pt x="274"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9" name="Google Shape;1379;p2"/>
          <p:cNvSpPr/>
          <p:nvPr/>
        </p:nvSpPr>
        <p:spPr>
          <a:xfrm>
            <a:off x="153851" y="186335"/>
            <a:ext cx="38896" cy="38518"/>
          </a:xfrm>
          <a:custGeom>
            <a:avLst/>
            <a:gdLst/>
            <a:ahLst/>
            <a:cxnLst/>
            <a:rect l="l" t="t" r="r" b="b"/>
            <a:pathLst>
              <a:path w="1132" h="1121" extrusionOk="0">
                <a:moveTo>
                  <a:pt x="560" y="1"/>
                </a:moveTo>
                <a:cubicBezTo>
                  <a:pt x="251" y="1"/>
                  <a:pt x="1" y="251"/>
                  <a:pt x="1" y="561"/>
                </a:cubicBezTo>
                <a:cubicBezTo>
                  <a:pt x="1" y="870"/>
                  <a:pt x="251" y="1120"/>
                  <a:pt x="560" y="1120"/>
                </a:cubicBezTo>
                <a:cubicBezTo>
                  <a:pt x="882" y="1120"/>
                  <a:pt x="1132" y="870"/>
                  <a:pt x="1132" y="561"/>
                </a:cubicBezTo>
                <a:cubicBezTo>
                  <a:pt x="1132" y="251"/>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0" name="Google Shape;1380;p2"/>
          <p:cNvSpPr/>
          <p:nvPr/>
        </p:nvSpPr>
        <p:spPr>
          <a:xfrm>
            <a:off x="25830" y="186335"/>
            <a:ext cx="38896" cy="38930"/>
          </a:xfrm>
          <a:custGeom>
            <a:avLst/>
            <a:gdLst/>
            <a:ahLst/>
            <a:cxnLst/>
            <a:rect l="l" t="t" r="r" b="b"/>
            <a:pathLst>
              <a:path w="1132" h="1133" extrusionOk="0">
                <a:moveTo>
                  <a:pt x="572" y="1"/>
                </a:moveTo>
                <a:cubicBezTo>
                  <a:pt x="262" y="1"/>
                  <a:pt x="0" y="251"/>
                  <a:pt x="0" y="561"/>
                </a:cubicBezTo>
                <a:cubicBezTo>
                  <a:pt x="0" y="870"/>
                  <a:pt x="262" y="1132"/>
                  <a:pt x="572" y="1132"/>
                </a:cubicBezTo>
                <a:cubicBezTo>
                  <a:pt x="881" y="1132"/>
                  <a:pt x="1131" y="870"/>
                  <a:pt x="1131" y="561"/>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1" name="Google Shape;1381;p2"/>
          <p:cNvSpPr/>
          <p:nvPr/>
        </p:nvSpPr>
        <p:spPr>
          <a:xfrm>
            <a:off x="-38422" y="250174"/>
            <a:ext cx="38896" cy="38896"/>
          </a:xfrm>
          <a:custGeom>
            <a:avLst/>
            <a:gdLst/>
            <a:ahLst/>
            <a:cxnLst/>
            <a:rect l="l" t="t" r="r" b="b"/>
            <a:pathLst>
              <a:path w="1132" h="1132" extrusionOk="0">
                <a:moveTo>
                  <a:pt x="560" y="0"/>
                </a:moveTo>
                <a:cubicBezTo>
                  <a:pt x="251" y="0"/>
                  <a:pt x="1" y="250"/>
                  <a:pt x="1" y="560"/>
                </a:cubicBezTo>
                <a:cubicBezTo>
                  <a:pt x="1" y="881"/>
                  <a:pt x="251" y="1131"/>
                  <a:pt x="560" y="1131"/>
                </a:cubicBezTo>
                <a:cubicBezTo>
                  <a:pt x="882" y="1131"/>
                  <a:pt x="1132" y="870"/>
                  <a:pt x="1132" y="560"/>
                </a:cubicBezTo>
                <a:cubicBezTo>
                  <a:pt x="1132" y="250"/>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2" name="Google Shape;1382;p2"/>
          <p:cNvSpPr/>
          <p:nvPr/>
        </p:nvSpPr>
        <p:spPr>
          <a:xfrm>
            <a:off x="89222" y="250174"/>
            <a:ext cx="38896" cy="38896"/>
          </a:xfrm>
          <a:custGeom>
            <a:avLst/>
            <a:gdLst/>
            <a:ahLst/>
            <a:cxnLst/>
            <a:rect l="l" t="t" r="r" b="b"/>
            <a:pathLst>
              <a:path w="1132" h="1132" extrusionOk="0">
                <a:moveTo>
                  <a:pt x="572" y="0"/>
                </a:moveTo>
                <a:cubicBezTo>
                  <a:pt x="262" y="0"/>
                  <a:pt x="0" y="250"/>
                  <a:pt x="0" y="560"/>
                </a:cubicBezTo>
                <a:cubicBezTo>
                  <a:pt x="24" y="881"/>
                  <a:pt x="274" y="1131"/>
                  <a:pt x="572" y="1131"/>
                </a:cubicBezTo>
                <a:cubicBezTo>
                  <a:pt x="882" y="1131"/>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3" name="Google Shape;1383;p2"/>
          <p:cNvSpPr/>
          <p:nvPr/>
        </p:nvSpPr>
        <p:spPr>
          <a:xfrm>
            <a:off x="-38422" y="121706"/>
            <a:ext cx="38896" cy="38896"/>
          </a:xfrm>
          <a:custGeom>
            <a:avLst/>
            <a:gdLst/>
            <a:ahLst/>
            <a:cxnLst/>
            <a:rect l="l" t="t" r="r" b="b"/>
            <a:pathLst>
              <a:path w="1132" h="1132" extrusionOk="0">
                <a:moveTo>
                  <a:pt x="560" y="1"/>
                </a:moveTo>
                <a:cubicBezTo>
                  <a:pt x="251" y="1"/>
                  <a:pt x="1" y="251"/>
                  <a:pt x="1" y="572"/>
                </a:cubicBezTo>
                <a:cubicBezTo>
                  <a:pt x="1" y="894"/>
                  <a:pt x="251" y="1132"/>
                  <a:pt x="560" y="1132"/>
                </a:cubicBezTo>
                <a:cubicBezTo>
                  <a:pt x="882" y="1132"/>
                  <a:pt x="1132" y="882"/>
                  <a:pt x="1132" y="572"/>
                </a:cubicBezTo>
                <a:cubicBezTo>
                  <a:pt x="1132" y="251"/>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4" name="Google Shape;1384;p2"/>
          <p:cNvSpPr/>
          <p:nvPr/>
        </p:nvSpPr>
        <p:spPr>
          <a:xfrm>
            <a:off x="89222" y="121706"/>
            <a:ext cx="38896" cy="38896"/>
          </a:xfrm>
          <a:custGeom>
            <a:avLst/>
            <a:gdLst/>
            <a:ahLst/>
            <a:cxnLst/>
            <a:rect l="l" t="t" r="r" b="b"/>
            <a:pathLst>
              <a:path w="1132" h="1132" extrusionOk="0">
                <a:moveTo>
                  <a:pt x="572" y="1"/>
                </a:moveTo>
                <a:cubicBezTo>
                  <a:pt x="262" y="1"/>
                  <a:pt x="0" y="251"/>
                  <a:pt x="0" y="572"/>
                </a:cubicBezTo>
                <a:cubicBezTo>
                  <a:pt x="24" y="894"/>
                  <a:pt x="274"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5" name="Google Shape;1385;p2"/>
          <p:cNvSpPr/>
          <p:nvPr/>
        </p:nvSpPr>
        <p:spPr>
          <a:xfrm>
            <a:off x="153851" y="58314"/>
            <a:ext cx="38896" cy="38896"/>
          </a:xfrm>
          <a:custGeom>
            <a:avLst/>
            <a:gdLst/>
            <a:ahLst/>
            <a:cxnLst/>
            <a:rect l="l" t="t" r="r" b="b"/>
            <a:pathLst>
              <a:path w="1132" h="1132" extrusionOk="0">
                <a:moveTo>
                  <a:pt x="560" y="0"/>
                </a:moveTo>
                <a:cubicBezTo>
                  <a:pt x="251" y="0"/>
                  <a:pt x="1" y="250"/>
                  <a:pt x="1" y="572"/>
                </a:cubicBezTo>
                <a:cubicBezTo>
                  <a:pt x="1" y="881"/>
                  <a:pt x="251" y="1131"/>
                  <a:pt x="560" y="1131"/>
                </a:cubicBezTo>
                <a:cubicBezTo>
                  <a:pt x="882" y="1131"/>
                  <a:pt x="1132" y="881"/>
                  <a:pt x="1132" y="572"/>
                </a:cubicBezTo>
                <a:cubicBezTo>
                  <a:pt x="1132" y="250"/>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6" name="Google Shape;1386;p2"/>
          <p:cNvSpPr/>
          <p:nvPr/>
        </p:nvSpPr>
        <p:spPr>
          <a:xfrm>
            <a:off x="25830" y="58314"/>
            <a:ext cx="38896" cy="38896"/>
          </a:xfrm>
          <a:custGeom>
            <a:avLst/>
            <a:gdLst/>
            <a:ahLst/>
            <a:cxnLst/>
            <a:rect l="l" t="t" r="r" b="b"/>
            <a:pathLst>
              <a:path w="1132" h="1132" extrusionOk="0">
                <a:moveTo>
                  <a:pt x="572" y="0"/>
                </a:moveTo>
                <a:cubicBezTo>
                  <a:pt x="262" y="0"/>
                  <a:pt x="0" y="250"/>
                  <a:pt x="0" y="572"/>
                </a:cubicBezTo>
                <a:cubicBezTo>
                  <a:pt x="0" y="881"/>
                  <a:pt x="262" y="1131"/>
                  <a:pt x="572" y="1131"/>
                </a:cubicBezTo>
                <a:cubicBezTo>
                  <a:pt x="881" y="1131"/>
                  <a:pt x="1131" y="881"/>
                  <a:pt x="1131" y="572"/>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7" name="Google Shape;1387;p2"/>
          <p:cNvSpPr/>
          <p:nvPr/>
        </p:nvSpPr>
        <p:spPr>
          <a:xfrm>
            <a:off x="153851" y="442447"/>
            <a:ext cx="38896" cy="38896"/>
          </a:xfrm>
          <a:custGeom>
            <a:avLst/>
            <a:gdLst/>
            <a:ahLst/>
            <a:cxnLst/>
            <a:rect l="l" t="t" r="r" b="b"/>
            <a:pathLst>
              <a:path w="1132" h="1132" extrusionOk="0">
                <a:moveTo>
                  <a:pt x="560" y="0"/>
                </a:moveTo>
                <a:cubicBezTo>
                  <a:pt x="251" y="0"/>
                  <a:pt x="1" y="250"/>
                  <a:pt x="1" y="560"/>
                </a:cubicBezTo>
                <a:cubicBezTo>
                  <a:pt x="1" y="881"/>
                  <a:pt x="251" y="1131"/>
                  <a:pt x="560" y="1131"/>
                </a:cubicBezTo>
                <a:cubicBezTo>
                  <a:pt x="882" y="1131"/>
                  <a:pt x="1132" y="881"/>
                  <a:pt x="1132" y="560"/>
                </a:cubicBezTo>
                <a:cubicBezTo>
                  <a:pt x="1132" y="250"/>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8" name="Google Shape;1388;p2"/>
          <p:cNvSpPr/>
          <p:nvPr/>
        </p:nvSpPr>
        <p:spPr>
          <a:xfrm>
            <a:off x="25830" y="442447"/>
            <a:ext cx="38896" cy="38896"/>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9" name="Google Shape;1389;p2"/>
          <p:cNvSpPr/>
          <p:nvPr/>
        </p:nvSpPr>
        <p:spPr>
          <a:xfrm>
            <a:off x="-38422" y="506252"/>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0" name="Google Shape;1390;p2"/>
          <p:cNvSpPr/>
          <p:nvPr/>
        </p:nvSpPr>
        <p:spPr>
          <a:xfrm>
            <a:off x="89222" y="506252"/>
            <a:ext cx="38896" cy="38896"/>
          </a:xfrm>
          <a:custGeom>
            <a:avLst/>
            <a:gdLst/>
            <a:ahLst/>
            <a:cxnLst/>
            <a:rect l="l" t="t" r="r" b="b"/>
            <a:pathLst>
              <a:path w="1132" h="1132" extrusionOk="0">
                <a:moveTo>
                  <a:pt x="572" y="1"/>
                </a:moveTo>
                <a:cubicBezTo>
                  <a:pt x="262" y="1"/>
                  <a:pt x="0" y="251"/>
                  <a:pt x="0" y="572"/>
                </a:cubicBezTo>
                <a:cubicBezTo>
                  <a:pt x="24" y="882"/>
                  <a:pt x="274"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1" name="Google Shape;1391;p2"/>
          <p:cNvSpPr/>
          <p:nvPr/>
        </p:nvSpPr>
        <p:spPr>
          <a:xfrm>
            <a:off x="-38422" y="377818"/>
            <a:ext cx="38896" cy="38896"/>
          </a:xfrm>
          <a:custGeom>
            <a:avLst/>
            <a:gdLst/>
            <a:ahLst/>
            <a:cxnLst/>
            <a:rect l="l" t="t" r="r" b="b"/>
            <a:pathLst>
              <a:path w="1132" h="1132" extrusionOk="0">
                <a:moveTo>
                  <a:pt x="560" y="0"/>
                </a:moveTo>
                <a:cubicBezTo>
                  <a:pt x="251" y="0"/>
                  <a:pt x="1" y="262"/>
                  <a:pt x="1" y="572"/>
                </a:cubicBezTo>
                <a:cubicBezTo>
                  <a:pt x="1" y="893"/>
                  <a:pt x="251" y="1131"/>
                  <a:pt x="560" y="1131"/>
                </a:cubicBezTo>
                <a:cubicBezTo>
                  <a:pt x="882" y="1131"/>
                  <a:pt x="1132" y="881"/>
                  <a:pt x="1132" y="572"/>
                </a:cubicBezTo>
                <a:cubicBezTo>
                  <a:pt x="1132" y="262"/>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2" name="Google Shape;1392;p2"/>
          <p:cNvSpPr/>
          <p:nvPr/>
        </p:nvSpPr>
        <p:spPr>
          <a:xfrm>
            <a:off x="89222" y="377818"/>
            <a:ext cx="38896" cy="38896"/>
          </a:xfrm>
          <a:custGeom>
            <a:avLst/>
            <a:gdLst/>
            <a:ahLst/>
            <a:cxnLst/>
            <a:rect l="l" t="t" r="r" b="b"/>
            <a:pathLst>
              <a:path w="1132" h="1132" extrusionOk="0">
                <a:moveTo>
                  <a:pt x="572" y="0"/>
                </a:moveTo>
                <a:cubicBezTo>
                  <a:pt x="262" y="0"/>
                  <a:pt x="0" y="262"/>
                  <a:pt x="0" y="572"/>
                </a:cubicBezTo>
                <a:cubicBezTo>
                  <a:pt x="24" y="893"/>
                  <a:pt x="274"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3" name="Google Shape;1393;p2"/>
          <p:cNvSpPr/>
          <p:nvPr/>
        </p:nvSpPr>
        <p:spPr>
          <a:xfrm>
            <a:off x="153851" y="313979"/>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75"/>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4" name="Google Shape;1394;p2"/>
          <p:cNvSpPr/>
          <p:nvPr/>
        </p:nvSpPr>
        <p:spPr>
          <a:xfrm>
            <a:off x="25830" y="314391"/>
            <a:ext cx="38896" cy="38896"/>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5" name="Google Shape;1395;p2"/>
          <p:cNvSpPr/>
          <p:nvPr/>
        </p:nvSpPr>
        <p:spPr>
          <a:xfrm>
            <a:off x="153851" y="698525"/>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6" name="Google Shape;1396;p2"/>
          <p:cNvSpPr/>
          <p:nvPr/>
        </p:nvSpPr>
        <p:spPr>
          <a:xfrm>
            <a:off x="25830" y="698525"/>
            <a:ext cx="38896" cy="38896"/>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7" name="Google Shape;1397;p2"/>
          <p:cNvSpPr/>
          <p:nvPr/>
        </p:nvSpPr>
        <p:spPr>
          <a:xfrm>
            <a:off x="-38422" y="762330"/>
            <a:ext cx="38896" cy="38930"/>
          </a:xfrm>
          <a:custGeom>
            <a:avLst/>
            <a:gdLst/>
            <a:ahLst/>
            <a:cxnLst/>
            <a:rect l="l" t="t" r="r" b="b"/>
            <a:pathLst>
              <a:path w="1132" h="1133" extrusionOk="0">
                <a:moveTo>
                  <a:pt x="560" y="1"/>
                </a:moveTo>
                <a:cubicBezTo>
                  <a:pt x="251" y="1"/>
                  <a:pt x="1" y="263"/>
                  <a:pt x="1" y="572"/>
                </a:cubicBezTo>
                <a:cubicBezTo>
                  <a:pt x="1" y="882"/>
                  <a:pt x="251" y="1132"/>
                  <a:pt x="560" y="1132"/>
                </a:cubicBezTo>
                <a:cubicBezTo>
                  <a:pt x="882" y="1132"/>
                  <a:pt x="1132" y="882"/>
                  <a:pt x="1132" y="572"/>
                </a:cubicBezTo>
                <a:cubicBezTo>
                  <a:pt x="1132" y="263"/>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8" name="Google Shape;1398;p2"/>
          <p:cNvSpPr/>
          <p:nvPr/>
        </p:nvSpPr>
        <p:spPr>
          <a:xfrm>
            <a:off x="89222" y="762330"/>
            <a:ext cx="38896" cy="38930"/>
          </a:xfrm>
          <a:custGeom>
            <a:avLst/>
            <a:gdLst/>
            <a:ahLst/>
            <a:cxnLst/>
            <a:rect l="l" t="t" r="r" b="b"/>
            <a:pathLst>
              <a:path w="1132" h="1133" extrusionOk="0">
                <a:moveTo>
                  <a:pt x="572" y="1"/>
                </a:moveTo>
                <a:cubicBezTo>
                  <a:pt x="262" y="1"/>
                  <a:pt x="0" y="263"/>
                  <a:pt x="0" y="572"/>
                </a:cubicBezTo>
                <a:cubicBezTo>
                  <a:pt x="24" y="882"/>
                  <a:pt x="274"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9" name="Google Shape;1399;p2"/>
          <p:cNvSpPr/>
          <p:nvPr/>
        </p:nvSpPr>
        <p:spPr>
          <a:xfrm>
            <a:off x="-38422" y="634308"/>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0" name="Google Shape;1400;p2"/>
          <p:cNvSpPr/>
          <p:nvPr/>
        </p:nvSpPr>
        <p:spPr>
          <a:xfrm>
            <a:off x="89222" y="634308"/>
            <a:ext cx="38896" cy="38896"/>
          </a:xfrm>
          <a:custGeom>
            <a:avLst/>
            <a:gdLst/>
            <a:ahLst/>
            <a:cxnLst/>
            <a:rect l="l" t="t" r="r" b="b"/>
            <a:pathLst>
              <a:path w="1132" h="1132" extrusionOk="0">
                <a:moveTo>
                  <a:pt x="572" y="0"/>
                </a:moveTo>
                <a:cubicBezTo>
                  <a:pt x="262" y="0"/>
                  <a:pt x="0" y="250"/>
                  <a:pt x="0" y="560"/>
                </a:cubicBezTo>
                <a:cubicBezTo>
                  <a:pt x="0" y="869"/>
                  <a:pt x="274"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1" name="Google Shape;1401;p2"/>
          <p:cNvSpPr/>
          <p:nvPr/>
        </p:nvSpPr>
        <p:spPr>
          <a:xfrm>
            <a:off x="153851" y="570091"/>
            <a:ext cx="38896" cy="38896"/>
          </a:xfrm>
          <a:custGeom>
            <a:avLst/>
            <a:gdLst/>
            <a:ahLst/>
            <a:cxnLst/>
            <a:rect l="l" t="t" r="r" b="b"/>
            <a:pathLst>
              <a:path w="1132" h="1132" extrusionOk="0">
                <a:moveTo>
                  <a:pt x="560" y="0"/>
                </a:moveTo>
                <a:cubicBezTo>
                  <a:pt x="251" y="0"/>
                  <a:pt x="1" y="262"/>
                  <a:pt x="1" y="572"/>
                </a:cubicBezTo>
                <a:cubicBezTo>
                  <a:pt x="1" y="893"/>
                  <a:pt x="251" y="1131"/>
                  <a:pt x="560" y="1131"/>
                </a:cubicBezTo>
                <a:cubicBezTo>
                  <a:pt x="882" y="1131"/>
                  <a:pt x="1132" y="881"/>
                  <a:pt x="1132" y="572"/>
                </a:cubicBezTo>
                <a:cubicBezTo>
                  <a:pt x="1132" y="262"/>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2" name="Google Shape;1402;p2"/>
          <p:cNvSpPr/>
          <p:nvPr/>
        </p:nvSpPr>
        <p:spPr>
          <a:xfrm>
            <a:off x="25830" y="570881"/>
            <a:ext cx="38896" cy="38483"/>
          </a:xfrm>
          <a:custGeom>
            <a:avLst/>
            <a:gdLst/>
            <a:ahLst/>
            <a:cxnLst/>
            <a:rect l="l" t="t" r="r" b="b"/>
            <a:pathLst>
              <a:path w="1132" h="1120" extrusionOk="0">
                <a:moveTo>
                  <a:pt x="572" y="1"/>
                </a:moveTo>
                <a:cubicBezTo>
                  <a:pt x="262" y="1"/>
                  <a:pt x="0" y="251"/>
                  <a:pt x="0" y="560"/>
                </a:cubicBezTo>
                <a:cubicBezTo>
                  <a:pt x="0" y="870"/>
                  <a:pt x="262" y="1120"/>
                  <a:pt x="572" y="1120"/>
                </a:cubicBezTo>
                <a:cubicBezTo>
                  <a:pt x="881" y="1120"/>
                  <a:pt x="1131" y="870"/>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3" name="Google Shape;1403;p2"/>
          <p:cNvSpPr/>
          <p:nvPr/>
        </p:nvSpPr>
        <p:spPr>
          <a:xfrm>
            <a:off x="153851" y="954603"/>
            <a:ext cx="38896" cy="38896"/>
          </a:xfrm>
          <a:custGeom>
            <a:avLst/>
            <a:gdLst/>
            <a:ahLst/>
            <a:cxnLst/>
            <a:rect l="l" t="t" r="r" b="b"/>
            <a:pathLst>
              <a:path w="1132" h="1132" extrusionOk="0">
                <a:moveTo>
                  <a:pt x="560" y="1"/>
                </a:moveTo>
                <a:cubicBezTo>
                  <a:pt x="251" y="1"/>
                  <a:pt x="1" y="263"/>
                  <a:pt x="1" y="572"/>
                </a:cubicBezTo>
                <a:cubicBezTo>
                  <a:pt x="1" y="882"/>
                  <a:pt x="251" y="1132"/>
                  <a:pt x="560" y="1132"/>
                </a:cubicBezTo>
                <a:cubicBezTo>
                  <a:pt x="882" y="1132"/>
                  <a:pt x="1132" y="882"/>
                  <a:pt x="1132" y="572"/>
                </a:cubicBezTo>
                <a:cubicBezTo>
                  <a:pt x="1132" y="263"/>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4" name="Google Shape;1404;p2"/>
          <p:cNvSpPr/>
          <p:nvPr/>
        </p:nvSpPr>
        <p:spPr>
          <a:xfrm>
            <a:off x="25830" y="954603"/>
            <a:ext cx="38896" cy="38896"/>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5" name="Google Shape;1405;p2"/>
          <p:cNvSpPr/>
          <p:nvPr/>
        </p:nvSpPr>
        <p:spPr>
          <a:xfrm>
            <a:off x="-38422" y="1018854"/>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6" name="Google Shape;1406;p2"/>
          <p:cNvSpPr/>
          <p:nvPr/>
        </p:nvSpPr>
        <p:spPr>
          <a:xfrm>
            <a:off x="89222" y="1018854"/>
            <a:ext cx="38896" cy="38896"/>
          </a:xfrm>
          <a:custGeom>
            <a:avLst/>
            <a:gdLst/>
            <a:ahLst/>
            <a:cxnLst/>
            <a:rect l="l" t="t" r="r" b="b"/>
            <a:pathLst>
              <a:path w="1132" h="1132" extrusionOk="0">
                <a:moveTo>
                  <a:pt x="572" y="0"/>
                </a:moveTo>
                <a:cubicBezTo>
                  <a:pt x="262" y="0"/>
                  <a:pt x="0" y="250"/>
                  <a:pt x="0" y="560"/>
                </a:cubicBezTo>
                <a:cubicBezTo>
                  <a:pt x="24" y="869"/>
                  <a:pt x="274"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7" name="Google Shape;1407;p2"/>
          <p:cNvSpPr/>
          <p:nvPr/>
        </p:nvSpPr>
        <p:spPr>
          <a:xfrm>
            <a:off x="-38422" y="890386"/>
            <a:ext cx="38896" cy="38896"/>
          </a:xfrm>
          <a:custGeom>
            <a:avLst/>
            <a:gdLst/>
            <a:ahLst/>
            <a:cxnLst/>
            <a:rect l="l" t="t" r="r" b="b"/>
            <a:pathLst>
              <a:path w="1132" h="1132" extrusionOk="0">
                <a:moveTo>
                  <a:pt x="560" y="1"/>
                </a:moveTo>
                <a:cubicBezTo>
                  <a:pt x="251" y="1"/>
                  <a:pt x="1" y="251"/>
                  <a:pt x="1" y="560"/>
                </a:cubicBezTo>
                <a:cubicBezTo>
                  <a:pt x="1" y="882"/>
                  <a:pt x="251" y="1132"/>
                  <a:pt x="560" y="1132"/>
                </a:cubicBezTo>
                <a:cubicBezTo>
                  <a:pt x="882" y="1132"/>
                  <a:pt x="1132" y="882"/>
                  <a:pt x="1132" y="560"/>
                </a:cubicBezTo>
                <a:cubicBezTo>
                  <a:pt x="1132" y="251"/>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8" name="Google Shape;1408;p2"/>
          <p:cNvSpPr/>
          <p:nvPr/>
        </p:nvSpPr>
        <p:spPr>
          <a:xfrm>
            <a:off x="89222" y="890386"/>
            <a:ext cx="38896" cy="38896"/>
          </a:xfrm>
          <a:custGeom>
            <a:avLst/>
            <a:gdLst/>
            <a:ahLst/>
            <a:cxnLst/>
            <a:rect l="l" t="t" r="r" b="b"/>
            <a:pathLst>
              <a:path w="1132" h="1132" extrusionOk="0">
                <a:moveTo>
                  <a:pt x="572" y="1"/>
                </a:moveTo>
                <a:cubicBezTo>
                  <a:pt x="262" y="1"/>
                  <a:pt x="0" y="251"/>
                  <a:pt x="0" y="560"/>
                </a:cubicBezTo>
                <a:cubicBezTo>
                  <a:pt x="0" y="882"/>
                  <a:pt x="274"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2"/>
          <p:cNvSpPr/>
          <p:nvPr/>
        </p:nvSpPr>
        <p:spPr>
          <a:xfrm>
            <a:off x="153851" y="826581"/>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0" name="Google Shape;1410;p2"/>
          <p:cNvSpPr/>
          <p:nvPr/>
        </p:nvSpPr>
        <p:spPr>
          <a:xfrm>
            <a:off x="25830" y="826993"/>
            <a:ext cx="38896" cy="38896"/>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1" name="Google Shape;1411;p2"/>
          <p:cNvSpPr/>
          <p:nvPr/>
        </p:nvSpPr>
        <p:spPr>
          <a:xfrm>
            <a:off x="153851" y="1210302"/>
            <a:ext cx="38896" cy="38896"/>
          </a:xfrm>
          <a:custGeom>
            <a:avLst/>
            <a:gdLst/>
            <a:ahLst/>
            <a:cxnLst/>
            <a:rect l="l" t="t" r="r" b="b"/>
            <a:pathLst>
              <a:path w="1132" h="1132" extrusionOk="0">
                <a:moveTo>
                  <a:pt x="560" y="0"/>
                </a:moveTo>
                <a:cubicBezTo>
                  <a:pt x="251" y="0"/>
                  <a:pt x="1" y="262"/>
                  <a:pt x="1" y="572"/>
                </a:cubicBezTo>
                <a:cubicBezTo>
                  <a:pt x="1" y="893"/>
                  <a:pt x="251" y="1131"/>
                  <a:pt x="560" y="1131"/>
                </a:cubicBezTo>
                <a:cubicBezTo>
                  <a:pt x="882" y="1131"/>
                  <a:pt x="1132" y="881"/>
                  <a:pt x="1132" y="572"/>
                </a:cubicBezTo>
                <a:cubicBezTo>
                  <a:pt x="1132" y="262"/>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2" name="Google Shape;1412;p2"/>
          <p:cNvSpPr/>
          <p:nvPr/>
        </p:nvSpPr>
        <p:spPr>
          <a:xfrm>
            <a:off x="25830" y="1210714"/>
            <a:ext cx="38896" cy="38896"/>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2"/>
          <p:cNvSpPr/>
          <p:nvPr/>
        </p:nvSpPr>
        <p:spPr>
          <a:xfrm>
            <a:off x="-38422" y="1274519"/>
            <a:ext cx="38896" cy="38896"/>
          </a:xfrm>
          <a:custGeom>
            <a:avLst/>
            <a:gdLst/>
            <a:ahLst/>
            <a:cxnLst/>
            <a:rect l="l" t="t" r="r" b="b"/>
            <a:pathLst>
              <a:path w="1132" h="1132" extrusionOk="0">
                <a:moveTo>
                  <a:pt x="560" y="1"/>
                </a:moveTo>
                <a:cubicBezTo>
                  <a:pt x="251" y="1"/>
                  <a:pt x="1" y="251"/>
                  <a:pt x="1" y="560"/>
                </a:cubicBezTo>
                <a:cubicBezTo>
                  <a:pt x="1" y="894"/>
                  <a:pt x="251" y="1132"/>
                  <a:pt x="560" y="1132"/>
                </a:cubicBezTo>
                <a:cubicBezTo>
                  <a:pt x="882" y="1132"/>
                  <a:pt x="1132" y="870"/>
                  <a:pt x="1132" y="560"/>
                </a:cubicBezTo>
                <a:cubicBezTo>
                  <a:pt x="1132" y="251"/>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2"/>
          <p:cNvSpPr/>
          <p:nvPr/>
        </p:nvSpPr>
        <p:spPr>
          <a:xfrm>
            <a:off x="89222" y="1274519"/>
            <a:ext cx="38896" cy="38896"/>
          </a:xfrm>
          <a:custGeom>
            <a:avLst/>
            <a:gdLst/>
            <a:ahLst/>
            <a:cxnLst/>
            <a:rect l="l" t="t" r="r" b="b"/>
            <a:pathLst>
              <a:path w="1132" h="1132" extrusionOk="0">
                <a:moveTo>
                  <a:pt x="572" y="1"/>
                </a:moveTo>
                <a:cubicBezTo>
                  <a:pt x="262" y="1"/>
                  <a:pt x="0" y="251"/>
                  <a:pt x="0" y="560"/>
                </a:cubicBezTo>
                <a:cubicBezTo>
                  <a:pt x="24" y="894"/>
                  <a:pt x="274" y="1132"/>
                  <a:pt x="572" y="1132"/>
                </a:cubicBezTo>
                <a:cubicBezTo>
                  <a:pt x="882" y="1132"/>
                  <a:pt x="1132" y="870"/>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2"/>
          <p:cNvSpPr/>
          <p:nvPr/>
        </p:nvSpPr>
        <p:spPr>
          <a:xfrm>
            <a:off x="-38422" y="1146463"/>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6" name="Google Shape;1416;p2"/>
          <p:cNvSpPr/>
          <p:nvPr/>
        </p:nvSpPr>
        <p:spPr>
          <a:xfrm>
            <a:off x="89222" y="1146463"/>
            <a:ext cx="38896" cy="38896"/>
          </a:xfrm>
          <a:custGeom>
            <a:avLst/>
            <a:gdLst/>
            <a:ahLst/>
            <a:cxnLst/>
            <a:rect l="l" t="t" r="r" b="b"/>
            <a:pathLst>
              <a:path w="1132" h="1132" extrusionOk="0">
                <a:moveTo>
                  <a:pt x="572" y="1"/>
                </a:moveTo>
                <a:cubicBezTo>
                  <a:pt x="262" y="1"/>
                  <a:pt x="0" y="251"/>
                  <a:pt x="0" y="572"/>
                </a:cubicBezTo>
                <a:cubicBezTo>
                  <a:pt x="24" y="882"/>
                  <a:pt x="274"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7" name="Google Shape;1417;p2"/>
          <p:cNvSpPr/>
          <p:nvPr/>
        </p:nvSpPr>
        <p:spPr>
          <a:xfrm>
            <a:off x="153851" y="1082659"/>
            <a:ext cx="38896" cy="38896"/>
          </a:xfrm>
          <a:custGeom>
            <a:avLst/>
            <a:gdLst/>
            <a:ahLst/>
            <a:cxnLst/>
            <a:rect l="l" t="t" r="r" b="b"/>
            <a:pathLst>
              <a:path w="1132" h="1132" extrusionOk="0">
                <a:moveTo>
                  <a:pt x="560" y="1"/>
                </a:moveTo>
                <a:cubicBezTo>
                  <a:pt x="251" y="1"/>
                  <a:pt x="1" y="251"/>
                  <a:pt x="1" y="560"/>
                </a:cubicBezTo>
                <a:cubicBezTo>
                  <a:pt x="1" y="882"/>
                  <a:pt x="251" y="1132"/>
                  <a:pt x="560" y="1132"/>
                </a:cubicBezTo>
                <a:cubicBezTo>
                  <a:pt x="882" y="1132"/>
                  <a:pt x="1132" y="882"/>
                  <a:pt x="1132" y="560"/>
                </a:cubicBezTo>
                <a:cubicBezTo>
                  <a:pt x="1132" y="251"/>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2"/>
          <p:cNvSpPr/>
          <p:nvPr/>
        </p:nvSpPr>
        <p:spPr>
          <a:xfrm>
            <a:off x="25830" y="1082659"/>
            <a:ext cx="38896" cy="38896"/>
          </a:xfrm>
          <a:custGeom>
            <a:avLst/>
            <a:gdLst/>
            <a:ahLst/>
            <a:cxnLst/>
            <a:rect l="l" t="t" r="r" b="b"/>
            <a:pathLst>
              <a:path w="1132" h="1132" extrusionOk="0">
                <a:moveTo>
                  <a:pt x="572" y="1"/>
                </a:moveTo>
                <a:cubicBezTo>
                  <a:pt x="262" y="1"/>
                  <a:pt x="0" y="251"/>
                  <a:pt x="0" y="560"/>
                </a:cubicBezTo>
                <a:cubicBezTo>
                  <a:pt x="0" y="870"/>
                  <a:pt x="262" y="1132"/>
                  <a:pt x="572" y="1132"/>
                </a:cubicBezTo>
                <a:cubicBezTo>
                  <a:pt x="881" y="1132"/>
                  <a:pt x="1131" y="870"/>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2"/>
          <p:cNvSpPr/>
          <p:nvPr/>
        </p:nvSpPr>
        <p:spPr>
          <a:xfrm>
            <a:off x="153851" y="1466792"/>
            <a:ext cx="38896" cy="38896"/>
          </a:xfrm>
          <a:custGeom>
            <a:avLst/>
            <a:gdLst/>
            <a:ahLst/>
            <a:cxnLst/>
            <a:rect l="l" t="t" r="r" b="b"/>
            <a:pathLst>
              <a:path w="1132" h="1132" extrusionOk="0">
                <a:moveTo>
                  <a:pt x="560" y="0"/>
                </a:moveTo>
                <a:cubicBezTo>
                  <a:pt x="251" y="0"/>
                  <a:pt x="1" y="250"/>
                  <a:pt x="1" y="560"/>
                </a:cubicBezTo>
                <a:cubicBezTo>
                  <a:pt x="1" y="893"/>
                  <a:pt x="251" y="1132"/>
                  <a:pt x="560" y="1132"/>
                </a:cubicBezTo>
                <a:cubicBezTo>
                  <a:pt x="882" y="1132"/>
                  <a:pt x="1132" y="870"/>
                  <a:pt x="1132" y="560"/>
                </a:cubicBezTo>
                <a:cubicBezTo>
                  <a:pt x="1132" y="250"/>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0" name="Google Shape;1420;p2"/>
          <p:cNvSpPr/>
          <p:nvPr/>
        </p:nvSpPr>
        <p:spPr>
          <a:xfrm>
            <a:off x="25830" y="1467204"/>
            <a:ext cx="38896" cy="38896"/>
          </a:xfrm>
          <a:custGeom>
            <a:avLst/>
            <a:gdLst/>
            <a:ahLst/>
            <a:cxnLst/>
            <a:rect l="l" t="t" r="r" b="b"/>
            <a:pathLst>
              <a:path w="1132" h="1132" extrusionOk="0">
                <a:moveTo>
                  <a:pt x="572" y="0"/>
                </a:moveTo>
                <a:cubicBezTo>
                  <a:pt x="262" y="0"/>
                  <a:pt x="0" y="250"/>
                  <a:pt x="0" y="560"/>
                </a:cubicBezTo>
                <a:cubicBezTo>
                  <a:pt x="0" y="870"/>
                  <a:pt x="262" y="1131"/>
                  <a:pt x="572" y="1131"/>
                </a:cubicBezTo>
                <a:cubicBezTo>
                  <a:pt x="881" y="1131"/>
                  <a:pt x="1131" y="870"/>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1" name="Google Shape;1421;p2"/>
          <p:cNvSpPr/>
          <p:nvPr/>
        </p:nvSpPr>
        <p:spPr>
          <a:xfrm>
            <a:off x="-38422" y="1531009"/>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2" name="Google Shape;1422;p2"/>
          <p:cNvSpPr/>
          <p:nvPr/>
        </p:nvSpPr>
        <p:spPr>
          <a:xfrm>
            <a:off x="89222" y="1531009"/>
            <a:ext cx="38896" cy="38896"/>
          </a:xfrm>
          <a:custGeom>
            <a:avLst/>
            <a:gdLst/>
            <a:ahLst/>
            <a:cxnLst/>
            <a:rect l="l" t="t" r="r" b="b"/>
            <a:pathLst>
              <a:path w="1132" h="1132" extrusionOk="0">
                <a:moveTo>
                  <a:pt x="572" y="1"/>
                </a:moveTo>
                <a:cubicBezTo>
                  <a:pt x="262" y="1"/>
                  <a:pt x="0" y="251"/>
                  <a:pt x="0" y="572"/>
                </a:cubicBezTo>
                <a:cubicBezTo>
                  <a:pt x="24" y="882"/>
                  <a:pt x="274"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3" name="Google Shape;1423;p2"/>
          <p:cNvSpPr/>
          <p:nvPr/>
        </p:nvSpPr>
        <p:spPr>
          <a:xfrm>
            <a:off x="-38422" y="1402575"/>
            <a:ext cx="38896" cy="38896"/>
          </a:xfrm>
          <a:custGeom>
            <a:avLst/>
            <a:gdLst/>
            <a:ahLst/>
            <a:cxnLst/>
            <a:rect l="l" t="t" r="r" b="b"/>
            <a:pathLst>
              <a:path w="1132" h="1132" extrusionOk="0">
                <a:moveTo>
                  <a:pt x="560" y="0"/>
                </a:moveTo>
                <a:cubicBezTo>
                  <a:pt x="251" y="0"/>
                  <a:pt x="1" y="262"/>
                  <a:pt x="1" y="572"/>
                </a:cubicBezTo>
                <a:cubicBezTo>
                  <a:pt x="1" y="881"/>
                  <a:pt x="251" y="1131"/>
                  <a:pt x="560" y="1131"/>
                </a:cubicBezTo>
                <a:cubicBezTo>
                  <a:pt x="882" y="1131"/>
                  <a:pt x="1132" y="881"/>
                  <a:pt x="1132" y="572"/>
                </a:cubicBezTo>
                <a:cubicBezTo>
                  <a:pt x="1132" y="262"/>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4" name="Google Shape;1424;p2"/>
          <p:cNvSpPr/>
          <p:nvPr/>
        </p:nvSpPr>
        <p:spPr>
          <a:xfrm>
            <a:off x="89222" y="1402575"/>
            <a:ext cx="38896" cy="38896"/>
          </a:xfrm>
          <a:custGeom>
            <a:avLst/>
            <a:gdLst/>
            <a:ahLst/>
            <a:cxnLst/>
            <a:rect l="l" t="t" r="r" b="b"/>
            <a:pathLst>
              <a:path w="1132" h="1132" extrusionOk="0">
                <a:moveTo>
                  <a:pt x="572" y="0"/>
                </a:moveTo>
                <a:cubicBezTo>
                  <a:pt x="262" y="0"/>
                  <a:pt x="0" y="262"/>
                  <a:pt x="0" y="572"/>
                </a:cubicBezTo>
                <a:cubicBezTo>
                  <a:pt x="24" y="881"/>
                  <a:pt x="274"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5" name="Google Shape;1425;p2"/>
          <p:cNvSpPr/>
          <p:nvPr/>
        </p:nvSpPr>
        <p:spPr>
          <a:xfrm>
            <a:off x="153851" y="1338736"/>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75"/>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6" name="Google Shape;1426;p2"/>
          <p:cNvSpPr/>
          <p:nvPr/>
        </p:nvSpPr>
        <p:spPr>
          <a:xfrm>
            <a:off x="25830" y="1338736"/>
            <a:ext cx="38896" cy="38896"/>
          </a:xfrm>
          <a:custGeom>
            <a:avLst/>
            <a:gdLst/>
            <a:ahLst/>
            <a:cxnLst/>
            <a:rect l="l" t="t" r="r" b="b"/>
            <a:pathLst>
              <a:path w="1132" h="1132" extrusionOk="0">
                <a:moveTo>
                  <a:pt x="572" y="1"/>
                </a:moveTo>
                <a:cubicBezTo>
                  <a:pt x="262" y="1"/>
                  <a:pt x="0" y="251"/>
                  <a:pt x="0" y="560"/>
                </a:cubicBezTo>
                <a:cubicBezTo>
                  <a:pt x="0" y="882"/>
                  <a:pt x="262" y="1132"/>
                  <a:pt x="572" y="1132"/>
                </a:cubicBezTo>
                <a:cubicBezTo>
                  <a:pt x="881" y="1132"/>
                  <a:pt x="1131" y="882"/>
                  <a:pt x="1131" y="560"/>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7" name="Google Shape;1427;p2"/>
          <p:cNvSpPr/>
          <p:nvPr/>
        </p:nvSpPr>
        <p:spPr>
          <a:xfrm>
            <a:off x="153851" y="1722870"/>
            <a:ext cx="38896" cy="38896"/>
          </a:xfrm>
          <a:custGeom>
            <a:avLst/>
            <a:gdLst/>
            <a:ahLst/>
            <a:cxnLst/>
            <a:rect l="l" t="t" r="r" b="b"/>
            <a:pathLst>
              <a:path w="1132" h="1132" extrusionOk="0">
                <a:moveTo>
                  <a:pt x="560" y="1"/>
                </a:moveTo>
                <a:cubicBezTo>
                  <a:pt x="251" y="1"/>
                  <a:pt x="1" y="251"/>
                  <a:pt x="1" y="560"/>
                </a:cubicBezTo>
                <a:cubicBezTo>
                  <a:pt x="1" y="882"/>
                  <a:pt x="251" y="1132"/>
                  <a:pt x="560" y="1132"/>
                </a:cubicBezTo>
                <a:cubicBezTo>
                  <a:pt x="882" y="1132"/>
                  <a:pt x="1132" y="882"/>
                  <a:pt x="1132" y="560"/>
                </a:cubicBezTo>
                <a:cubicBezTo>
                  <a:pt x="1132" y="251"/>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8" name="Google Shape;1428;p2"/>
          <p:cNvSpPr/>
          <p:nvPr/>
        </p:nvSpPr>
        <p:spPr>
          <a:xfrm>
            <a:off x="25830" y="1723282"/>
            <a:ext cx="38896" cy="38896"/>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9" name="Google Shape;1429;p2"/>
          <p:cNvSpPr/>
          <p:nvPr/>
        </p:nvSpPr>
        <p:spPr>
          <a:xfrm>
            <a:off x="-38422" y="1787121"/>
            <a:ext cx="38896" cy="38896"/>
          </a:xfrm>
          <a:custGeom>
            <a:avLst/>
            <a:gdLst/>
            <a:ahLst/>
            <a:cxnLst/>
            <a:rect l="l" t="t" r="r" b="b"/>
            <a:pathLst>
              <a:path w="1132" h="1132" extrusionOk="0">
                <a:moveTo>
                  <a:pt x="560" y="0"/>
                </a:moveTo>
                <a:cubicBezTo>
                  <a:pt x="251" y="0"/>
                  <a:pt x="1" y="262"/>
                  <a:pt x="1" y="572"/>
                </a:cubicBezTo>
                <a:cubicBezTo>
                  <a:pt x="1" y="869"/>
                  <a:pt x="251" y="1131"/>
                  <a:pt x="560" y="1131"/>
                </a:cubicBezTo>
                <a:cubicBezTo>
                  <a:pt x="882" y="1131"/>
                  <a:pt x="1132" y="881"/>
                  <a:pt x="1132" y="572"/>
                </a:cubicBezTo>
                <a:cubicBezTo>
                  <a:pt x="1132" y="262"/>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0" name="Google Shape;1430;p2"/>
          <p:cNvSpPr/>
          <p:nvPr/>
        </p:nvSpPr>
        <p:spPr>
          <a:xfrm>
            <a:off x="89222" y="1787121"/>
            <a:ext cx="38896" cy="38896"/>
          </a:xfrm>
          <a:custGeom>
            <a:avLst/>
            <a:gdLst/>
            <a:ahLst/>
            <a:cxnLst/>
            <a:rect l="l" t="t" r="r" b="b"/>
            <a:pathLst>
              <a:path w="1132" h="1132" extrusionOk="0">
                <a:moveTo>
                  <a:pt x="572" y="0"/>
                </a:moveTo>
                <a:cubicBezTo>
                  <a:pt x="262" y="0"/>
                  <a:pt x="0" y="262"/>
                  <a:pt x="0" y="572"/>
                </a:cubicBezTo>
                <a:cubicBezTo>
                  <a:pt x="0" y="881"/>
                  <a:pt x="274"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1" name="Google Shape;1431;p2"/>
          <p:cNvSpPr/>
          <p:nvPr/>
        </p:nvSpPr>
        <p:spPr>
          <a:xfrm>
            <a:off x="-38422" y="1659065"/>
            <a:ext cx="38896" cy="38896"/>
          </a:xfrm>
          <a:custGeom>
            <a:avLst/>
            <a:gdLst/>
            <a:ahLst/>
            <a:cxnLst/>
            <a:rect l="l" t="t" r="r" b="b"/>
            <a:pathLst>
              <a:path w="1132" h="1132" extrusionOk="0">
                <a:moveTo>
                  <a:pt x="560" y="0"/>
                </a:moveTo>
                <a:cubicBezTo>
                  <a:pt x="251" y="0"/>
                  <a:pt x="1" y="250"/>
                  <a:pt x="1" y="560"/>
                </a:cubicBezTo>
                <a:cubicBezTo>
                  <a:pt x="1" y="870"/>
                  <a:pt x="251" y="1131"/>
                  <a:pt x="560" y="1131"/>
                </a:cubicBezTo>
                <a:cubicBezTo>
                  <a:pt x="882" y="1131"/>
                  <a:pt x="1132" y="870"/>
                  <a:pt x="1132" y="560"/>
                </a:cubicBezTo>
                <a:cubicBezTo>
                  <a:pt x="1132" y="250"/>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2" name="Google Shape;1432;p2"/>
          <p:cNvSpPr/>
          <p:nvPr/>
        </p:nvSpPr>
        <p:spPr>
          <a:xfrm>
            <a:off x="89222" y="1659065"/>
            <a:ext cx="38896" cy="38896"/>
          </a:xfrm>
          <a:custGeom>
            <a:avLst/>
            <a:gdLst/>
            <a:ahLst/>
            <a:cxnLst/>
            <a:rect l="l" t="t" r="r" b="b"/>
            <a:pathLst>
              <a:path w="1132" h="1132" extrusionOk="0">
                <a:moveTo>
                  <a:pt x="572" y="0"/>
                </a:moveTo>
                <a:cubicBezTo>
                  <a:pt x="262" y="0"/>
                  <a:pt x="0" y="250"/>
                  <a:pt x="0" y="560"/>
                </a:cubicBezTo>
                <a:cubicBezTo>
                  <a:pt x="24" y="870"/>
                  <a:pt x="274" y="1131"/>
                  <a:pt x="572" y="1131"/>
                </a:cubicBezTo>
                <a:cubicBezTo>
                  <a:pt x="882" y="1131"/>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3" name="Google Shape;1433;p2"/>
          <p:cNvSpPr/>
          <p:nvPr/>
        </p:nvSpPr>
        <p:spPr>
          <a:xfrm>
            <a:off x="153851" y="1594848"/>
            <a:ext cx="38896" cy="38896"/>
          </a:xfrm>
          <a:custGeom>
            <a:avLst/>
            <a:gdLst/>
            <a:ahLst/>
            <a:cxnLst/>
            <a:rect l="l" t="t" r="r" b="b"/>
            <a:pathLst>
              <a:path w="1132" h="1132" extrusionOk="0">
                <a:moveTo>
                  <a:pt x="560" y="0"/>
                </a:moveTo>
                <a:cubicBezTo>
                  <a:pt x="251" y="0"/>
                  <a:pt x="1" y="262"/>
                  <a:pt x="1" y="572"/>
                </a:cubicBezTo>
                <a:cubicBezTo>
                  <a:pt x="1" y="881"/>
                  <a:pt x="251" y="1131"/>
                  <a:pt x="560" y="1131"/>
                </a:cubicBezTo>
                <a:cubicBezTo>
                  <a:pt x="882" y="1131"/>
                  <a:pt x="1132" y="881"/>
                  <a:pt x="1132" y="572"/>
                </a:cubicBezTo>
                <a:cubicBezTo>
                  <a:pt x="1132" y="262"/>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4" name="Google Shape;1434;p2"/>
          <p:cNvSpPr/>
          <p:nvPr/>
        </p:nvSpPr>
        <p:spPr>
          <a:xfrm>
            <a:off x="25830" y="1594848"/>
            <a:ext cx="38896" cy="38896"/>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5" name="Google Shape;1435;p2"/>
          <p:cNvSpPr/>
          <p:nvPr/>
        </p:nvSpPr>
        <p:spPr>
          <a:xfrm>
            <a:off x="153851" y="1978982"/>
            <a:ext cx="38896" cy="38896"/>
          </a:xfrm>
          <a:custGeom>
            <a:avLst/>
            <a:gdLst/>
            <a:ahLst/>
            <a:cxnLst/>
            <a:rect l="l" t="t" r="r" b="b"/>
            <a:pathLst>
              <a:path w="1132" h="1132" extrusionOk="0">
                <a:moveTo>
                  <a:pt x="560" y="0"/>
                </a:moveTo>
                <a:cubicBezTo>
                  <a:pt x="251" y="0"/>
                  <a:pt x="1" y="250"/>
                  <a:pt x="1" y="572"/>
                </a:cubicBezTo>
                <a:cubicBezTo>
                  <a:pt x="1" y="881"/>
                  <a:pt x="251" y="1131"/>
                  <a:pt x="560" y="1131"/>
                </a:cubicBezTo>
                <a:cubicBezTo>
                  <a:pt x="882" y="1131"/>
                  <a:pt x="1132" y="881"/>
                  <a:pt x="1132" y="572"/>
                </a:cubicBezTo>
                <a:cubicBezTo>
                  <a:pt x="1132" y="250"/>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6" name="Google Shape;1436;p2"/>
          <p:cNvSpPr/>
          <p:nvPr/>
        </p:nvSpPr>
        <p:spPr>
          <a:xfrm>
            <a:off x="25830" y="1979359"/>
            <a:ext cx="38896" cy="38930"/>
          </a:xfrm>
          <a:custGeom>
            <a:avLst/>
            <a:gdLst/>
            <a:ahLst/>
            <a:cxnLst/>
            <a:rect l="l" t="t" r="r" b="b"/>
            <a:pathLst>
              <a:path w="1132" h="1133"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7" name="Google Shape;1437;p2"/>
          <p:cNvSpPr/>
          <p:nvPr/>
        </p:nvSpPr>
        <p:spPr>
          <a:xfrm>
            <a:off x="-38422" y="2043611"/>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8" name="Google Shape;1438;p2"/>
          <p:cNvSpPr/>
          <p:nvPr/>
        </p:nvSpPr>
        <p:spPr>
          <a:xfrm>
            <a:off x="89222" y="2043611"/>
            <a:ext cx="38896" cy="38896"/>
          </a:xfrm>
          <a:custGeom>
            <a:avLst/>
            <a:gdLst/>
            <a:ahLst/>
            <a:cxnLst/>
            <a:rect l="l" t="t" r="r" b="b"/>
            <a:pathLst>
              <a:path w="1132" h="1132" extrusionOk="0">
                <a:moveTo>
                  <a:pt x="572" y="0"/>
                </a:moveTo>
                <a:cubicBezTo>
                  <a:pt x="262" y="0"/>
                  <a:pt x="0" y="250"/>
                  <a:pt x="0" y="560"/>
                </a:cubicBezTo>
                <a:cubicBezTo>
                  <a:pt x="24" y="869"/>
                  <a:pt x="274"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9" name="Google Shape;1439;p2"/>
          <p:cNvSpPr/>
          <p:nvPr/>
        </p:nvSpPr>
        <p:spPr>
          <a:xfrm>
            <a:off x="-38422" y="1915143"/>
            <a:ext cx="38896" cy="38896"/>
          </a:xfrm>
          <a:custGeom>
            <a:avLst/>
            <a:gdLst/>
            <a:ahLst/>
            <a:cxnLst/>
            <a:rect l="l" t="t" r="r" b="b"/>
            <a:pathLst>
              <a:path w="1132" h="1132" extrusionOk="0">
                <a:moveTo>
                  <a:pt x="560" y="1"/>
                </a:moveTo>
                <a:cubicBezTo>
                  <a:pt x="251" y="1"/>
                  <a:pt x="1" y="251"/>
                  <a:pt x="1" y="560"/>
                </a:cubicBezTo>
                <a:cubicBezTo>
                  <a:pt x="1" y="882"/>
                  <a:pt x="251" y="1132"/>
                  <a:pt x="560" y="1132"/>
                </a:cubicBezTo>
                <a:cubicBezTo>
                  <a:pt x="882" y="1132"/>
                  <a:pt x="1132" y="882"/>
                  <a:pt x="1132" y="560"/>
                </a:cubicBezTo>
                <a:cubicBezTo>
                  <a:pt x="1132" y="251"/>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0" name="Google Shape;1440;p2"/>
          <p:cNvSpPr/>
          <p:nvPr/>
        </p:nvSpPr>
        <p:spPr>
          <a:xfrm>
            <a:off x="89222" y="1915143"/>
            <a:ext cx="38896" cy="38896"/>
          </a:xfrm>
          <a:custGeom>
            <a:avLst/>
            <a:gdLst/>
            <a:ahLst/>
            <a:cxnLst/>
            <a:rect l="l" t="t" r="r" b="b"/>
            <a:pathLst>
              <a:path w="1132" h="1132" extrusionOk="0">
                <a:moveTo>
                  <a:pt x="572" y="1"/>
                </a:moveTo>
                <a:cubicBezTo>
                  <a:pt x="262" y="1"/>
                  <a:pt x="0" y="251"/>
                  <a:pt x="0" y="560"/>
                </a:cubicBezTo>
                <a:cubicBezTo>
                  <a:pt x="24" y="882"/>
                  <a:pt x="274" y="1132"/>
                  <a:pt x="572" y="1132"/>
                </a:cubicBezTo>
                <a:cubicBezTo>
                  <a:pt x="882" y="1132"/>
                  <a:pt x="1132" y="882"/>
                  <a:pt x="1132" y="560"/>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1" name="Google Shape;1441;p2"/>
          <p:cNvSpPr/>
          <p:nvPr/>
        </p:nvSpPr>
        <p:spPr>
          <a:xfrm>
            <a:off x="153851" y="1851338"/>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2" name="Google Shape;1442;p2"/>
          <p:cNvSpPr/>
          <p:nvPr/>
        </p:nvSpPr>
        <p:spPr>
          <a:xfrm>
            <a:off x="25830" y="1851338"/>
            <a:ext cx="38896" cy="38896"/>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3" name="Google Shape;1443;p2"/>
          <p:cNvSpPr/>
          <p:nvPr/>
        </p:nvSpPr>
        <p:spPr>
          <a:xfrm>
            <a:off x="-136173" y="-1814"/>
            <a:ext cx="8212" cy="31508"/>
          </a:xfrm>
          <a:custGeom>
            <a:avLst/>
            <a:gdLst/>
            <a:ahLst/>
            <a:cxnLst/>
            <a:rect l="l" t="t" r="r" b="b"/>
            <a:pathLst>
              <a:path w="239" h="917" extrusionOk="0">
                <a:moveTo>
                  <a:pt x="0" y="0"/>
                </a:moveTo>
                <a:lnTo>
                  <a:pt x="0" y="917"/>
                </a:lnTo>
                <a:cubicBezTo>
                  <a:pt x="155" y="810"/>
                  <a:pt x="238" y="643"/>
                  <a:pt x="238" y="453"/>
                </a:cubicBezTo>
                <a:cubicBezTo>
                  <a:pt x="238" y="262"/>
                  <a:pt x="131" y="95"/>
                  <a:pt x="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4" name="Google Shape;1444;p2"/>
          <p:cNvSpPr/>
          <p:nvPr/>
        </p:nvSpPr>
        <p:spPr>
          <a:xfrm>
            <a:off x="-102226" y="186335"/>
            <a:ext cx="38896" cy="38518"/>
          </a:xfrm>
          <a:custGeom>
            <a:avLst/>
            <a:gdLst/>
            <a:ahLst/>
            <a:cxnLst/>
            <a:rect l="l" t="t" r="r" b="b"/>
            <a:pathLst>
              <a:path w="1132" h="1121" extrusionOk="0">
                <a:moveTo>
                  <a:pt x="560" y="1"/>
                </a:moveTo>
                <a:cubicBezTo>
                  <a:pt x="250" y="1"/>
                  <a:pt x="0" y="251"/>
                  <a:pt x="0" y="561"/>
                </a:cubicBezTo>
                <a:cubicBezTo>
                  <a:pt x="0" y="870"/>
                  <a:pt x="250" y="1120"/>
                  <a:pt x="560" y="1120"/>
                </a:cubicBezTo>
                <a:cubicBezTo>
                  <a:pt x="870" y="1120"/>
                  <a:pt x="1131" y="870"/>
                  <a:pt x="1131" y="561"/>
                </a:cubicBezTo>
                <a:cubicBezTo>
                  <a:pt x="1131"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5" name="Google Shape;1445;p2"/>
          <p:cNvSpPr/>
          <p:nvPr/>
        </p:nvSpPr>
        <p:spPr>
          <a:xfrm>
            <a:off x="-136173" y="253851"/>
            <a:ext cx="8212" cy="31542"/>
          </a:xfrm>
          <a:custGeom>
            <a:avLst/>
            <a:gdLst/>
            <a:ahLst/>
            <a:cxnLst/>
            <a:rect l="l" t="t" r="r" b="b"/>
            <a:pathLst>
              <a:path w="239" h="918" extrusionOk="0">
                <a:moveTo>
                  <a:pt x="0" y="1"/>
                </a:moveTo>
                <a:lnTo>
                  <a:pt x="0" y="917"/>
                </a:lnTo>
                <a:cubicBezTo>
                  <a:pt x="155" y="810"/>
                  <a:pt x="238" y="643"/>
                  <a:pt x="238" y="453"/>
                </a:cubicBezTo>
                <a:cubicBezTo>
                  <a:pt x="238" y="262"/>
                  <a:pt x="131" y="96"/>
                  <a:pt x="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6" name="Google Shape;1446;p2"/>
          <p:cNvSpPr/>
          <p:nvPr/>
        </p:nvSpPr>
        <p:spPr>
          <a:xfrm>
            <a:off x="-136173" y="125795"/>
            <a:ext cx="8212" cy="31955"/>
          </a:xfrm>
          <a:custGeom>
            <a:avLst/>
            <a:gdLst/>
            <a:ahLst/>
            <a:cxnLst/>
            <a:rect l="l" t="t" r="r" b="b"/>
            <a:pathLst>
              <a:path w="239" h="930" extrusionOk="0">
                <a:moveTo>
                  <a:pt x="0" y="1"/>
                </a:moveTo>
                <a:lnTo>
                  <a:pt x="0" y="930"/>
                </a:lnTo>
                <a:cubicBezTo>
                  <a:pt x="155" y="822"/>
                  <a:pt x="238" y="656"/>
                  <a:pt x="238" y="465"/>
                </a:cubicBezTo>
                <a:cubicBezTo>
                  <a:pt x="238" y="275"/>
                  <a:pt x="131" y="108"/>
                  <a:pt x="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7" name="Google Shape;1447;p2"/>
          <p:cNvSpPr/>
          <p:nvPr/>
        </p:nvSpPr>
        <p:spPr>
          <a:xfrm>
            <a:off x="-102226" y="58314"/>
            <a:ext cx="38896" cy="38896"/>
          </a:xfrm>
          <a:custGeom>
            <a:avLst/>
            <a:gdLst/>
            <a:ahLst/>
            <a:cxnLst/>
            <a:rect l="l" t="t" r="r" b="b"/>
            <a:pathLst>
              <a:path w="1132" h="1132" extrusionOk="0">
                <a:moveTo>
                  <a:pt x="560" y="0"/>
                </a:moveTo>
                <a:cubicBezTo>
                  <a:pt x="250" y="0"/>
                  <a:pt x="0" y="250"/>
                  <a:pt x="0" y="572"/>
                </a:cubicBezTo>
                <a:cubicBezTo>
                  <a:pt x="0" y="881"/>
                  <a:pt x="250" y="1131"/>
                  <a:pt x="560" y="1131"/>
                </a:cubicBezTo>
                <a:cubicBezTo>
                  <a:pt x="870" y="1131"/>
                  <a:pt x="1131" y="881"/>
                  <a:pt x="1131" y="572"/>
                </a:cubicBezTo>
                <a:cubicBezTo>
                  <a:pt x="1131"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8" name="Google Shape;1448;p2"/>
          <p:cNvSpPr/>
          <p:nvPr/>
        </p:nvSpPr>
        <p:spPr>
          <a:xfrm>
            <a:off x="-102226" y="442447"/>
            <a:ext cx="38896" cy="38896"/>
          </a:xfrm>
          <a:custGeom>
            <a:avLst/>
            <a:gdLst/>
            <a:ahLst/>
            <a:cxnLst/>
            <a:rect l="l" t="t" r="r" b="b"/>
            <a:pathLst>
              <a:path w="1132" h="1132" extrusionOk="0">
                <a:moveTo>
                  <a:pt x="560" y="0"/>
                </a:moveTo>
                <a:cubicBezTo>
                  <a:pt x="250" y="0"/>
                  <a:pt x="0" y="250"/>
                  <a:pt x="0" y="560"/>
                </a:cubicBezTo>
                <a:cubicBezTo>
                  <a:pt x="0" y="881"/>
                  <a:pt x="250" y="1131"/>
                  <a:pt x="560" y="1131"/>
                </a:cubicBezTo>
                <a:cubicBezTo>
                  <a:pt x="870" y="1131"/>
                  <a:pt x="1131" y="881"/>
                  <a:pt x="1131" y="560"/>
                </a:cubicBezTo>
                <a:cubicBezTo>
                  <a:pt x="1131"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9" name="Google Shape;1449;p2"/>
          <p:cNvSpPr/>
          <p:nvPr/>
        </p:nvSpPr>
        <p:spPr>
          <a:xfrm>
            <a:off x="-136173" y="509928"/>
            <a:ext cx="8212" cy="31542"/>
          </a:xfrm>
          <a:custGeom>
            <a:avLst/>
            <a:gdLst/>
            <a:ahLst/>
            <a:cxnLst/>
            <a:rect l="l" t="t" r="r" b="b"/>
            <a:pathLst>
              <a:path w="239" h="918" extrusionOk="0">
                <a:moveTo>
                  <a:pt x="0" y="1"/>
                </a:moveTo>
                <a:lnTo>
                  <a:pt x="0" y="918"/>
                </a:lnTo>
                <a:cubicBezTo>
                  <a:pt x="155" y="822"/>
                  <a:pt x="238" y="656"/>
                  <a:pt x="238" y="465"/>
                </a:cubicBezTo>
                <a:cubicBezTo>
                  <a:pt x="238" y="263"/>
                  <a:pt x="131" y="108"/>
                  <a:pt x="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0" name="Google Shape;1450;p2"/>
          <p:cNvSpPr/>
          <p:nvPr/>
        </p:nvSpPr>
        <p:spPr>
          <a:xfrm>
            <a:off x="-136173" y="381907"/>
            <a:ext cx="8212" cy="31920"/>
          </a:xfrm>
          <a:custGeom>
            <a:avLst/>
            <a:gdLst/>
            <a:ahLst/>
            <a:cxnLst/>
            <a:rect l="l" t="t" r="r" b="b"/>
            <a:pathLst>
              <a:path w="239" h="929" extrusionOk="0">
                <a:moveTo>
                  <a:pt x="0" y="0"/>
                </a:moveTo>
                <a:lnTo>
                  <a:pt x="0" y="929"/>
                </a:lnTo>
                <a:cubicBezTo>
                  <a:pt x="155" y="822"/>
                  <a:pt x="238" y="655"/>
                  <a:pt x="238" y="464"/>
                </a:cubicBezTo>
                <a:cubicBezTo>
                  <a:pt x="238" y="274"/>
                  <a:pt x="131" y="107"/>
                  <a:pt x="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1" name="Google Shape;1451;p2"/>
          <p:cNvSpPr/>
          <p:nvPr/>
        </p:nvSpPr>
        <p:spPr>
          <a:xfrm>
            <a:off x="-102226" y="313979"/>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70" y="1132"/>
                  <a:pt x="1131" y="882"/>
                  <a:pt x="1131" y="572"/>
                </a:cubicBezTo>
                <a:cubicBezTo>
                  <a:pt x="1131" y="275"/>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2" name="Google Shape;1452;p2"/>
          <p:cNvSpPr/>
          <p:nvPr/>
        </p:nvSpPr>
        <p:spPr>
          <a:xfrm>
            <a:off x="-102226" y="698525"/>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70" y="1132"/>
                  <a:pt x="1131" y="882"/>
                  <a:pt x="1131" y="572"/>
                </a:cubicBezTo>
                <a:cubicBezTo>
                  <a:pt x="1131"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3" name="Google Shape;1453;p2"/>
          <p:cNvSpPr/>
          <p:nvPr/>
        </p:nvSpPr>
        <p:spPr>
          <a:xfrm>
            <a:off x="-136173" y="766040"/>
            <a:ext cx="8212" cy="31920"/>
          </a:xfrm>
          <a:custGeom>
            <a:avLst/>
            <a:gdLst/>
            <a:ahLst/>
            <a:cxnLst/>
            <a:rect l="l" t="t" r="r" b="b"/>
            <a:pathLst>
              <a:path w="239" h="929" extrusionOk="0">
                <a:moveTo>
                  <a:pt x="0" y="0"/>
                </a:moveTo>
                <a:lnTo>
                  <a:pt x="0" y="929"/>
                </a:lnTo>
                <a:cubicBezTo>
                  <a:pt x="155" y="834"/>
                  <a:pt x="238" y="655"/>
                  <a:pt x="238" y="464"/>
                </a:cubicBezTo>
                <a:cubicBezTo>
                  <a:pt x="238" y="274"/>
                  <a:pt x="131" y="107"/>
                  <a:pt x="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4" name="Google Shape;1454;p2"/>
          <p:cNvSpPr/>
          <p:nvPr/>
        </p:nvSpPr>
        <p:spPr>
          <a:xfrm>
            <a:off x="-136173" y="638397"/>
            <a:ext cx="8212" cy="31542"/>
          </a:xfrm>
          <a:custGeom>
            <a:avLst/>
            <a:gdLst/>
            <a:ahLst/>
            <a:cxnLst/>
            <a:rect l="l" t="t" r="r" b="b"/>
            <a:pathLst>
              <a:path w="239" h="918" extrusionOk="0">
                <a:moveTo>
                  <a:pt x="0" y="0"/>
                </a:moveTo>
                <a:lnTo>
                  <a:pt x="0" y="917"/>
                </a:lnTo>
                <a:cubicBezTo>
                  <a:pt x="155" y="810"/>
                  <a:pt x="238" y="655"/>
                  <a:pt x="238" y="453"/>
                </a:cubicBezTo>
                <a:cubicBezTo>
                  <a:pt x="238" y="262"/>
                  <a:pt x="131" y="96"/>
                  <a:pt x="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5" name="Google Shape;1455;p2"/>
          <p:cNvSpPr/>
          <p:nvPr/>
        </p:nvSpPr>
        <p:spPr>
          <a:xfrm>
            <a:off x="-102226" y="570091"/>
            <a:ext cx="38896" cy="38896"/>
          </a:xfrm>
          <a:custGeom>
            <a:avLst/>
            <a:gdLst/>
            <a:ahLst/>
            <a:cxnLst/>
            <a:rect l="l" t="t" r="r" b="b"/>
            <a:pathLst>
              <a:path w="1132" h="1132" extrusionOk="0">
                <a:moveTo>
                  <a:pt x="560" y="0"/>
                </a:moveTo>
                <a:cubicBezTo>
                  <a:pt x="250" y="0"/>
                  <a:pt x="0" y="262"/>
                  <a:pt x="0" y="572"/>
                </a:cubicBezTo>
                <a:cubicBezTo>
                  <a:pt x="0" y="893"/>
                  <a:pt x="250" y="1131"/>
                  <a:pt x="560" y="1131"/>
                </a:cubicBezTo>
                <a:cubicBezTo>
                  <a:pt x="870" y="1131"/>
                  <a:pt x="1131" y="881"/>
                  <a:pt x="1131" y="572"/>
                </a:cubicBezTo>
                <a:cubicBezTo>
                  <a:pt x="1131"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6" name="Google Shape;1456;p2"/>
          <p:cNvSpPr/>
          <p:nvPr/>
        </p:nvSpPr>
        <p:spPr>
          <a:xfrm>
            <a:off x="-102226" y="954603"/>
            <a:ext cx="38896" cy="38896"/>
          </a:xfrm>
          <a:custGeom>
            <a:avLst/>
            <a:gdLst/>
            <a:ahLst/>
            <a:cxnLst/>
            <a:rect l="l" t="t" r="r" b="b"/>
            <a:pathLst>
              <a:path w="1132" h="1132" extrusionOk="0">
                <a:moveTo>
                  <a:pt x="560" y="1"/>
                </a:moveTo>
                <a:cubicBezTo>
                  <a:pt x="250" y="1"/>
                  <a:pt x="0" y="263"/>
                  <a:pt x="0" y="572"/>
                </a:cubicBezTo>
                <a:cubicBezTo>
                  <a:pt x="0" y="882"/>
                  <a:pt x="250" y="1132"/>
                  <a:pt x="560" y="1132"/>
                </a:cubicBezTo>
                <a:cubicBezTo>
                  <a:pt x="870" y="1132"/>
                  <a:pt x="1131" y="882"/>
                  <a:pt x="1131" y="572"/>
                </a:cubicBezTo>
                <a:cubicBezTo>
                  <a:pt x="1131" y="263"/>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7" name="Google Shape;1457;p2"/>
          <p:cNvSpPr/>
          <p:nvPr/>
        </p:nvSpPr>
        <p:spPr>
          <a:xfrm>
            <a:off x="-136173" y="1022118"/>
            <a:ext cx="8212" cy="31955"/>
          </a:xfrm>
          <a:custGeom>
            <a:avLst/>
            <a:gdLst/>
            <a:ahLst/>
            <a:cxnLst/>
            <a:rect l="l" t="t" r="r" b="b"/>
            <a:pathLst>
              <a:path w="239" h="930" extrusionOk="0">
                <a:moveTo>
                  <a:pt x="0" y="0"/>
                </a:moveTo>
                <a:lnTo>
                  <a:pt x="0" y="929"/>
                </a:lnTo>
                <a:cubicBezTo>
                  <a:pt x="155" y="834"/>
                  <a:pt x="238" y="655"/>
                  <a:pt x="238" y="465"/>
                </a:cubicBezTo>
                <a:cubicBezTo>
                  <a:pt x="238" y="274"/>
                  <a:pt x="131" y="108"/>
                  <a:pt x="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8" name="Google Shape;1458;p2"/>
          <p:cNvSpPr/>
          <p:nvPr/>
        </p:nvSpPr>
        <p:spPr>
          <a:xfrm>
            <a:off x="-136173" y="894474"/>
            <a:ext cx="8212" cy="31542"/>
          </a:xfrm>
          <a:custGeom>
            <a:avLst/>
            <a:gdLst/>
            <a:ahLst/>
            <a:cxnLst/>
            <a:rect l="l" t="t" r="r" b="b"/>
            <a:pathLst>
              <a:path w="239" h="918" extrusionOk="0">
                <a:moveTo>
                  <a:pt x="0" y="1"/>
                </a:moveTo>
                <a:lnTo>
                  <a:pt x="0" y="917"/>
                </a:lnTo>
                <a:cubicBezTo>
                  <a:pt x="155" y="822"/>
                  <a:pt x="238" y="655"/>
                  <a:pt x="238" y="465"/>
                </a:cubicBezTo>
                <a:cubicBezTo>
                  <a:pt x="238" y="263"/>
                  <a:pt x="131" y="96"/>
                  <a:pt x="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9" name="Google Shape;1459;p2"/>
          <p:cNvSpPr/>
          <p:nvPr/>
        </p:nvSpPr>
        <p:spPr>
          <a:xfrm>
            <a:off x="-102226" y="826581"/>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70" y="1131"/>
                  <a:pt x="1131" y="869"/>
                  <a:pt x="1131" y="560"/>
                </a:cubicBezTo>
                <a:cubicBezTo>
                  <a:pt x="1131"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0" name="Google Shape;1460;p2"/>
          <p:cNvSpPr/>
          <p:nvPr/>
        </p:nvSpPr>
        <p:spPr>
          <a:xfrm>
            <a:off x="-102226" y="1210302"/>
            <a:ext cx="38896" cy="38896"/>
          </a:xfrm>
          <a:custGeom>
            <a:avLst/>
            <a:gdLst/>
            <a:ahLst/>
            <a:cxnLst/>
            <a:rect l="l" t="t" r="r" b="b"/>
            <a:pathLst>
              <a:path w="1132" h="1132" extrusionOk="0">
                <a:moveTo>
                  <a:pt x="560" y="0"/>
                </a:moveTo>
                <a:cubicBezTo>
                  <a:pt x="250" y="0"/>
                  <a:pt x="0" y="262"/>
                  <a:pt x="0" y="572"/>
                </a:cubicBezTo>
                <a:cubicBezTo>
                  <a:pt x="0" y="893"/>
                  <a:pt x="250" y="1131"/>
                  <a:pt x="560" y="1131"/>
                </a:cubicBezTo>
                <a:cubicBezTo>
                  <a:pt x="870" y="1131"/>
                  <a:pt x="1131" y="881"/>
                  <a:pt x="1131" y="572"/>
                </a:cubicBezTo>
                <a:cubicBezTo>
                  <a:pt x="1131"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1" name="Google Shape;1461;p2"/>
          <p:cNvSpPr/>
          <p:nvPr/>
        </p:nvSpPr>
        <p:spPr>
          <a:xfrm>
            <a:off x="-136173" y="1278608"/>
            <a:ext cx="8212" cy="31542"/>
          </a:xfrm>
          <a:custGeom>
            <a:avLst/>
            <a:gdLst/>
            <a:ahLst/>
            <a:cxnLst/>
            <a:rect l="l" t="t" r="r" b="b"/>
            <a:pathLst>
              <a:path w="239" h="918" extrusionOk="0">
                <a:moveTo>
                  <a:pt x="0" y="1"/>
                </a:moveTo>
                <a:lnTo>
                  <a:pt x="0" y="917"/>
                </a:lnTo>
                <a:cubicBezTo>
                  <a:pt x="155" y="810"/>
                  <a:pt x="238" y="655"/>
                  <a:pt x="238" y="453"/>
                </a:cubicBezTo>
                <a:cubicBezTo>
                  <a:pt x="238" y="263"/>
                  <a:pt x="131" y="96"/>
                  <a:pt x="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2" name="Google Shape;1462;p2"/>
          <p:cNvSpPr/>
          <p:nvPr/>
        </p:nvSpPr>
        <p:spPr>
          <a:xfrm>
            <a:off x="-136173" y="1150174"/>
            <a:ext cx="8212" cy="31508"/>
          </a:xfrm>
          <a:custGeom>
            <a:avLst/>
            <a:gdLst/>
            <a:ahLst/>
            <a:cxnLst/>
            <a:rect l="l" t="t" r="r" b="b"/>
            <a:pathLst>
              <a:path w="239" h="917" extrusionOk="0">
                <a:moveTo>
                  <a:pt x="0" y="0"/>
                </a:moveTo>
                <a:lnTo>
                  <a:pt x="0" y="917"/>
                </a:lnTo>
                <a:cubicBezTo>
                  <a:pt x="155" y="833"/>
                  <a:pt x="238" y="655"/>
                  <a:pt x="238" y="464"/>
                </a:cubicBezTo>
                <a:cubicBezTo>
                  <a:pt x="238" y="262"/>
                  <a:pt x="131" y="95"/>
                  <a:pt x="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3" name="Google Shape;1463;p2"/>
          <p:cNvSpPr/>
          <p:nvPr/>
        </p:nvSpPr>
        <p:spPr>
          <a:xfrm>
            <a:off x="-102226" y="1082659"/>
            <a:ext cx="38896" cy="38896"/>
          </a:xfrm>
          <a:custGeom>
            <a:avLst/>
            <a:gdLst/>
            <a:ahLst/>
            <a:cxnLst/>
            <a:rect l="l" t="t" r="r" b="b"/>
            <a:pathLst>
              <a:path w="1132" h="1132" extrusionOk="0">
                <a:moveTo>
                  <a:pt x="560" y="1"/>
                </a:moveTo>
                <a:cubicBezTo>
                  <a:pt x="250" y="1"/>
                  <a:pt x="0" y="251"/>
                  <a:pt x="0" y="560"/>
                </a:cubicBezTo>
                <a:cubicBezTo>
                  <a:pt x="0" y="882"/>
                  <a:pt x="250" y="1132"/>
                  <a:pt x="560" y="1132"/>
                </a:cubicBezTo>
                <a:cubicBezTo>
                  <a:pt x="870" y="1132"/>
                  <a:pt x="1131" y="882"/>
                  <a:pt x="1131" y="560"/>
                </a:cubicBezTo>
                <a:cubicBezTo>
                  <a:pt x="1131"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4" name="Google Shape;1464;p2"/>
          <p:cNvSpPr/>
          <p:nvPr/>
        </p:nvSpPr>
        <p:spPr>
          <a:xfrm>
            <a:off x="-102226" y="1466792"/>
            <a:ext cx="38896" cy="38896"/>
          </a:xfrm>
          <a:custGeom>
            <a:avLst/>
            <a:gdLst/>
            <a:ahLst/>
            <a:cxnLst/>
            <a:rect l="l" t="t" r="r" b="b"/>
            <a:pathLst>
              <a:path w="1132" h="1132" extrusionOk="0">
                <a:moveTo>
                  <a:pt x="560" y="0"/>
                </a:moveTo>
                <a:cubicBezTo>
                  <a:pt x="250" y="0"/>
                  <a:pt x="0" y="250"/>
                  <a:pt x="0" y="560"/>
                </a:cubicBezTo>
                <a:cubicBezTo>
                  <a:pt x="0" y="893"/>
                  <a:pt x="250" y="1132"/>
                  <a:pt x="560" y="1132"/>
                </a:cubicBezTo>
                <a:cubicBezTo>
                  <a:pt x="870" y="1132"/>
                  <a:pt x="1131" y="870"/>
                  <a:pt x="1131" y="560"/>
                </a:cubicBezTo>
                <a:cubicBezTo>
                  <a:pt x="1131"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5" name="Google Shape;1465;p2"/>
          <p:cNvSpPr/>
          <p:nvPr/>
        </p:nvSpPr>
        <p:spPr>
          <a:xfrm>
            <a:off x="-136173" y="1534685"/>
            <a:ext cx="8212" cy="31542"/>
          </a:xfrm>
          <a:custGeom>
            <a:avLst/>
            <a:gdLst/>
            <a:ahLst/>
            <a:cxnLst/>
            <a:rect l="l" t="t" r="r" b="b"/>
            <a:pathLst>
              <a:path w="239" h="918" extrusionOk="0">
                <a:moveTo>
                  <a:pt x="0" y="1"/>
                </a:moveTo>
                <a:lnTo>
                  <a:pt x="0" y="918"/>
                </a:lnTo>
                <a:cubicBezTo>
                  <a:pt x="155" y="822"/>
                  <a:pt x="238" y="656"/>
                  <a:pt x="238" y="465"/>
                </a:cubicBezTo>
                <a:cubicBezTo>
                  <a:pt x="238" y="263"/>
                  <a:pt x="131" y="108"/>
                  <a:pt x="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6" name="Google Shape;1466;p2"/>
          <p:cNvSpPr/>
          <p:nvPr/>
        </p:nvSpPr>
        <p:spPr>
          <a:xfrm>
            <a:off x="-136173" y="1406251"/>
            <a:ext cx="8212" cy="31955"/>
          </a:xfrm>
          <a:custGeom>
            <a:avLst/>
            <a:gdLst/>
            <a:ahLst/>
            <a:cxnLst/>
            <a:rect l="l" t="t" r="r" b="b"/>
            <a:pathLst>
              <a:path w="239" h="930" extrusionOk="0">
                <a:moveTo>
                  <a:pt x="0" y="0"/>
                </a:moveTo>
                <a:lnTo>
                  <a:pt x="0" y="929"/>
                </a:lnTo>
                <a:cubicBezTo>
                  <a:pt x="155" y="834"/>
                  <a:pt x="238" y="655"/>
                  <a:pt x="238" y="465"/>
                </a:cubicBezTo>
                <a:cubicBezTo>
                  <a:pt x="238" y="274"/>
                  <a:pt x="131" y="107"/>
                  <a:pt x="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7" name="Google Shape;1467;p2"/>
          <p:cNvSpPr/>
          <p:nvPr/>
        </p:nvSpPr>
        <p:spPr>
          <a:xfrm>
            <a:off x="-102226" y="1338736"/>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70" y="1132"/>
                  <a:pt x="1131" y="882"/>
                  <a:pt x="1131" y="572"/>
                </a:cubicBezTo>
                <a:cubicBezTo>
                  <a:pt x="1131" y="275"/>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8" name="Google Shape;1468;p2"/>
          <p:cNvSpPr/>
          <p:nvPr/>
        </p:nvSpPr>
        <p:spPr>
          <a:xfrm>
            <a:off x="-102226" y="1722870"/>
            <a:ext cx="38896" cy="38896"/>
          </a:xfrm>
          <a:custGeom>
            <a:avLst/>
            <a:gdLst/>
            <a:ahLst/>
            <a:cxnLst/>
            <a:rect l="l" t="t" r="r" b="b"/>
            <a:pathLst>
              <a:path w="1132" h="1132" extrusionOk="0">
                <a:moveTo>
                  <a:pt x="560" y="1"/>
                </a:moveTo>
                <a:cubicBezTo>
                  <a:pt x="250" y="1"/>
                  <a:pt x="0" y="251"/>
                  <a:pt x="0" y="560"/>
                </a:cubicBezTo>
                <a:cubicBezTo>
                  <a:pt x="0" y="882"/>
                  <a:pt x="250" y="1132"/>
                  <a:pt x="560" y="1132"/>
                </a:cubicBezTo>
                <a:cubicBezTo>
                  <a:pt x="870" y="1132"/>
                  <a:pt x="1131" y="882"/>
                  <a:pt x="1131" y="560"/>
                </a:cubicBezTo>
                <a:cubicBezTo>
                  <a:pt x="1131"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9" name="Google Shape;1469;p2"/>
          <p:cNvSpPr/>
          <p:nvPr/>
        </p:nvSpPr>
        <p:spPr>
          <a:xfrm>
            <a:off x="-136173" y="1790797"/>
            <a:ext cx="8212" cy="31920"/>
          </a:xfrm>
          <a:custGeom>
            <a:avLst/>
            <a:gdLst/>
            <a:ahLst/>
            <a:cxnLst/>
            <a:rect l="l" t="t" r="r" b="b"/>
            <a:pathLst>
              <a:path w="239" h="929" extrusionOk="0">
                <a:moveTo>
                  <a:pt x="0" y="0"/>
                </a:moveTo>
                <a:lnTo>
                  <a:pt x="0" y="929"/>
                </a:lnTo>
                <a:cubicBezTo>
                  <a:pt x="155" y="822"/>
                  <a:pt x="238" y="655"/>
                  <a:pt x="238" y="465"/>
                </a:cubicBezTo>
                <a:cubicBezTo>
                  <a:pt x="238" y="274"/>
                  <a:pt x="131" y="107"/>
                  <a:pt x="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0" name="Google Shape;1470;p2"/>
          <p:cNvSpPr/>
          <p:nvPr/>
        </p:nvSpPr>
        <p:spPr>
          <a:xfrm>
            <a:off x="-136173" y="1662329"/>
            <a:ext cx="8212" cy="31955"/>
          </a:xfrm>
          <a:custGeom>
            <a:avLst/>
            <a:gdLst/>
            <a:ahLst/>
            <a:cxnLst/>
            <a:rect l="l" t="t" r="r" b="b"/>
            <a:pathLst>
              <a:path w="239" h="930" extrusionOk="0">
                <a:moveTo>
                  <a:pt x="0" y="1"/>
                </a:moveTo>
                <a:lnTo>
                  <a:pt x="0" y="929"/>
                </a:lnTo>
                <a:cubicBezTo>
                  <a:pt x="155" y="834"/>
                  <a:pt x="238" y="679"/>
                  <a:pt x="238" y="465"/>
                </a:cubicBezTo>
                <a:cubicBezTo>
                  <a:pt x="238" y="274"/>
                  <a:pt x="131" y="108"/>
                  <a:pt x="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1" name="Google Shape;1471;p2"/>
          <p:cNvSpPr/>
          <p:nvPr/>
        </p:nvSpPr>
        <p:spPr>
          <a:xfrm>
            <a:off x="-102226" y="1594848"/>
            <a:ext cx="38896" cy="38896"/>
          </a:xfrm>
          <a:custGeom>
            <a:avLst/>
            <a:gdLst/>
            <a:ahLst/>
            <a:cxnLst/>
            <a:rect l="l" t="t" r="r" b="b"/>
            <a:pathLst>
              <a:path w="1132" h="1132" extrusionOk="0">
                <a:moveTo>
                  <a:pt x="560" y="0"/>
                </a:moveTo>
                <a:cubicBezTo>
                  <a:pt x="250" y="0"/>
                  <a:pt x="0" y="262"/>
                  <a:pt x="0" y="572"/>
                </a:cubicBezTo>
                <a:cubicBezTo>
                  <a:pt x="0" y="881"/>
                  <a:pt x="250" y="1131"/>
                  <a:pt x="560" y="1131"/>
                </a:cubicBezTo>
                <a:cubicBezTo>
                  <a:pt x="870" y="1131"/>
                  <a:pt x="1131" y="881"/>
                  <a:pt x="1131" y="572"/>
                </a:cubicBezTo>
                <a:cubicBezTo>
                  <a:pt x="1131"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2" name="Google Shape;1472;p2"/>
          <p:cNvSpPr/>
          <p:nvPr/>
        </p:nvSpPr>
        <p:spPr>
          <a:xfrm>
            <a:off x="-102226" y="1978982"/>
            <a:ext cx="38896" cy="38896"/>
          </a:xfrm>
          <a:custGeom>
            <a:avLst/>
            <a:gdLst/>
            <a:ahLst/>
            <a:cxnLst/>
            <a:rect l="l" t="t" r="r" b="b"/>
            <a:pathLst>
              <a:path w="1132" h="1132" extrusionOk="0">
                <a:moveTo>
                  <a:pt x="560" y="0"/>
                </a:moveTo>
                <a:cubicBezTo>
                  <a:pt x="250" y="0"/>
                  <a:pt x="0" y="250"/>
                  <a:pt x="0" y="572"/>
                </a:cubicBezTo>
                <a:cubicBezTo>
                  <a:pt x="0" y="881"/>
                  <a:pt x="250" y="1131"/>
                  <a:pt x="560" y="1131"/>
                </a:cubicBezTo>
                <a:cubicBezTo>
                  <a:pt x="870" y="1131"/>
                  <a:pt x="1131" y="881"/>
                  <a:pt x="1131" y="572"/>
                </a:cubicBezTo>
                <a:cubicBezTo>
                  <a:pt x="1131"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3" name="Google Shape;1473;p2"/>
          <p:cNvSpPr/>
          <p:nvPr/>
        </p:nvSpPr>
        <p:spPr>
          <a:xfrm>
            <a:off x="-136173" y="2046875"/>
            <a:ext cx="8212" cy="31955"/>
          </a:xfrm>
          <a:custGeom>
            <a:avLst/>
            <a:gdLst/>
            <a:ahLst/>
            <a:cxnLst/>
            <a:rect l="l" t="t" r="r" b="b"/>
            <a:pathLst>
              <a:path w="239" h="930" extrusionOk="0">
                <a:moveTo>
                  <a:pt x="0" y="0"/>
                </a:moveTo>
                <a:lnTo>
                  <a:pt x="0" y="929"/>
                </a:lnTo>
                <a:cubicBezTo>
                  <a:pt x="155" y="822"/>
                  <a:pt x="238" y="655"/>
                  <a:pt x="238" y="465"/>
                </a:cubicBezTo>
                <a:cubicBezTo>
                  <a:pt x="238" y="274"/>
                  <a:pt x="131" y="108"/>
                  <a:pt x="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4" name="Google Shape;1474;p2"/>
          <p:cNvSpPr/>
          <p:nvPr/>
        </p:nvSpPr>
        <p:spPr>
          <a:xfrm>
            <a:off x="-136173" y="1919231"/>
            <a:ext cx="8212" cy="31542"/>
          </a:xfrm>
          <a:custGeom>
            <a:avLst/>
            <a:gdLst/>
            <a:ahLst/>
            <a:cxnLst/>
            <a:rect l="l" t="t" r="r" b="b"/>
            <a:pathLst>
              <a:path w="239" h="918" extrusionOk="0">
                <a:moveTo>
                  <a:pt x="0" y="1"/>
                </a:moveTo>
                <a:lnTo>
                  <a:pt x="0" y="918"/>
                </a:lnTo>
                <a:cubicBezTo>
                  <a:pt x="155" y="822"/>
                  <a:pt x="238" y="644"/>
                  <a:pt x="238" y="465"/>
                </a:cubicBezTo>
                <a:cubicBezTo>
                  <a:pt x="238" y="263"/>
                  <a:pt x="131" y="108"/>
                  <a:pt x="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5" name="Google Shape;1475;p2"/>
          <p:cNvSpPr/>
          <p:nvPr/>
        </p:nvSpPr>
        <p:spPr>
          <a:xfrm>
            <a:off x="-102226" y="1851338"/>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70" y="1131"/>
                  <a:pt x="1131" y="869"/>
                  <a:pt x="1131" y="560"/>
                </a:cubicBezTo>
                <a:cubicBezTo>
                  <a:pt x="1131"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6" name="Google Shape;1476;p2"/>
          <p:cNvSpPr/>
          <p:nvPr/>
        </p:nvSpPr>
        <p:spPr>
          <a:xfrm>
            <a:off x="2459065" y="2100887"/>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81" y="1131"/>
                  <a:pt x="1131" y="869"/>
                  <a:pt x="1131" y="560"/>
                </a:cubicBezTo>
                <a:cubicBezTo>
                  <a:pt x="1131"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7" name="Google Shape;1477;p2"/>
          <p:cNvSpPr/>
          <p:nvPr/>
        </p:nvSpPr>
        <p:spPr>
          <a:xfrm>
            <a:off x="2330597" y="2100475"/>
            <a:ext cx="38896" cy="38896"/>
          </a:xfrm>
          <a:custGeom>
            <a:avLst/>
            <a:gdLst/>
            <a:ahLst/>
            <a:cxnLst/>
            <a:rect l="l" t="t" r="r" b="b"/>
            <a:pathLst>
              <a:path w="1132" h="1132" extrusionOk="0">
                <a:moveTo>
                  <a:pt x="572" y="0"/>
                </a:moveTo>
                <a:cubicBezTo>
                  <a:pt x="251" y="0"/>
                  <a:pt x="1" y="262"/>
                  <a:pt x="1" y="572"/>
                </a:cubicBezTo>
                <a:cubicBezTo>
                  <a:pt x="1" y="881"/>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8" name="Google Shape;1478;p2"/>
          <p:cNvSpPr/>
          <p:nvPr/>
        </p:nvSpPr>
        <p:spPr>
          <a:xfrm>
            <a:off x="2267204" y="2164692"/>
            <a:ext cx="38896" cy="38896"/>
          </a:xfrm>
          <a:custGeom>
            <a:avLst/>
            <a:gdLst/>
            <a:ahLst/>
            <a:cxnLst/>
            <a:rect l="l" t="t" r="r" b="b"/>
            <a:pathLst>
              <a:path w="1132" h="1132" extrusionOk="0">
                <a:moveTo>
                  <a:pt x="560" y="0"/>
                </a:moveTo>
                <a:cubicBezTo>
                  <a:pt x="250" y="0"/>
                  <a:pt x="0" y="251"/>
                  <a:pt x="0" y="560"/>
                </a:cubicBezTo>
                <a:cubicBezTo>
                  <a:pt x="0" y="882"/>
                  <a:pt x="250" y="1132"/>
                  <a:pt x="560" y="1132"/>
                </a:cubicBezTo>
                <a:cubicBezTo>
                  <a:pt x="881" y="1132"/>
                  <a:pt x="1131" y="882"/>
                  <a:pt x="1131" y="560"/>
                </a:cubicBezTo>
                <a:cubicBezTo>
                  <a:pt x="1131" y="251"/>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9" name="Google Shape;1479;p2"/>
          <p:cNvSpPr/>
          <p:nvPr/>
        </p:nvSpPr>
        <p:spPr>
          <a:xfrm>
            <a:off x="2395260" y="2164692"/>
            <a:ext cx="38483" cy="38896"/>
          </a:xfrm>
          <a:custGeom>
            <a:avLst/>
            <a:gdLst/>
            <a:ahLst/>
            <a:cxnLst/>
            <a:rect l="l" t="t" r="r" b="b"/>
            <a:pathLst>
              <a:path w="1120" h="1132" extrusionOk="0">
                <a:moveTo>
                  <a:pt x="560" y="0"/>
                </a:moveTo>
                <a:cubicBezTo>
                  <a:pt x="250" y="0"/>
                  <a:pt x="0" y="251"/>
                  <a:pt x="0" y="560"/>
                </a:cubicBezTo>
                <a:cubicBezTo>
                  <a:pt x="0" y="882"/>
                  <a:pt x="250" y="1132"/>
                  <a:pt x="560" y="1132"/>
                </a:cubicBezTo>
                <a:cubicBezTo>
                  <a:pt x="869" y="1132"/>
                  <a:pt x="1119" y="882"/>
                  <a:pt x="1119" y="560"/>
                </a:cubicBezTo>
                <a:cubicBezTo>
                  <a:pt x="1119" y="251"/>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0" name="Google Shape;1480;p2"/>
          <p:cNvSpPr/>
          <p:nvPr/>
        </p:nvSpPr>
        <p:spPr>
          <a:xfrm>
            <a:off x="2459065" y="2356965"/>
            <a:ext cx="38896" cy="38896"/>
          </a:xfrm>
          <a:custGeom>
            <a:avLst/>
            <a:gdLst/>
            <a:ahLst/>
            <a:cxnLst/>
            <a:rect l="l" t="t" r="r" b="b"/>
            <a:pathLst>
              <a:path w="1132" h="1132" extrusionOk="0">
                <a:moveTo>
                  <a:pt x="560" y="0"/>
                </a:moveTo>
                <a:cubicBezTo>
                  <a:pt x="250" y="0"/>
                  <a:pt x="0" y="250"/>
                  <a:pt x="0" y="560"/>
                </a:cubicBezTo>
                <a:cubicBezTo>
                  <a:pt x="0" y="881"/>
                  <a:pt x="250" y="1132"/>
                  <a:pt x="560" y="1132"/>
                </a:cubicBezTo>
                <a:cubicBezTo>
                  <a:pt x="881" y="1132"/>
                  <a:pt x="1131" y="881"/>
                  <a:pt x="1131" y="560"/>
                </a:cubicBezTo>
                <a:cubicBezTo>
                  <a:pt x="1131"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1" name="Google Shape;1481;p2"/>
          <p:cNvSpPr/>
          <p:nvPr/>
        </p:nvSpPr>
        <p:spPr>
          <a:xfrm>
            <a:off x="2330597" y="2356965"/>
            <a:ext cx="38896" cy="38896"/>
          </a:xfrm>
          <a:custGeom>
            <a:avLst/>
            <a:gdLst/>
            <a:ahLst/>
            <a:cxnLst/>
            <a:rect l="l" t="t" r="r" b="b"/>
            <a:pathLst>
              <a:path w="1132" h="1132" extrusionOk="0">
                <a:moveTo>
                  <a:pt x="572" y="0"/>
                </a:moveTo>
                <a:cubicBezTo>
                  <a:pt x="251" y="0"/>
                  <a:pt x="1" y="250"/>
                  <a:pt x="1" y="560"/>
                </a:cubicBezTo>
                <a:cubicBezTo>
                  <a:pt x="1" y="870"/>
                  <a:pt x="251" y="1132"/>
                  <a:pt x="572" y="1132"/>
                </a:cubicBezTo>
                <a:cubicBezTo>
                  <a:pt x="882" y="1132"/>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2" name="Google Shape;1482;p2"/>
          <p:cNvSpPr/>
          <p:nvPr/>
        </p:nvSpPr>
        <p:spPr>
          <a:xfrm>
            <a:off x="2267204" y="2420769"/>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3" name="Google Shape;1483;p2"/>
          <p:cNvSpPr/>
          <p:nvPr/>
        </p:nvSpPr>
        <p:spPr>
          <a:xfrm>
            <a:off x="2395260" y="2420769"/>
            <a:ext cx="38483" cy="38896"/>
          </a:xfrm>
          <a:custGeom>
            <a:avLst/>
            <a:gdLst/>
            <a:ahLst/>
            <a:cxnLst/>
            <a:rect l="l" t="t" r="r" b="b"/>
            <a:pathLst>
              <a:path w="1120" h="1132" extrusionOk="0">
                <a:moveTo>
                  <a:pt x="560" y="1"/>
                </a:moveTo>
                <a:cubicBezTo>
                  <a:pt x="250" y="1"/>
                  <a:pt x="0" y="251"/>
                  <a:pt x="0" y="572"/>
                </a:cubicBezTo>
                <a:cubicBezTo>
                  <a:pt x="0" y="882"/>
                  <a:pt x="250" y="1132"/>
                  <a:pt x="560" y="1132"/>
                </a:cubicBezTo>
                <a:cubicBezTo>
                  <a:pt x="869" y="1132"/>
                  <a:pt x="1119" y="882"/>
                  <a:pt x="1119" y="572"/>
                </a:cubicBezTo>
                <a:cubicBezTo>
                  <a:pt x="1119"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4" name="Google Shape;1484;p2"/>
          <p:cNvSpPr/>
          <p:nvPr/>
        </p:nvSpPr>
        <p:spPr>
          <a:xfrm>
            <a:off x="2267204" y="2292336"/>
            <a:ext cx="38896" cy="38896"/>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5" name="Google Shape;1485;p2"/>
          <p:cNvSpPr/>
          <p:nvPr/>
        </p:nvSpPr>
        <p:spPr>
          <a:xfrm>
            <a:off x="2395260" y="2292336"/>
            <a:ext cx="38483" cy="38896"/>
          </a:xfrm>
          <a:custGeom>
            <a:avLst/>
            <a:gdLst/>
            <a:ahLst/>
            <a:cxnLst/>
            <a:rect l="l" t="t" r="r" b="b"/>
            <a:pathLst>
              <a:path w="1120" h="1132" extrusionOk="0">
                <a:moveTo>
                  <a:pt x="560" y="0"/>
                </a:moveTo>
                <a:cubicBezTo>
                  <a:pt x="250" y="0"/>
                  <a:pt x="0" y="262"/>
                  <a:pt x="0" y="572"/>
                </a:cubicBezTo>
                <a:cubicBezTo>
                  <a:pt x="0" y="881"/>
                  <a:pt x="250" y="1131"/>
                  <a:pt x="560" y="1131"/>
                </a:cubicBezTo>
                <a:cubicBezTo>
                  <a:pt x="869" y="1131"/>
                  <a:pt x="1119" y="881"/>
                  <a:pt x="1119" y="572"/>
                </a:cubicBezTo>
                <a:cubicBezTo>
                  <a:pt x="1119"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6" name="Google Shape;1486;p2"/>
          <p:cNvSpPr/>
          <p:nvPr/>
        </p:nvSpPr>
        <p:spPr>
          <a:xfrm>
            <a:off x="2459065" y="2228497"/>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7" name="Google Shape;1487;p2"/>
          <p:cNvSpPr/>
          <p:nvPr/>
        </p:nvSpPr>
        <p:spPr>
          <a:xfrm>
            <a:off x="2330597" y="2228909"/>
            <a:ext cx="38896" cy="38896"/>
          </a:xfrm>
          <a:custGeom>
            <a:avLst/>
            <a:gdLst/>
            <a:ahLst/>
            <a:cxnLst/>
            <a:rect l="l" t="t" r="r" b="b"/>
            <a:pathLst>
              <a:path w="1132" h="1132" extrusionOk="0">
                <a:moveTo>
                  <a:pt x="572" y="1"/>
                </a:moveTo>
                <a:cubicBezTo>
                  <a:pt x="251" y="1"/>
                  <a:pt x="1" y="263"/>
                  <a:pt x="1" y="572"/>
                </a:cubicBezTo>
                <a:cubicBezTo>
                  <a:pt x="1" y="882"/>
                  <a:pt x="251"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8" name="Google Shape;1488;p2"/>
          <p:cNvSpPr/>
          <p:nvPr/>
        </p:nvSpPr>
        <p:spPr>
          <a:xfrm>
            <a:off x="2202987" y="2100887"/>
            <a:ext cx="38896" cy="38896"/>
          </a:xfrm>
          <a:custGeom>
            <a:avLst/>
            <a:gdLst/>
            <a:ahLst/>
            <a:cxnLst/>
            <a:rect l="l" t="t" r="r" b="b"/>
            <a:pathLst>
              <a:path w="1132" h="1132" extrusionOk="0">
                <a:moveTo>
                  <a:pt x="560" y="0"/>
                </a:moveTo>
                <a:cubicBezTo>
                  <a:pt x="250" y="0"/>
                  <a:pt x="0" y="250"/>
                  <a:pt x="0" y="560"/>
                </a:cubicBezTo>
                <a:cubicBezTo>
                  <a:pt x="12" y="869"/>
                  <a:pt x="250" y="1131"/>
                  <a:pt x="560" y="1131"/>
                </a:cubicBezTo>
                <a:cubicBezTo>
                  <a:pt x="869" y="1131"/>
                  <a:pt x="1131" y="869"/>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9" name="Google Shape;1489;p2"/>
          <p:cNvSpPr/>
          <p:nvPr/>
        </p:nvSpPr>
        <p:spPr>
          <a:xfrm>
            <a:off x="2074931" y="2100475"/>
            <a:ext cx="38896" cy="38896"/>
          </a:xfrm>
          <a:custGeom>
            <a:avLst/>
            <a:gdLst/>
            <a:ahLst/>
            <a:cxnLst/>
            <a:rect l="l" t="t" r="r" b="b"/>
            <a:pathLst>
              <a:path w="1132" h="1132" extrusionOk="0">
                <a:moveTo>
                  <a:pt x="572" y="0"/>
                </a:moveTo>
                <a:cubicBezTo>
                  <a:pt x="250" y="0"/>
                  <a:pt x="0" y="262"/>
                  <a:pt x="0" y="572"/>
                </a:cubicBezTo>
                <a:cubicBezTo>
                  <a:pt x="0" y="881"/>
                  <a:pt x="250" y="1131"/>
                  <a:pt x="572" y="1131"/>
                </a:cubicBezTo>
                <a:cubicBezTo>
                  <a:pt x="881" y="1131"/>
                  <a:pt x="1132" y="881"/>
                  <a:pt x="1132" y="572"/>
                </a:cubicBezTo>
                <a:cubicBezTo>
                  <a:pt x="1132"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0" name="Google Shape;1490;p2"/>
          <p:cNvSpPr/>
          <p:nvPr/>
        </p:nvSpPr>
        <p:spPr>
          <a:xfrm>
            <a:off x="2011127" y="2164692"/>
            <a:ext cx="38896" cy="38896"/>
          </a:xfrm>
          <a:custGeom>
            <a:avLst/>
            <a:gdLst/>
            <a:ahLst/>
            <a:cxnLst/>
            <a:rect l="l" t="t" r="r" b="b"/>
            <a:pathLst>
              <a:path w="1132" h="1132" extrusionOk="0">
                <a:moveTo>
                  <a:pt x="560" y="0"/>
                </a:moveTo>
                <a:cubicBezTo>
                  <a:pt x="250" y="0"/>
                  <a:pt x="0" y="251"/>
                  <a:pt x="0" y="560"/>
                </a:cubicBezTo>
                <a:cubicBezTo>
                  <a:pt x="0" y="882"/>
                  <a:pt x="250" y="1132"/>
                  <a:pt x="560" y="1132"/>
                </a:cubicBezTo>
                <a:cubicBezTo>
                  <a:pt x="881" y="1132"/>
                  <a:pt x="1131" y="882"/>
                  <a:pt x="1131" y="560"/>
                </a:cubicBezTo>
                <a:cubicBezTo>
                  <a:pt x="1131" y="251"/>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1" name="Google Shape;1491;p2"/>
          <p:cNvSpPr/>
          <p:nvPr/>
        </p:nvSpPr>
        <p:spPr>
          <a:xfrm>
            <a:off x="2138736" y="2164692"/>
            <a:ext cx="38896" cy="38896"/>
          </a:xfrm>
          <a:custGeom>
            <a:avLst/>
            <a:gdLst/>
            <a:ahLst/>
            <a:cxnLst/>
            <a:rect l="l" t="t" r="r" b="b"/>
            <a:pathLst>
              <a:path w="1132" h="1132" extrusionOk="0">
                <a:moveTo>
                  <a:pt x="572" y="0"/>
                </a:moveTo>
                <a:cubicBezTo>
                  <a:pt x="263" y="0"/>
                  <a:pt x="1" y="251"/>
                  <a:pt x="1" y="560"/>
                </a:cubicBezTo>
                <a:cubicBezTo>
                  <a:pt x="25" y="882"/>
                  <a:pt x="263" y="1132"/>
                  <a:pt x="572" y="1132"/>
                </a:cubicBezTo>
                <a:cubicBezTo>
                  <a:pt x="882" y="1132"/>
                  <a:pt x="1132" y="882"/>
                  <a:pt x="1132" y="560"/>
                </a:cubicBezTo>
                <a:cubicBezTo>
                  <a:pt x="1132" y="251"/>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2" name="Google Shape;1492;p2"/>
          <p:cNvSpPr/>
          <p:nvPr/>
        </p:nvSpPr>
        <p:spPr>
          <a:xfrm>
            <a:off x="2202987" y="2356965"/>
            <a:ext cx="38896" cy="38896"/>
          </a:xfrm>
          <a:custGeom>
            <a:avLst/>
            <a:gdLst/>
            <a:ahLst/>
            <a:cxnLst/>
            <a:rect l="l" t="t" r="r" b="b"/>
            <a:pathLst>
              <a:path w="1132" h="1132" extrusionOk="0">
                <a:moveTo>
                  <a:pt x="560" y="0"/>
                </a:moveTo>
                <a:cubicBezTo>
                  <a:pt x="250" y="0"/>
                  <a:pt x="0" y="250"/>
                  <a:pt x="0" y="560"/>
                </a:cubicBezTo>
                <a:cubicBezTo>
                  <a:pt x="0" y="881"/>
                  <a:pt x="250" y="1132"/>
                  <a:pt x="560" y="1132"/>
                </a:cubicBezTo>
                <a:cubicBezTo>
                  <a:pt x="869" y="1132"/>
                  <a:pt x="1131" y="881"/>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3" name="Google Shape;1493;p2"/>
          <p:cNvSpPr/>
          <p:nvPr/>
        </p:nvSpPr>
        <p:spPr>
          <a:xfrm>
            <a:off x="2074931" y="2356965"/>
            <a:ext cx="38896" cy="38896"/>
          </a:xfrm>
          <a:custGeom>
            <a:avLst/>
            <a:gdLst/>
            <a:ahLst/>
            <a:cxnLst/>
            <a:rect l="l" t="t" r="r" b="b"/>
            <a:pathLst>
              <a:path w="1132" h="1132" extrusionOk="0">
                <a:moveTo>
                  <a:pt x="572" y="0"/>
                </a:moveTo>
                <a:cubicBezTo>
                  <a:pt x="250" y="0"/>
                  <a:pt x="0" y="250"/>
                  <a:pt x="0" y="560"/>
                </a:cubicBezTo>
                <a:cubicBezTo>
                  <a:pt x="0" y="870"/>
                  <a:pt x="250" y="1132"/>
                  <a:pt x="572" y="1132"/>
                </a:cubicBezTo>
                <a:cubicBezTo>
                  <a:pt x="881" y="1132"/>
                  <a:pt x="1132" y="870"/>
                  <a:pt x="1132" y="560"/>
                </a:cubicBezTo>
                <a:cubicBezTo>
                  <a:pt x="1132"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4" name="Google Shape;1494;p2"/>
          <p:cNvSpPr/>
          <p:nvPr/>
        </p:nvSpPr>
        <p:spPr>
          <a:xfrm>
            <a:off x="2011127" y="2420769"/>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5" name="Google Shape;1495;p2"/>
          <p:cNvSpPr/>
          <p:nvPr/>
        </p:nvSpPr>
        <p:spPr>
          <a:xfrm>
            <a:off x="2138736" y="2420769"/>
            <a:ext cx="38896" cy="38896"/>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6" name="Google Shape;1496;p2"/>
          <p:cNvSpPr/>
          <p:nvPr/>
        </p:nvSpPr>
        <p:spPr>
          <a:xfrm>
            <a:off x="2011127" y="2292336"/>
            <a:ext cx="38896" cy="38896"/>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7" name="Google Shape;1497;p2"/>
          <p:cNvSpPr/>
          <p:nvPr/>
        </p:nvSpPr>
        <p:spPr>
          <a:xfrm>
            <a:off x="2138736" y="2292336"/>
            <a:ext cx="38896" cy="38896"/>
          </a:xfrm>
          <a:custGeom>
            <a:avLst/>
            <a:gdLst/>
            <a:ahLst/>
            <a:cxnLst/>
            <a:rect l="l" t="t" r="r" b="b"/>
            <a:pathLst>
              <a:path w="1132" h="1132" extrusionOk="0">
                <a:moveTo>
                  <a:pt x="572" y="0"/>
                </a:moveTo>
                <a:cubicBezTo>
                  <a:pt x="263" y="0"/>
                  <a:pt x="1" y="262"/>
                  <a:pt x="1" y="572"/>
                </a:cubicBezTo>
                <a:cubicBezTo>
                  <a:pt x="25" y="881"/>
                  <a:pt x="263"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8" name="Google Shape;1498;p2"/>
          <p:cNvSpPr/>
          <p:nvPr/>
        </p:nvSpPr>
        <p:spPr>
          <a:xfrm>
            <a:off x="2202987" y="2228497"/>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69" y="1132"/>
                  <a:pt x="1131" y="882"/>
                  <a:pt x="1131" y="572"/>
                </a:cubicBezTo>
                <a:cubicBezTo>
                  <a:pt x="1131" y="251"/>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9" name="Google Shape;1499;p2"/>
          <p:cNvSpPr/>
          <p:nvPr/>
        </p:nvSpPr>
        <p:spPr>
          <a:xfrm>
            <a:off x="2074931" y="2228909"/>
            <a:ext cx="38896" cy="38896"/>
          </a:xfrm>
          <a:custGeom>
            <a:avLst/>
            <a:gdLst/>
            <a:ahLst/>
            <a:cxnLst/>
            <a:rect l="l" t="t" r="r" b="b"/>
            <a:pathLst>
              <a:path w="1132" h="1132" extrusionOk="0">
                <a:moveTo>
                  <a:pt x="572" y="1"/>
                </a:moveTo>
                <a:cubicBezTo>
                  <a:pt x="250" y="1"/>
                  <a:pt x="0" y="263"/>
                  <a:pt x="0" y="572"/>
                </a:cubicBezTo>
                <a:cubicBezTo>
                  <a:pt x="0" y="882"/>
                  <a:pt x="250" y="1132"/>
                  <a:pt x="572" y="1132"/>
                </a:cubicBezTo>
                <a:cubicBezTo>
                  <a:pt x="881" y="1132"/>
                  <a:pt x="1132" y="882"/>
                  <a:pt x="1132" y="572"/>
                </a:cubicBezTo>
                <a:cubicBezTo>
                  <a:pt x="1132" y="263"/>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0" name="Google Shape;1500;p2"/>
          <p:cNvSpPr/>
          <p:nvPr/>
        </p:nvSpPr>
        <p:spPr>
          <a:xfrm>
            <a:off x="1946463" y="2100887"/>
            <a:ext cx="38896" cy="38896"/>
          </a:xfrm>
          <a:custGeom>
            <a:avLst/>
            <a:gdLst/>
            <a:ahLst/>
            <a:cxnLst/>
            <a:rect l="l" t="t" r="r" b="b"/>
            <a:pathLst>
              <a:path w="1132" h="1132" extrusionOk="0">
                <a:moveTo>
                  <a:pt x="572" y="0"/>
                </a:moveTo>
                <a:cubicBezTo>
                  <a:pt x="263" y="0"/>
                  <a:pt x="1" y="250"/>
                  <a:pt x="1" y="560"/>
                </a:cubicBezTo>
                <a:cubicBezTo>
                  <a:pt x="25" y="869"/>
                  <a:pt x="263"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1" name="Google Shape;1501;p2"/>
          <p:cNvSpPr/>
          <p:nvPr/>
        </p:nvSpPr>
        <p:spPr>
          <a:xfrm>
            <a:off x="1818854" y="2100475"/>
            <a:ext cx="38896" cy="38896"/>
          </a:xfrm>
          <a:custGeom>
            <a:avLst/>
            <a:gdLst/>
            <a:ahLst/>
            <a:cxnLst/>
            <a:rect l="l" t="t" r="r" b="b"/>
            <a:pathLst>
              <a:path w="1132" h="1132" extrusionOk="0">
                <a:moveTo>
                  <a:pt x="560" y="0"/>
                </a:moveTo>
                <a:cubicBezTo>
                  <a:pt x="250" y="0"/>
                  <a:pt x="0" y="262"/>
                  <a:pt x="0" y="572"/>
                </a:cubicBezTo>
                <a:cubicBezTo>
                  <a:pt x="0" y="881"/>
                  <a:pt x="250" y="1131"/>
                  <a:pt x="560" y="1131"/>
                </a:cubicBezTo>
                <a:cubicBezTo>
                  <a:pt x="869" y="1131"/>
                  <a:pt x="1131" y="881"/>
                  <a:pt x="1131" y="572"/>
                </a:cubicBezTo>
                <a:cubicBezTo>
                  <a:pt x="1131" y="262"/>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2" name="Google Shape;1502;p2"/>
          <p:cNvSpPr/>
          <p:nvPr/>
        </p:nvSpPr>
        <p:spPr>
          <a:xfrm>
            <a:off x="1755015" y="2164692"/>
            <a:ext cx="38896" cy="38896"/>
          </a:xfrm>
          <a:custGeom>
            <a:avLst/>
            <a:gdLst/>
            <a:ahLst/>
            <a:cxnLst/>
            <a:rect l="l" t="t" r="r" b="b"/>
            <a:pathLst>
              <a:path w="1132" h="1132" extrusionOk="0">
                <a:moveTo>
                  <a:pt x="560" y="0"/>
                </a:moveTo>
                <a:cubicBezTo>
                  <a:pt x="251" y="0"/>
                  <a:pt x="1" y="251"/>
                  <a:pt x="1" y="560"/>
                </a:cubicBezTo>
                <a:cubicBezTo>
                  <a:pt x="1" y="882"/>
                  <a:pt x="251" y="1132"/>
                  <a:pt x="560" y="1132"/>
                </a:cubicBezTo>
                <a:cubicBezTo>
                  <a:pt x="870" y="1132"/>
                  <a:pt x="1132" y="882"/>
                  <a:pt x="1132" y="560"/>
                </a:cubicBezTo>
                <a:cubicBezTo>
                  <a:pt x="1132" y="251"/>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3" name="Google Shape;1503;p2"/>
          <p:cNvSpPr/>
          <p:nvPr/>
        </p:nvSpPr>
        <p:spPr>
          <a:xfrm>
            <a:off x="1882658" y="2164692"/>
            <a:ext cx="38896" cy="38896"/>
          </a:xfrm>
          <a:custGeom>
            <a:avLst/>
            <a:gdLst/>
            <a:ahLst/>
            <a:cxnLst/>
            <a:rect l="l" t="t" r="r" b="b"/>
            <a:pathLst>
              <a:path w="1132" h="1132" extrusionOk="0">
                <a:moveTo>
                  <a:pt x="572" y="0"/>
                </a:moveTo>
                <a:cubicBezTo>
                  <a:pt x="251" y="0"/>
                  <a:pt x="0" y="251"/>
                  <a:pt x="0" y="560"/>
                </a:cubicBezTo>
                <a:cubicBezTo>
                  <a:pt x="0" y="882"/>
                  <a:pt x="251" y="1132"/>
                  <a:pt x="572" y="1132"/>
                </a:cubicBezTo>
                <a:cubicBezTo>
                  <a:pt x="882" y="1132"/>
                  <a:pt x="1132" y="882"/>
                  <a:pt x="1132" y="560"/>
                </a:cubicBezTo>
                <a:cubicBezTo>
                  <a:pt x="1132" y="251"/>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4" name="Google Shape;1504;p2"/>
          <p:cNvSpPr/>
          <p:nvPr/>
        </p:nvSpPr>
        <p:spPr>
          <a:xfrm>
            <a:off x="1946463" y="2356965"/>
            <a:ext cx="38896" cy="38896"/>
          </a:xfrm>
          <a:custGeom>
            <a:avLst/>
            <a:gdLst/>
            <a:ahLst/>
            <a:cxnLst/>
            <a:rect l="l" t="t" r="r" b="b"/>
            <a:pathLst>
              <a:path w="1132" h="1132" extrusionOk="0">
                <a:moveTo>
                  <a:pt x="572" y="0"/>
                </a:moveTo>
                <a:cubicBezTo>
                  <a:pt x="263" y="0"/>
                  <a:pt x="1" y="250"/>
                  <a:pt x="1" y="560"/>
                </a:cubicBezTo>
                <a:cubicBezTo>
                  <a:pt x="25" y="881"/>
                  <a:pt x="263" y="1132"/>
                  <a:pt x="572" y="1132"/>
                </a:cubicBezTo>
                <a:cubicBezTo>
                  <a:pt x="882" y="1132"/>
                  <a:pt x="1132" y="881"/>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5" name="Google Shape;1505;p2"/>
          <p:cNvSpPr/>
          <p:nvPr/>
        </p:nvSpPr>
        <p:spPr>
          <a:xfrm>
            <a:off x="1818854" y="2356965"/>
            <a:ext cx="38896" cy="38896"/>
          </a:xfrm>
          <a:custGeom>
            <a:avLst/>
            <a:gdLst/>
            <a:ahLst/>
            <a:cxnLst/>
            <a:rect l="l" t="t" r="r" b="b"/>
            <a:pathLst>
              <a:path w="1132" h="1132" extrusionOk="0">
                <a:moveTo>
                  <a:pt x="560" y="0"/>
                </a:moveTo>
                <a:cubicBezTo>
                  <a:pt x="250" y="0"/>
                  <a:pt x="0" y="250"/>
                  <a:pt x="0" y="560"/>
                </a:cubicBezTo>
                <a:cubicBezTo>
                  <a:pt x="0" y="870"/>
                  <a:pt x="250" y="1132"/>
                  <a:pt x="560" y="1132"/>
                </a:cubicBezTo>
                <a:cubicBezTo>
                  <a:pt x="869" y="1132"/>
                  <a:pt x="1131" y="870"/>
                  <a:pt x="1131" y="560"/>
                </a:cubicBezTo>
                <a:cubicBezTo>
                  <a:pt x="1131" y="250"/>
                  <a:pt x="869"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6" name="Google Shape;1506;p2"/>
          <p:cNvSpPr/>
          <p:nvPr/>
        </p:nvSpPr>
        <p:spPr>
          <a:xfrm>
            <a:off x="1755015" y="2420769"/>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7" name="Google Shape;1507;p2"/>
          <p:cNvSpPr/>
          <p:nvPr/>
        </p:nvSpPr>
        <p:spPr>
          <a:xfrm>
            <a:off x="1882658" y="2420769"/>
            <a:ext cx="38896" cy="38896"/>
          </a:xfrm>
          <a:custGeom>
            <a:avLst/>
            <a:gdLst/>
            <a:ahLst/>
            <a:cxnLst/>
            <a:rect l="l" t="t" r="r" b="b"/>
            <a:pathLst>
              <a:path w="1132" h="1132" extrusionOk="0">
                <a:moveTo>
                  <a:pt x="572" y="1"/>
                </a:moveTo>
                <a:cubicBezTo>
                  <a:pt x="251" y="1"/>
                  <a:pt x="0" y="251"/>
                  <a:pt x="0" y="572"/>
                </a:cubicBezTo>
                <a:cubicBezTo>
                  <a:pt x="0" y="882"/>
                  <a:pt x="251"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8" name="Google Shape;1508;p2"/>
          <p:cNvSpPr/>
          <p:nvPr/>
        </p:nvSpPr>
        <p:spPr>
          <a:xfrm>
            <a:off x="1755015" y="2292336"/>
            <a:ext cx="38896" cy="38896"/>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9" name="Google Shape;1509;p2"/>
          <p:cNvSpPr/>
          <p:nvPr/>
        </p:nvSpPr>
        <p:spPr>
          <a:xfrm>
            <a:off x="1882658" y="2292336"/>
            <a:ext cx="38896" cy="38896"/>
          </a:xfrm>
          <a:custGeom>
            <a:avLst/>
            <a:gdLst/>
            <a:ahLst/>
            <a:cxnLst/>
            <a:rect l="l" t="t" r="r" b="b"/>
            <a:pathLst>
              <a:path w="1132" h="1132" extrusionOk="0">
                <a:moveTo>
                  <a:pt x="572" y="0"/>
                </a:moveTo>
                <a:cubicBezTo>
                  <a:pt x="251" y="0"/>
                  <a:pt x="0" y="262"/>
                  <a:pt x="0" y="572"/>
                </a:cubicBezTo>
                <a:cubicBezTo>
                  <a:pt x="0" y="881"/>
                  <a:pt x="251"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0" name="Google Shape;1510;p2"/>
          <p:cNvSpPr/>
          <p:nvPr/>
        </p:nvSpPr>
        <p:spPr>
          <a:xfrm>
            <a:off x="1946463" y="2228497"/>
            <a:ext cx="38896" cy="38896"/>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1" name="Google Shape;1511;p2"/>
          <p:cNvSpPr/>
          <p:nvPr/>
        </p:nvSpPr>
        <p:spPr>
          <a:xfrm>
            <a:off x="1818854" y="2228909"/>
            <a:ext cx="38896" cy="38896"/>
          </a:xfrm>
          <a:custGeom>
            <a:avLst/>
            <a:gdLst/>
            <a:ahLst/>
            <a:cxnLst/>
            <a:rect l="l" t="t" r="r" b="b"/>
            <a:pathLst>
              <a:path w="1132" h="1132" extrusionOk="0">
                <a:moveTo>
                  <a:pt x="560" y="1"/>
                </a:moveTo>
                <a:cubicBezTo>
                  <a:pt x="250" y="1"/>
                  <a:pt x="0" y="263"/>
                  <a:pt x="0" y="572"/>
                </a:cubicBezTo>
                <a:cubicBezTo>
                  <a:pt x="0" y="882"/>
                  <a:pt x="250" y="1132"/>
                  <a:pt x="560" y="1132"/>
                </a:cubicBezTo>
                <a:cubicBezTo>
                  <a:pt x="869" y="1132"/>
                  <a:pt x="1131" y="882"/>
                  <a:pt x="1131" y="572"/>
                </a:cubicBezTo>
                <a:cubicBezTo>
                  <a:pt x="1131" y="263"/>
                  <a:pt x="869"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2" name="Google Shape;1512;p2"/>
          <p:cNvSpPr/>
          <p:nvPr/>
        </p:nvSpPr>
        <p:spPr>
          <a:xfrm>
            <a:off x="1690385" y="2100887"/>
            <a:ext cx="38896" cy="38896"/>
          </a:xfrm>
          <a:custGeom>
            <a:avLst/>
            <a:gdLst/>
            <a:ahLst/>
            <a:cxnLst/>
            <a:rect l="l" t="t" r="r" b="b"/>
            <a:pathLst>
              <a:path w="1132" h="1132" extrusionOk="0">
                <a:moveTo>
                  <a:pt x="572" y="0"/>
                </a:moveTo>
                <a:cubicBezTo>
                  <a:pt x="251" y="0"/>
                  <a:pt x="1" y="250"/>
                  <a:pt x="1" y="560"/>
                </a:cubicBezTo>
                <a:cubicBezTo>
                  <a:pt x="12" y="869"/>
                  <a:pt x="251"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3" name="Google Shape;1513;p2"/>
          <p:cNvSpPr/>
          <p:nvPr/>
        </p:nvSpPr>
        <p:spPr>
          <a:xfrm>
            <a:off x="1562742" y="2100475"/>
            <a:ext cx="38483" cy="38896"/>
          </a:xfrm>
          <a:custGeom>
            <a:avLst/>
            <a:gdLst/>
            <a:ahLst/>
            <a:cxnLst/>
            <a:rect l="l" t="t" r="r" b="b"/>
            <a:pathLst>
              <a:path w="1120" h="1132" extrusionOk="0">
                <a:moveTo>
                  <a:pt x="560" y="0"/>
                </a:moveTo>
                <a:cubicBezTo>
                  <a:pt x="251" y="0"/>
                  <a:pt x="1" y="262"/>
                  <a:pt x="1" y="572"/>
                </a:cubicBezTo>
                <a:cubicBezTo>
                  <a:pt x="1" y="881"/>
                  <a:pt x="251" y="1131"/>
                  <a:pt x="560" y="1131"/>
                </a:cubicBezTo>
                <a:cubicBezTo>
                  <a:pt x="870" y="1131"/>
                  <a:pt x="1120" y="881"/>
                  <a:pt x="1120" y="572"/>
                </a:cubicBezTo>
                <a:cubicBezTo>
                  <a:pt x="1120"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4" name="Google Shape;1514;p2"/>
          <p:cNvSpPr/>
          <p:nvPr/>
        </p:nvSpPr>
        <p:spPr>
          <a:xfrm>
            <a:off x="1498113" y="2164692"/>
            <a:ext cx="38896" cy="38896"/>
          </a:xfrm>
          <a:custGeom>
            <a:avLst/>
            <a:gdLst/>
            <a:ahLst/>
            <a:cxnLst/>
            <a:rect l="l" t="t" r="r" b="b"/>
            <a:pathLst>
              <a:path w="1132" h="1132" extrusionOk="0">
                <a:moveTo>
                  <a:pt x="572" y="0"/>
                </a:moveTo>
                <a:cubicBezTo>
                  <a:pt x="251" y="0"/>
                  <a:pt x="1" y="251"/>
                  <a:pt x="1" y="560"/>
                </a:cubicBezTo>
                <a:cubicBezTo>
                  <a:pt x="13" y="882"/>
                  <a:pt x="274" y="1132"/>
                  <a:pt x="572" y="1132"/>
                </a:cubicBezTo>
                <a:cubicBezTo>
                  <a:pt x="882" y="1132"/>
                  <a:pt x="1132" y="882"/>
                  <a:pt x="1132" y="560"/>
                </a:cubicBezTo>
                <a:cubicBezTo>
                  <a:pt x="1132" y="251"/>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5" name="Google Shape;1515;p2"/>
          <p:cNvSpPr/>
          <p:nvPr/>
        </p:nvSpPr>
        <p:spPr>
          <a:xfrm>
            <a:off x="1626581" y="2164692"/>
            <a:ext cx="38896" cy="38896"/>
          </a:xfrm>
          <a:custGeom>
            <a:avLst/>
            <a:gdLst/>
            <a:ahLst/>
            <a:cxnLst/>
            <a:rect l="l" t="t" r="r" b="b"/>
            <a:pathLst>
              <a:path w="1132" h="1132" extrusionOk="0">
                <a:moveTo>
                  <a:pt x="560" y="0"/>
                </a:moveTo>
                <a:cubicBezTo>
                  <a:pt x="250" y="0"/>
                  <a:pt x="0" y="251"/>
                  <a:pt x="0" y="560"/>
                </a:cubicBezTo>
                <a:cubicBezTo>
                  <a:pt x="0" y="882"/>
                  <a:pt x="262" y="1132"/>
                  <a:pt x="560" y="1132"/>
                </a:cubicBezTo>
                <a:cubicBezTo>
                  <a:pt x="881" y="1132"/>
                  <a:pt x="1131" y="882"/>
                  <a:pt x="1131" y="560"/>
                </a:cubicBezTo>
                <a:cubicBezTo>
                  <a:pt x="1131" y="251"/>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6" name="Google Shape;1516;p2"/>
          <p:cNvSpPr/>
          <p:nvPr/>
        </p:nvSpPr>
        <p:spPr>
          <a:xfrm>
            <a:off x="1690385" y="2356965"/>
            <a:ext cx="38896" cy="38896"/>
          </a:xfrm>
          <a:custGeom>
            <a:avLst/>
            <a:gdLst/>
            <a:ahLst/>
            <a:cxnLst/>
            <a:rect l="l" t="t" r="r" b="b"/>
            <a:pathLst>
              <a:path w="1132" h="1132" extrusionOk="0">
                <a:moveTo>
                  <a:pt x="572" y="0"/>
                </a:moveTo>
                <a:cubicBezTo>
                  <a:pt x="251" y="0"/>
                  <a:pt x="1" y="250"/>
                  <a:pt x="1" y="560"/>
                </a:cubicBezTo>
                <a:cubicBezTo>
                  <a:pt x="12" y="881"/>
                  <a:pt x="251" y="1132"/>
                  <a:pt x="572" y="1132"/>
                </a:cubicBezTo>
                <a:cubicBezTo>
                  <a:pt x="882" y="1132"/>
                  <a:pt x="1132" y="881"/>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7" name="Google Shape;1517;p2"/>
          <p:cNvSpPr/>
          <p:nvPr/>
        </p:nvSpPr>
        <p:spPr>
          <a:xfrm>
            <a:off x="1562742" y="2356965"/>
            <a:ext cx="38483" cy="38896"/>
          </a:xfrm>
          <a:custGeom>
            <a:avLst/>
            <a:gdLst/>
            <a:ahLst/>
            <a:cxnLst/>
            <a:rect l="l" t="t" r="r" b="b"/>
            <a:pathLst>
              <a:path w="1120" h="1132" extrusionOk="0">
                <a:moveTo>
                  <a:pt x="560" y="0"/>
                </a:moveTo>
                <a:cubicBezTo>
                  <a:pt x="251" y="0"/>
                  <a:pt x="1" y="250"/>
                  <a:pt x="1" y="560"/>
                </a:cubicBezTo>
                <a:cubicBezTo>
                  <a:pt x="1" y="870"/>
                  <a:pt x="251" y="1132"/>
                  <a:pt x="560" y="1132"/>
                </a:cubicBezTo>
                <a:cubicBezTo>
                  <a:pt x="870" y="1132"/>
                  <a:pt x="1120" y="870"/>
                  <a:pt x="1120" y="560"/>
                </a:cubicBezTo>
                <a:cubicBezTo>
                  <a:pt x="1120"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8" name="Google Shape;1518;p2"/>
          <p:cNvSpPr/>
          <p:nvPr/>
        </p:nvSpPr>
        <p:spPr>
          <a:xfrm>
            <a:off x="1498113" y="2420769"/>
            <a:ext cx="38896" cy="38896"/>
          </a:xfrm>
          <a:custGeom>
            <a:avLst/>
            <a:gdLst/>
            <a:ahLst/>
            <a:cxnLst/>
            <a:rect l="l" t="t" r="r" b="b"/>
            <a:pathLst>
              <a:path w="1132" h="1132" extrusionOk="0">
                <a:moveTo>
                  <a:pt x="572" y="1"/>
                </a:moveTo>
                <a:cubicBezTo>
                  <a:pt x="251" y="1"/>
                  <a:pt x="1" y="251"/>
                  <a:pt x="1" y="572"/>
                </a:cubicBezTo>
                <a:cubicBezTo>
                  <a:pt x="1" y="882"/>
                  <a:pt x="274"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9" name="Google Shape;1519;p2"/>
          <p:cNvSpPr/>
          <p:nvPr/>
        </p:nvSpPr>
        <p:spPr>
          <a:xfrm>
            <a:off x="1626581" y="2420769"/>
            <a:ext cx="38896" cy="38896"/>
          </a:xfrm>
          <a:custGeom>
            <a:avLst/>
            <a:gdLst/>
            <a:ahLst/>
            <a:cxnLst/>
            <a:rect l="l" t="t" r="r" b="b"/>
            <a:pathLst>
              <a:path w="1132" h="1132" extrusionOk="0">
                <a:moveTo>
                  <a:pt x="560" y="1"/>
                </a:moveTo>
                <a:cubicBezTo>
                  <a:pt x="250" y="1"/>
                  <a:pt x="0" y="251"/>
                  <a:pt x="0" y="572"/>
                </a:cubicBezTo>
                <a:cubicBezTo>
                  <a:pt x="0" y="882"/>
                  <a:pt x="262" y="1132"/>
                  <a:pt x="560" y="1132"/>
                </a:cubicBezTo>
                <a:cubicBezTo>
                  <a:pt x="881" y="1132"/>
                  <a:pt x="1131" y="882"/>
                  <a:pt x="1131" y="572"/>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0" name="Google Shape;1520;p2"/>
          <p:cNvSpPr/>
          <p:nvPr/>
        </p:nvSpPr>
        <p:spPr>
          <a:xfrm>
            <a:off x="1498113" y="2292336"/>
            <a:ext cx="38896" cy="38896"/>
          </a:xfrm>
          <a:custGeom>
            <a:avLst/>
            <a:gdLst/>
            <a:ahLst/>
            <a:cxnLst/>
            <a:rect l="l" t="t" r="r" b="b"/>
            <a:pathLst>
              <a:path w="1132" h="1132" extrusionOk="0">
                <a:moveTo>
                  <a:pt x="572" y="0"/>
                </a:moveTo>
                <a:cubicBezTo>
                  <a:pt x="251" y="0"/>
                  <a:pt x="1" y="262"/>
                  <a:pt x="1" y="572"/>
                </a:cubicBezTo>
                <a:cubicBezTo>
                  <a:pt x="13" y="881"/>
                  <a:pt x="274"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1" name="Google Shape;1521;p2"/>
          <p:cNvSpPr/>
          <p:nvPr/>
        </p:nvSpPr>
        <p:spPr>
          <a:xfrm>
            <a:off x="1626581" y="2292336"/>
            <a:ext cx="38896" cy="38896"/>
          </a:xfrm>
          <a:custGeom>
            <a:avLst/>
            <a:gdLst/>
            <a:ahLst/>
            <a:cxnLst/>
            <a:rect l="l" t="t" r="r" b="b"/>
            <a:pathLst>
              <a:path w="1132" h="1132" extrusionOk="0">
                <a:moveTo>
                  <a:pt x="560" y="0"/>
                </a:moveTo>
                <a:cubicBezTo>
                  <a:pt x="250" y="0"/>
                  <a:pt x="0" y="262"/>
                  <a:pt x="0" y="572"/>
                </a:cubicBezTo>
                <a:cubicBezTo>
                  <a:pt x="0" y="881"/>
                  <a:pt x="262" y="1131"/>
                  <a:pt x="560" y="1131"/>
                </a:cubicBezTo>
                <a:cubicBezTo>
                  <a:pt x="881" y="1131"/>
                  <a:pt x="1131" y="881"/>
                  <a:pt x="1131" y="572"/>
                </a:cubicBezTo>
                <a:cubicBezTo>
                  <a:pt x="1131" y="262"/>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2" name="Google Shape;1522;p2"/>
          <p:cNvSpPr/>
          <p:nvPr/>
        </p:nvSpPr>
        <p:spPr>
          <a:xfrm>
            <a:off x="1690385" y="2228497"/>
            <a:ext cx="38896" cy="38896"/>
          </a:xfrm>
          <a:custGeom>
            <a:avLst/>
            <a:gdLst/>
            <a:ahLst/>
            <a:cxnLst/>
            <a:rect l="l" t="t" r="r" b="b"/>
            <a:pathLst>
              <a:path w="1132"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3" name="Google Shape;1523;p2"/>
          <p:cNvSpPr/>
          <p:nvPr/>
        </p:nvSpPr>
        <p:spPr>
          <a:xfrm>
            <a:off x="1562742" y="2228909"/>
            <a:ext cx="38483" cy="38896"/>
          </a:xfrm>
          <a:custGeom>
            <a:avLst/>
            <a:gdLst/>
            <a:ahLst/>
            <a:cxnLst/>
            <a:rect l="l" t="t" r="r" b="b"/>
            <a:pathLst>
              <a:path w="1120" h="1132" extrusionOk="0">
                <a:moveTo>
                  <a:pt x="560" y="1"/>
                </a:moveTo>
                <a:cubicBezTo>
                  <a:pt x="251" y="1"/>
                  <a:pt x="1" y="263"/>
                  <a:pt x="1" y="572"/>
                </a:cubicBezTo>
                <a:cubicBezTo>
                  <a:pt x="1" y="882"/>
                  <a:pt x="251" y="1132"/>
                  <a:pt x="560" y="1132"/>
                </a:cubicBezTo>
                <a:cubicBezTo>
                  <a:pt x="870" y="1132"/>
                  <a:pt x="1120" y="882"/>
                  <a:pt x="1120" y="572"/>
                </a:cubicBezTo>
                <a:cubicBezTo>
                  <a:pt x="1120" y="263"/>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4" name="Google Shape;1524;p2"/>
          <p:cNvSpPr/>
          <p:nvPr/>
        </p:nvSpPr>
        <p:spPr>
          <a:xfrm>
            <a:off x="1434308" y="2100887"/>
            <a:ext cx="38896" cy="38896"/>
          </a:xfrm>
          <a:custGeom>
            <a:avLst/>
            <a:gdLst/>
            <a:ahLst/>
            <a:cxnLst/>
            <a:rect l="l" t="t" r="r" b="b"/>
            <a:pathLst>
              <a:path w="1132" h="1132" extrusionOk="0">
                <a:moveTo>
                  <a:pt x="560" y="0"/>
                </a:moveTo>
                <a:cubicBezTo>
                  <a:pt x="250" y="0"/>
                  <a:pt x="0" y="250"/>
                  <a:pt x="0" y="560"/>
                </a:cubicBezTo>
                <a:cubicBezTo>
                  <a:pt x="12" y="869"/>
                  <a:pt x="262" y="1131"/>
                  <a:pt x="560" y="1131"/>
                </a:cubicBezTo>
                <a:cubicBezTo>
                  <a:pt x="881" y="1131"/>
                  <a:pt x="1131" y="869"/>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5" name="Google Shape;1525;p2"/>
          <p:cNvSpPr/>
          <p:nvPr/>
        </p:nvSpPr>
        <p:spPr>
          <a:xfrm>
            <a:off x="1306252" y="2100475"/>
            <a:ext cx="38896" cy="38896"/>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6" name="Google Shape;1526;p2"/>
          <p:cNvSpPr/>
          <p:nvPr/>
        </p:nvSpPr>
        <p:spPr>
          <a:xfrm>
            <a:off x="1242035" y="2164692"/>
            <a:ext cx="38896" cy="38896"/>
          </a:xfrm>
          <a:custGeom>
            <a:avLst/>
            <a:gdLst/>
            <a:ahLst/>
            <a:cxnLst/>
            <a:rect l="l" t="t" r="r" b="b"/>
            <a:pathLst>
              <a:path w="1132" h="1132" extrusionOk="0">
                <a:moveTo>
                  <a:pt x="560" y="0"/>
                </a:moveTo>
                <a:cubicBezTo>
                  <a:pt x="250" y="0"/>
                  <a:pt x="0" y="251"/>
                  <a:pt x="0" y="560"/>
                </a:cubicBezTo>
                <a:cubicBezTo>
                  <a:pt x="12" y="882"/>
                  <a:pt x="262" y="1132"/>
                  <a:pt x="560" y="1132"/>
                </a:cubicBezTo>
                <a:cubicBezTo>
                  <a:pt x="881" y="1132"/>
                  <a:pt x="1131" y="882"/>
                  <a:pt x="1131" y="560"/>
                </a:cubicBezTo>
                <a:cubicBezTo>
                  <a:pt x="1131" y="251"/>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7" name="Google Shape;1527;p2"/>
          <p:cNvSpPr/>
          <p:nvPr/>
        </p:nvSpPr>
        <p:spPr>
          <a:xfrm>
            <a:off x="1370469" y="2164692"/>
            <a:ext cx="38896" cy="38896"/>
          </a:xfrm>
          <a:custGeom>
            <a:avLst/>
            <a:gdLst/>
            <a:ahLst/>
            <a:cxnLst/>
            <a:rect l="l" t="t" r="r" b="b"/>
            <a:pathLst>
              <a:path w="1132" h="1132" extrusionOk="0">
                <a:moveTo>
                  <a:pt x="560" y="0"/>
                </a:moveTo>
                <a:cubicBezTo>
                  <a:pt x="251" y="0"/>
                  <a:pt x="1" y="251"/>
                  <a:pt x="1" y="560"/>
                </a:cubicBezTo>
                <a:cubicBezTo>
                  <a:pt x="1" y="882"/>
                  <a:pt x="251" y="1132"/>
                  <a:pt x="560" y="1132"/>
                </a:cubicBezTo>
                <a:cubicBezTo>
                  <a:pt x="870" y="1132"/>
                  <a:pt x="1132" y="882"/>
                  <a:pt x="1132" y="560"/>
                </a:cubicBezTo>
                <a:cubicBezTo>
                  <a:pt x="1132" y="251"/>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8" name="Google Shape;1528;p2"/>
          <p:cNvSpPr/>
          <p:nvPr/>
        </p:nvSpPr>
        <p:spPr>
          <a:xfrm>
            <a:off x="1434308" y="2356965"/>
            <a:ext cx="38896" cy="38896"/>
          </a:xfrm>
          <a:custGeom>
            <a:avLst/>
            <a:gdLst/>
            <a:ahLst/>
            <a:cxnLst/>
            <a:rect l="l" t="t" r="r" b="b"/>
            <a:pathLst>
              <a:path w="1132" h="1132" extrusionOk="0">
                <a:moveTo>
                  <a:pt x="560" y="0"/>
                </a:moveTo>
                <a:cubicBezTo>
                  <a:pt x="250" y="0"/>
                  <a:pt x="0" y="250"/>
                  <a:pt x="0" y="560"/>
                </a:cubicBezTo>
                <a:cubicBezTo>
                  <a:pt x="12" y="881"/>
                  <a:pt x="262" y="1132"/>
                  <a:pt x="560" y="1132"/>
                </a:cubicBezTo>
                <a:cubicBezTo>
                  <a:pt x="881" y="1132"/>
                  <a:pt x="1131" y="881"/>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9" name="Google Shape;1529;p2"/>
          <p:cNvSpPr/>
          <p:nvPr/>
        </p:nvSpPr>
        <p:spPr>
          <a:xfrm>
            <a:off x="1306252" y="2356965"/>
            <a:ext cx="38896" cy="38896"/>
          </a:xfrm>
          <a:custGeom>
            <a:avLst/>
            <a:gdLst/>
            <a:ahLst/>
            <a:cxnLst/>
            <a:rect l="l" t="t" r="r" b="b"/>
            <a:pathLst>
              <a:path w="1132" h="1132" extrusionOk="0">
                <a:moveTo>
                  <a:pt x="572" y="0"/>
                </a:moveTo>
                <a:cubicBezTo>
                  <a:pt x="263" y="0"/>
                  <a:pt x="1" y="250"/>
                  <a:pt x="1" y="560"/>
                </a:cubicBezTo>
                <a:cubicBezTo>
                  <a:pt x="1" y="870"/>
                  <a:pt x="263" y="1132"/>
                  <a:pt x="572" y="1132"/>
                </a:cubicBezTo>
                <a:cubicBezTo>
                  <a:pt x="882" y="1132"/>
                  <a:pt x="1132" y="870"/>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0" name="Google Shape;1530;p2"/>
          <p:cNvSpPr/>
          <p:nvPr/>
        </p:nvSpPr>
        <p:spPr>
          <a:xfrm>
            <a:off x="1242035" y="2420769"/>
            <a:ext cx="38896" cy="38896"/>
          </a:xfrm>
          <a:custGeom>
            <a:avLst/>
            <a:gdLst/>
            <a:ahLst/>
            <a:cxnLst/>
            <a:rect l="l" t="t" r="r" b="b"/>
            <a:pathLst>
              <a:path w="1132" h="1132" extrusionOk="0">
                <a:moveTo>
                  <a:pt x="560" y="1"/>
                </a:moveTo>
                <a:cubicBezTo>
                  <a:pt x="250" y="1"/>
                  <a:pt x="0" y="251"/>
                  <a:pt x="0" y="572"/>
                </a:cubicBezTo>
                <a:cubicBezTo>
                  <a:pt x="0" y="882"/>
                  <a:pt x="262" y="1132"/>
                  <a:pt x="560" y="1132"/>
                </a:cubicBezTo>
                <a:cubicBezTo>
                  <a:pt x="881" y="1132"/>
                  <a:pt x="1131" y="882"/>
                  <a:pt x="1131" y="572"/>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1" name="Google Shape;1531;p2"/>
          <p:cNvSpPr/>
          <p:nvPr/>
        </p:nvSpPr>
        <p:spPr>
          <a:xfrm>
            <a:off x="1370469" y="2420769"/>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2" name="Google Shape;1532;p2"/>
          <p:cNvSpPr/>
          <p:nvPr/>
        </p:nvSpPr>
        <p:spPr>
          <a:xfrm>
            <a:off x="1242035" y="2292336"/>
            <a:ext cx="38896" cy="38896"/>
          </a:xfrm>
          <a:custGeom>
            <a:avLst/>
            <a:gdLst/>
            <a:ahLst/>
            <a:cxnLst/>
            <a:rect l="l" t="t" r="r" b="b"/>
            <a:pathLst>
              <a:path w="1132" h="1132" extrusionOk="0">
                <a:moveTo>
                  <a:pt x="560" y="0"/>
                </a:moveTo>
                <a:cubicBezTo>
                  <a:pt x="250" y="0"/>
                  <a:pt x="0" y="262"/>
                  <a:pt x="0" y="572"/>
                </a:cubicBezTo>
                <a:cubicBezTo>
                  <a:pt x="12" y="881"/>
                  <a:pt x="262" y="1131"/>
                  <a:pt x="560" y="1131"/>
                </a:cubicBezTo>
                <a:cubicBezTo>
                  <a:pt x="881" y="1131"/>
                  <a:pt x="1131" y="881"/>
                  <a:pt x="1131" y="572"/>
                </a:cubicBezTo>
                <a:cubicBezTo>
                  <a:pt x="1131" y="262"/>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3" name="Google Shape;1533;p2"/>
          <p:cNvSpPr/>
          <p:nvPr/>
        </p:nvSpPr>
        <p:spPr>
          <a:xfrm>
            <a:off x="1370469" y="2292336"/>
            <a:ext cx="38896" cy="38896"/>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4" name="Google Shape;1534;p2"/>
          <p:cNvSpPr/>
          <p:nvPr/>
        </p:nvSpPr>
        <p:spPr>
          <a:xfrm>
            <a:off x="1434308" y="2228497"/>
            <a:ext cx="38896" cy="38896"/>
          </a:xfrm>
          <a:custGeom>
            <a:avLst/>
            <a:gdLst/>
            <a:ahLst/>
            <a:cxnLst/>
            <a:rect l="l" t="t" r="r" b="b"/>
            <a:pathLst>
              <a:path w="1132" h="1132" extrusionOk="0">
                <a:moveTo>
                  <a:pt x="560" y="1"/>
                </a:moveTo>
                <a:cubicBezTo>
                  <a:pt x="250" y="1"/>
                  <a:pt x="0" y="251"/>
                  <a:pt x="0" y="572"/>
                </a:cubicBezTo>
                <a:cubicBezTo>
                  <a:pt x="0" y="882"/>
                  <a:pt x="262" y="1132"/>
                  <a:pt x="560" y="1132"/>
                </a:cubicBezTo>
                <a:cubicBezTo>
                  <a:pt x="881" y="1132"/>
                  <a:pt x="1131" y="882"/>
                  <a:pt x="1131" y="572"/>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5" name="Google Shape;1535;p2"/>
          <p:cNvSpPr/>
          <p:nvPr/>
        </p:nvSpPr>
        <p:spPr>
          <a:xfrm>
            <a:off x="1306252" y="2228909"/>
            <a:ext cx="38896" cy="38896"/>
          </a:xfrm>
          <a:custGeom>
            <a:avLst/>
            <a:gdLst/>
            <a:ahLst/>
            <a:cxnLst/>
            <a:rect l="l" t="t" r="r" b="b"/>
            <a:pathLst>
              <a:path w="1132" h="1132" extrusionOk="0">
                <a:moveTo>
                  <a:pt x="572" y="1"/>
                </a:moveTo>
                <a:cubicBezTo>
                  <a:pt x="263" y="1"/>
                  <a:pt x="1" y="263"/>
                  <a:pt x="1" y="572"/>
                </a:cubicBezTo>
                <a:cubicBezTo>
                  <a:pt x="1" y="882"/>
                  <a:pt x="263" y="1132"/>
                  <a:pt x="572" y="1132"/>
                </a:cubicBezTo>
                <a:cubicBezTo>
                  <a:pt x="882" y="1132"/>
                  <a:pt x="1132" y="882"/>
                  <a:pt x="1132" y="572"/>
                </a:cubicBezTo>
                <a:cubicBezTo>
                  <a:pt x="1132" y="263"/>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6" name="Google Shape;1536;p2"/>
          <p:cNvSpPr/>
          <p:nvPr/>
        </p:nvSpPr>
        <p:spPr>
          <a:xfrm>
            <a:off x="1178196" y="2100887"/>
            <a:ext cx="38896" cy="38896"/>
          </a:xfrm>
          <a:custGeom>
            <a:avLst/>
            <a:gdLst/>
            <a:ahLst/>
            <a:cxnLst/>
            <a:rect l="l" t="t" r="r" b="b"/>
            <a:pathLst>
              <a:path w="1132" h="1132" extrusionOk="0">
                <a:moveTo>
                  <a:pt x="561" y="0"/>
                </a:moveTo>
                <a:cubicBezTo>
                  <a:pt x="251" y="0"/>
                  <a:pt x="1" y="250"/>
                  <a:pt x="1" y="560"/>
                </a:cubicBezTo>
                <a:cubicBezTo>
                  <a:pt x="13" y="869"/>
                  <a:pt x="263" y="1131"/>
                  <a:pt x="561" y="1131"/>
                </a:cubicBezTo>
                <a:cubicBezTo>
                  <a:pt x="870" y="1131"/>
                  <a:pt x="1132" y="869"/>
                  <a:pt x="1132" y="560"/>
                </a:cubicBezTo>
                <a:cubicBezTo>
                  <a:pt x="1132" y="250"/>
                  <a:pt x="870" y="0"/>
                  <a:pt x="561"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7" name="Google Shape;1537;p2"/>
          <p:cNvSpPr/>
          <p:nvPr/>
        </p:nvSpPr>
        <p:spPr>
          <a:xfrm>
            <a:off x="1050174" y="2100475"/>
            <a:ext cx="38896" cy="38896"/>
          </a:xfrm>
          <a:custGeom>
            <a:avLst/>
            <a:gdLst/>
            <a:ahLst/>
            <a:cxnLst/>
            <a:rect l="l" t="t" r="r" b="b"/>
            <a:pathLst>
              <a:path w="1132" h="1132" extrusionOk="0">
                <a:moveTo>
                  <a:pt x="560" y="0"/>
                </a:moveTo>
                <a:cubicBezTo>
                  <a:pt x="250" y="0"/>
                  <a:pt x="0" y="262"/>
                  <a:pt x="0" y="572"/>
                </a:cubicBezTo>
                <a:cubicBezTo>
                  <a:pt x="0" y="881"/>
                  <a:pt x="250" y="1131"/>
                  <a:pt x="560" y="1131"/>
                </a:cubicBezTo>
                <a:cubicBezTo>
                  <a:pt x="881" y="1131"/>
                  <a:pt x="1131" y="881"/>
                  <a:pt x="1131" y="572"/>
                </a:cubicBezTo>
                <a:cubicBezTo>
                  <a:pt x="1131" y="262"/>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8" name="Google Shape;1538;p2"/>
          <p:cNvSpPr/>
          <p:nvPr/>
        </p:nvSpPr>
        <p:spPr>
          <a:xfrm>
            <a:off x="986335" y="2164692"/>
            <a:ext cx="38896" cy="38896"/>
          </a:xfrm>
          <a:custGeom>
            <a:avLst/>
            <a:gdLst/>
            <a:ahLst/>
            <a:cxnLst/>
            <a:rect l="l" t="t" r="r" b="b"/>
            <a:pathLst>
              <a:path w="1132" h="1132" extrusionOk="0">
                <a:moveTo>
                  <a:pt x="560" y="0"/>
                </a:moveTo>
                <a:cubicBezTo>
                  <a:pt x="251" y="0"/>
                  <a:pt x="1" y="251"/>
                  <a:pt x="1" y="560"/>
                </a:cubicBezTo>
                <a:cubicBezTo>
                  <a:pt x="1" y="882"/>
                  <a:pt x="251" y="1132"/>
                  <a:pt x="560" y="1132"/>
                </a:cubicBezTo>
                <a:cubicBezTo>
                  <a:pt x="882" y="1132"/>
                  <a:pt x="1132" y="882"/>
                  <a:pt x="1132" y="560"/>
                </a:cubicBezTo>
                <a:cubicBezTo>
                  <a:pt x="1132" y="251"/>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9" name="Google Shape;1539;p2"/>
          <p:cNvSpPr/>
          <p:nvPr/>
        </p:nvSpPr>
        <p:spPr>
          <a:xfrm>
            <a:off x="1113979" y="2164692"/>
            <a:ext cx="38896" cy="38896"/>
          </a:xfrm>
          <a:custGeom>
            <a:avLst/>
            <a:gdLst/>
            <a:ahLst/>
            <a:cxnLst/>
            <a:rect l="l" t="t" r="r" b="b"/>
            <a:pathLst>
              <a:path w="1132" h="1132" extrusionOk="0">
                <a:moveTo>
                  <a:pt x="572" y="0"/>
                </a:moveTo>
                <a:cubicBezTo>
                  <a:pt x="263" y="0"/>
                  <a:pt x="1" y="251"/>
                  <a:pt x="1" y="560"/>
                </a:cubicBezTo>
                <a:cubicBezTo>
                  <a:pt x="1" y="882"/>
                  <a:pt x="263" y="1132"/>
                  <a:pt x="572" y="1132"/>
                </a:cubicBezTo>
                <a:cubicBezTo>
                  <a:pt x="882" y="1132"/>
                  <a:pt x="1132" y="882"/>
                  <a:pt x="1132" y="560"/>
                </a:cubicBezTo>
                <a:cubicBezTo>
                  <a:pt x="1132" y="251"/>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0" name="Google Shape;1540;p2"/>
          <p:cNvSpPr/>
          <p:nvPr/>
        </p:nvSpPr>
        <p:spPr>
          <a:xfrm>
            <a:off x="1178196" y="2356965"/>
            <a:ext cx="38896" cy="38896"/>
          </a:xfrm>
          <a:custGeom>
            <a:avLst/>
            <a:gdLst/>
            <a:ahLst/>
            <a:cxnLst/>
            <a:rect l="l" t="t" r="r" b="b"/>
            <a:pathLst>
              <a:path w="1132" h="1132" extrusionOk="0">
                <a:moveTo>
                  <a:pt x="561" y="0"/>
                </a:moveTo>
                <a:cubicBezTo>
                  <a:pt x="251" y="0"/>
                  <a:pt x="1" y="250"/>
                  <a:pt x="1" y="560"/>
                </a:cubicBezTo>
                <a:cubicBezTo>
                  <a:pt x="13" y="881"/>
                  <a:pt x="263" y="1132"/>
                  <a:pt x="561" y="1132"/>
                </a:cubicBezTo>
                <a:cubicBezTo>
                  <a:pt x="870" y="1132"/>
                  <a:pt x="1132" y="881"/>
                  <a:pt x="1132" y="560"/>
                </a:cubicBezTo>
                <a:cubicBezTo>
                  <a:pt x="1132" y="250"/>
                  <a:pt x="870" y="0"/>
                  <a:pt x="561"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1" name="Google Shape;1541;p2"/>
          <p:cNvSpPr/>
          <p:nvPr/>
        </p:nvSpPr>
        <p:spPr>
          <a:xfrm>
            <a:off x="1050174" y="2356965"/>
            <a:ext cx="38896" cy="38896"/>
          </a:xfrm>
          <a:custGeom>
            <a:avLst/>
            <a:gdLst/>
            <a:ahLst/>
            <a:cxnLst/>
            <a:rect l="l" t="t" r="r" b="b"/>
            <a:pathLst>
              <a:path w="1132" h="1132" extrusionOk="0">
                <a:moveTo>
                  <a:pt x="560" y="0"/>
                </a:moveTo>
                <a:cubicBezTo>
                  <a:pt x="250" y="0"/>
                  <a:pt x="0" y="250"/>
                  <a:pt x="0" y="560"/>
                </a:cubicBezTo>
                <a:cubicBezTo>
                  <a:pt x="0" y="870"/>
                  <a:pt x="250" y="1132"/>
                  <a:pt x="560" y="1132"/>
                </a:cubicBezTo>
                <a:cubicBezTo>
                  <a:pt x="881" y="1132"/>
                  <a:pt x="1131" y="870"/>
                  <a:pt x="1131" y="560"/>
                </a:cubicBezTo>
                <a:cubicBezTo>
                  <a:pt x="1131" y="250"/>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2" name="Google Shape;1542;p2"/>
          <p:cNvSpPr/>
          <p:nvPr/>
        </p:nvSpPr>
        <p:spPr>
          <a:xfrm>
            <a:off x="986335" y="2420769"/>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3" name="Google Shape;1543;p2"/>
          <p:cNvSpPr/>
          <p:nvPr/>
        </p:nvSpPr>
        <p:spPr>
          <a:xfrm>
            <a:off x="1113979" y="2420769"/>
            <a:ext cx="38896" cy="38896"/>
          </a:xfrm>
          <a:custGeom>
            <a:avLst/>
            <a:gdLst/>
            <a:ahLst/>
            <a:cxnLst/>
            <a:rect l="l" t="t" r="r" b="b"/>
            <a:pathLst>
              <a:path w="1132" h="1132" extrusionOk="0">
                <a:moveTo>
                  <a:pt x="572" y="1"/>
                </a:moveTo>
                <a:cubicBezTo>
                  <a:pt x="263" y="1"/>
                  <a:pt x="1" y="251"/>
                  <a:pt x="1" y="572"/>
                </a:cubicBezTo>
                <a:cubicBezTo>
                  <a:pt x="1" y="882"/>
                  <a:pt x="263"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4" name="Google Shape;1544;p2"/>
          <p:cNvSpPr/>
          <p:nvPr/>
        </p:nvSpPr>
        <p:spPr>
          <a:xfrm>
            <a:off x="986335" y="2292336"/>
            <a:ext cx="38896" cy="38896"/>
          </a:xfrm>
          <a:custGeom>
            <a:avLst/>
            <a:gdLst/>
            <a:ahLst/>
            <a:cxnLst/>
            <a:rect l="l" t="t" r="r" b="b"/>
            <a:pathLst>
              <a:path w="1132" h="1132" extrusionOk="0">
                <a:moveTo>
                  <a:pt x="560" y="0"/>
                </a:moveTo>
                <a:cubicBezTo>
                  <a:pt x="251" y="0"/>
                  <a:pt x="1" y="262"/>
                  <a:pt x="1" y="572"/>
                </a:cubicBezTo>
                <a:cubicBezTo>
                  <a:pt x="1" y="881"/>
                  <a:pt x="251" y="1131"/>
                  <a:pt x="560" y="1131"/>
                </a:cubicBezTo>
                <a:cubicBezTo>
                  <a:pt x="882" y="1131"/>
                  <a:pt x="1132" y="881"/>
                  <a:pt x="1132" y="572"/>
                </a:cubicBezTo>
                <a:cubicBezTo>
                  <a:pt x="1132" y="262"/>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5" name="Google Shape;1545;p2"/>
          <p:cNvSpPr/>
          <p:nvPr/>
        </p:nvSpPr>
        <p:spPr>
          <a:xfrm>
            <a:off x="1113979" y="2292336"/>
            <a:ext cx="38896" cy="38896"/>
          </a:xfrm>
          <a:custGeom>
            <a:avLst/>
            <a:gdLst/>
            <a:ahLst/>
            <a:cxnLst/>
            <a:rect l="l" t="t" r="r" b="b"/>
            <a:pathLst>
              <a:path w="1132" h="1132" extrusionOk="0">
                <a:moveTo>
                  <a:pt x="572" y="0"/>
                </a:moveTo>
                <a:cubicBezTo>
                  <a:pt x="263" y="0"/>
                  <a:pt x="1" y="262"/>
                  <a:pt x="1" y="572"/>
                </a:cubicBezTo>
                <a:cubicBezTo>
                  <a:pt x="1" y="881"/>
                  <a:pt x="263"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6" name="Google Shape;1546;p2"/>
          <p:cNvSpPr/>
          <p:nvPr/>
        </p:nvSpPr>
        <p:spPr>
          <a:xfrm>
            <a:off x="1178196" y="2228497"/>
            <a:ext cx="38896" cy="38896"/>
          </a:xfrm>
          <a:custGeom>
            <a:avLst/>
            <a:gdLst/>
            <a:ahLst/>
            <a:cxnLst/>
            <a:rect l="l" t="t" r="r" b="b"/>
            <a:pathLst>
              <a:path w="1132" h="1132" extrusionOk="0">
                <a:moveTo>
                  <a:pt x="561" y="1"/>
                </a:moveTo>
                <a:cubicBezTo>
                  <a:pt x="251" y="1"/>
                  <a:pt x="1" y="251"/>
                  <a:pt x="1" y="572"/>
                </a:cubicBezTo>
                <a:cubicBezTo>
                  <a:pt x="1" y="882"/>
                  <a:pt x="263" y="1132"/>
                  <a:pt x="561" y="1132"/>
                </a:cubicBezTo>
                <a:cubicBezTo>
                  <a:pt x="870" y="1132"/>
                  <a:pt x="1132" y="882"/>
                  <a:pt x="1132" y="572"/>
                </a:cubicBezTo>
                <a:cubicBezTo>
                  <a:pt x="1132" y="251"/>
                  <a:pt x="870" y="1"/>
                  <a:pt x="561"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7" name="Google Shape;1547;p2"/>
          <p:cNvSpPr/>
          <p:nvPr/>
        </p:nvSpPr>
        <p:spPr>
          <a:xfrm>
            <a:off x="1050174" y="2228909"/>
            <a:ext cx="38896" cy="38896"/>
          </a:xfrm>
          <a:custGeom>
            <a:avLst/>
            <a:gdLst/>
            <a:ahLst/>
            <a:cxnLst/>
            <a:rect l="l" t="t" r="r" b="b"/>
            <a:pathLst>
              <a:path w="1132" h="1132" extrusionOk="0">
                <a:moveTo>
                  <a:pt x="560" y="1"/>
                </a:moveTo>
                <a:cubicBezTo>
                  <a:pt x="250" y="1"/>
                  <a:pt x="0" y="263"/>
                  <a:pt x="0" y="572"/>
                </a:cubicBezTo>
                <a:cubicBezTo>
                  <a:pt x="0" y="882"/>
                  <a:pt x="250" y="1132"/>
                  <a:pt x="560" y="1132"/>
                </a:cubicBezTo>
                <a:cubicBezTo>
                  <a:pt x="881" y="1132"/>
                  <a:pt x="1131" y="882"/>
                  <a:pt x="1131" y="572"/>
                </a:cubicBezTo>
                <a:cubicBezTo>
                  <a:pt x="1131" y="263"/>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8" name="Google Shape;1548;p2"/>
          <p:cNvSpPr/>
          <p:nvPr/>
        </p:nvSpPr>
        <p:spPr>
          <a:xfrm>
            <a:off x="922531" y="2100887"/>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70" y="1131"/>
                  <a:pt x="1132" y="869"/>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9" name="Google Shape;1549;p2"/>
          <p:cNvSpPr/>
          <p:nvPr/>
        </p:nvSpPr>
        <p:spPr>
          <a:xfrm>
            <a:off x="794062" y="2100475"/>
            <a:ext cx="38930" cy="38896"/>
          </a:xfrm>
          <a:custGeom>
            <a:avLst/>
            <a:gdLst/>
            <a:ahLst/>
            <a:cxnLst/>
            <a:rect l="l" t="t" r="r" b="b"/>
            <a:pathLst>
              <a:path w="1133" h="1132" extrusionOk="0">
                <a:moveTo>
                  <a:pt x="561" y="0"/>
                </a:moveTo>
                <a:cubicBezTo>
                  <a:pt x="251" y="0"/>
                  <a:pt x="1" y="262"/>
                  <a:pt x="1" y="572"/>
                </a:cubicBezTo>
                <a:cubicBezTo>
                  <a:pt x="1" y="881"/>
                  <a:pt x="251" y="1131"/>
                  <a:pt x="561" y="1131"/>
                </a:cubicBezTo>
                <a:cubicBezTo>
                  <a:pt x="870" y="1131"/>
                  <a:pt x="1132" y="881"/>
                  <a:pt x="1132" y="572"/>
                </a:cubicBezTo>
                <a:cubicBezTo>
                  <a:pt x="1132" y="262"/>
                  <a:pt x="870" y="0"/>
                  <a:pt x="561"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0" name="Google Shape;1550;p2"/>
          <p:cNvSpPr/>
          <p:nvPr/>
        </p:nvSpPr>
        <p:spPr>
          <a:xfrm>
            <a:off x="729845" y="2164692"/>
            <a:ext cx="39308" cy="38896"/>
          </a:xfrm>
          <a:custGeom>
            <a:avLst/>
            <a:gdLst/>
            <a:ahLst/>
            <a:cxnLst/>
            <a:rect l="l" t="t" r="r" b="b"/>
            <a:pathLst>
              <a:path w="1144" h="1132" extrusionOk="0">
                <a:moveTo>
                  <a:pt x="572" y="0"/>
                </a:moveTo>
                <a:cubicBezTo>
                  <a:pt x="263" y="0"/>
                  <a:pt x="1" y="251"/>
                  <a:pt x="1" y="560"/>
                </a:cubicBezTo>
                <a:cubicBezTo>
                  <a:pt x="13" y="882"/>
                  <a:pt x="263" y="1132"/>
                  <a:pt x="572" y="1132"/>
                </a:cubicBezTo>
                <a:cubicBezTo>
                  <a:pt x="882" y="1132"/>
                  <a:pt x="1144" y="882"/>
                  <a:pt x="1144" y="560"/>
                </a:cubicBezTo>
                <a:cubicBezTo>
                  <a:pt x="1144" y="251"/>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1" name="Google Shape;1551;p2"/>
          <p:cNvSpPr/>
          <p:nvPr/>
        </p:nvSpPr>
        <p:spPr>
          <a:xfrm>
            <a:off x="857901" y="2164692"/>
            <a:ext cx="38896" cy="38896"/>
          </a:xfrm>
          <a:custGeom>
            <a:avLst/>
            <a:gdLst/>
            <a:ahLst/>
            <a:cxnLst/>
            <a:rect l="l" t="t" r="r" b="b"/>
            <a:pathLst>
              <a:path w="1132" h="1132" extrusionOk="0">
                <a:moveTo>
                  <a:pt x="572" y="0"/>
                </a:moveTo>
                <a:cubicBezTo>
                  <a:pt x="250" y="0"/>
                  <a:pt x="0" y="251"/>
                  <a:pt x="0" y="560"/>
                </a:cubicBezTo>
                <a:cubicBezTo>
                  <a:pt x="12" y="882"/>
                  <a:pt x="250" y="1132"/>
                  <a:pt x="572" y="1132"/>
                </a:cubicBezTo>
                <a:cubicBezTo>
                  <a:pt x="881" y="1132"/>
                  <a:pt x="1131" y="882"/>
                  <a:pt x="1131" y="560"/>
                </a:cubicBezTo>
                <a:cubicBezTo>
                  <a:pt x="1131" y="251"/>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2" name="Google Shape;1552;p2"/>
          <p:cNvSpPr/>
          <p:nvPr/>
        </p:nvSpPr>
        <p:spPr>
          <a:xfrm>
            <a:off x="922531" y="2356965"/>
            <a:ext cx="38896" cy="38896"/>
          </a:xfrm>
          <a:custGeom>
            <a:avLst/>
            <a:gdLst/>
            <a:ahLst/>
            <a:cxnLst/>
            <a:rect l="l" t="t" r="r" b="b"/>
            <a:pathLst>
              <a:path w="1132" h="1132" extrusionOk="0">
                <a:moveTo>
                  <a:pt x="560" y="0"/>
                </a:moveTo>
                <a:cubicBezTo>
                  <a:pt x="251" y="0"/>
                  <a:pt x="1" y="250"/>
                  <a:pt x="1" y="560"/>
                </a:cubicBezTo>
                <a:cubicBezTo>
                  <a:pt x="1" y="881"/>
                  <a:pt x="251" y="1132"/>
                  <a:pt x="560" y="1132"/>
                </a:cubicBezTo>
                <a:cubicBezTo>
                  <a:pt x="870" y="1132"/>
                  <a:pt x="1132" y="881"/>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3" name="Google Shape;1553;p2"/>
          <p:cNvSpPr/>
          <p:nvPr/>
        </p:nvSpPr>
        <p:spPr>
          <a:xfrm>
            <a:off x="794062" y="2356965"/>
            <a:ext cx="38930" cy="38896"/>
          </a:xfrm>
          <a:custGeom>
            <a:avLst/>
            <a:gdLst/>
            <a:ahLst/>
            <a:cxnLst/>
            <a:rect l="l" t="t" r="r" b="b"/>
            <a:pathLst>
              <a:path w="1133" h="1132" extrusionOk="0">
                <a:moveTo>
                  <a:pt x="561" y="0"/>
                </a:moveTo>
                <a:cubicBezTo>
                  <a:pt x="251" y="0"/>
                  <a:pt x="1" y="250"/>
                  <a:pt x="1" y="560"/>
                </a:cubicBezTo>
                <a:cubicBezTo>
                  <a:pt x="1" y="870"/>
                  <a:pt x="251" y="1132"/>
                  <a:pt x="561" y="1132"/>
                </a:cubicBezTo>
                <a:cubicBezTo>
                  <a:pt x="870" y="1132"/>
                  <a:pt x="1132" y="870"/>
                  <a:pt x="1132" y="560"/>
                </a:cubicBezTo>
                <a:cubicBezTo>
                  <a:pt x="1132" y="250"/>
                  <a:pt x="870" y="0"/>
                  <a:pt x="561"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4" name="Google Shape;1554;p2"/>
          <p:cNvSpPr/>
          <p:nvPr/>
        </p:nvSpPr>
        <p:spPr>
          <a:xfrm>
            <a:off x="729845" y="2420769"/>
            <a:ext cx="39308" cy="38896"/>
          </a:xfrm>
          <a:custGeom>
            <a:avLst/>
            <a:gdLst/>
            <a:ahLst/>
            <a:cxnLst/>
            <a:rect l="l" t="t" r="r" b="b"/>
            <a:pathLst>
              <a:path w="1144" h="1132" extrusionOk="0">
                <a:moveTo>
                  <a:pt x="572" y="1"/>
                </a:moveTo>
                <a:cubicBezTo>
                  <a:pt x="263" y="1"/>
                  <a:pt x="1" y="251"/>
                  <a:pt x="1" y="572"/>
                </a:cubicBezTo>
                <a:cubicBezTo>
                  <a:pt x="1" y="882"/>
                  <a:pt x="263" y="1132"/>
                  <a:pt x="572" y="1132"/>
                </a:cubicBezTo>
                <a:cubicBezTo>
                  <a:pt x="882" y="1132"/>
                  <a:pt x="1144" y="882"/>
                  <a:pt x="1144" y="572"/>
                </a:cubicBezTo>
                <a:cubicBezTo>
                  <a:pt x="1144"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5" name="Google Shape;1555;p2"/>
          <p:cNvSpPr/>
          <p:nvPr/>
        </p:nvSpPr>
        <p:spPr>
          <a:xfrm>
            <a:off x="857901" y="2420769"/>
            <a:ext cx="38896" cy="38896"/>
          </a:xfrm>
          <a:custGeom>
            <a:avLst/>
            <a:gdLst/>
            <a:ahLst/>
            <a:cxnLst/>
            <a:rect l="l" t="t" r="r" b="b"/>
            <a:pathLst>
              <a:path w="1132" h="1132" extrusionOk="0">
                <a:moveTo>
                  <a:pt x="572" y="1"/>
                </a:moveTo>
                <a:cubicBezTo>
                  <a:pt x="250" y="1"/>
                  <a:pt x="0" y="251"/>
                  <a:pt x="0" y="572"/>
                </a:cubicBezTo>
                <a:cubicBezTo>
                  <a:pt x="0" y="882"/>
                  <a:pt x="250"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6" name="Google Shape;1556;p2"/>
          <p:cNvSpPr/>
          <p:nvPr/>
        </p:nvSpPr>
        <p:spPr>
          <a:xfrm>
            <a:off x="729845" y="2292336"/>
            <a:ext cx="39308" cy="38896"/>
          </a:xfrm>
          <a:custGeom>
            <a:avLst/>
            <a:gdLst/>
            <a:ahLst/>
            <a:cxnLst/>
            <a:rect l="l" t="t" r="r" b="b"/>
            <a:pathLst>
              <a:path w="1144" h="1132" extrusionOk="0">
                <a:moveTo>
                  <a:pt x="572" y="0"/>
                </a:moveTo>
                <a:cubicBezTo>
                  <a:pt x="263" y="0"/>
                  <a:pt x="1" y="262"/>
                  <a:pt x="1" y="572"/>
                </a:cubicBezTo>
                <a:cubicBezTo>
                  <a:pt x="13" y="881"/>
                  <a:pt x="263" y="1131"/>
                  <a:pt x="572" y="1131"/>
                </a:cubicBezTo>
                <a:cubicBezTo>
                  <a:pt x="882" y="1131"/>
                  <a:pt x="1144" y="881"/>
                  <a:pt x="1144" y="572"/>
                </a:cubicBezTo>
                <a:cubicBezTo>
                  <a:pt x="1144"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7" name="Google Shape;1557;p2"/>
          <p:cNvSpPr/>
          <p:nvPr/>
        </p:nvSpPr>
        <p:spPr>
          <a:xfrm>
            <a:off x="857901" y="2292336"/>
            <a:ext cx="38896" cy="38896"/>
          </a:xfrm>
          <a:custGeom>
            <a:avLst/>
            <a:gdLst/>
            <a:ahLst/>
            <a:cxnLst/>
            <a:rect l="l" t="t" r="r" b="b"/>
            <a:pathLst>
              <a:path w="1132" h="1132" extrusionOk="0">
                <a:moveTo>
                  <a:pt x="572" y="0"/>
                </a:moveTo>
                <a:cubicBezTo>
                  <a:pt x="250" y="0"/>
                  <a:pt x="0" y="262"/>
                  <a:pt x="0" y="572"/>
                </a:cubicBezTo>
                <a:cubicBezTo>
                  <a:pt x="12" y="881"/>
                  <a:pt x="250"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8" name="Google Shape;1558;p2"/>
          <p:cNvSpPr/>
          <p:nvPr/>
        </p:nvSpPr>
        <p:spPr>
          <a:xfrm>
            <a:off x="922531" y="2228497"/>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70" y="1132"/>
                  <a:pt x="1132" y="882"/>
                  <a:pt x="1132" y="572"/>
                </a:cubicBezTo>
                <a:cubicBezTo>
                  <a:pt x="1132"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9" name="Google Shape;1559;p2"/>
          <p:cNvSpPr/>
          <p:nvPr/>
        </p:nvSpPr>
        <p:spPr>
          <a:xfrm>
            <a:off x="794062" y="2228909"/>
            <a:ext cx="38930" cy="38896"/>
          </a:xfrm>
          <a:custGeom>
            <a:avLst/>
            <a:gdLst/>
            <a:ahLst/>
            <a:cxnLst/>
            <a:rect l="l" t="t" r="r" b="b"/>
            <a:pathLst>
              <a:path w="1133" h="1132" extrusionOk="0">
                <a:moveTo>
                  <a:pt x="561" y="1"/>
                </a:moveTo>
                <a:cubicBezTo>
                  <a:pt x="251" y="1"/>
                  <a:pt x="1" y="263"/>
                  <a:pt x="1" y="572"/>
                </a:cubicBezTo>
                <a:cubicBezTo>
                  <a:pt x="1" y="882"/>
                  <a:pt x="251" y="1132"/>
                  <a:pt x="561" y="1132"/>
                </a:cubicBezTo>
                <a:cubicBezTo>
                  <a:pt x="870" y="1132"/>
                  <a:pt x="1132" y="882"/>
                  <a:pt x="1132" y="572"/>
                </a:cubicBezTo>
                <a:cubicBezTo>
                  <a:pt x="1132" y="263"/>
                  <a:pt x="870" y="1"/>
                  <a:pt x="561"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0" name="Google Shape;1560;p2"/>
          <p:cNvSpPr/>
          <p:nvPr/>
        </p:nvSpPr>
        <p:spPr>
          <a:xfrm>
            <a:off x="666041" y="2100887"/>
            <a:ext cx="38896" cy="38896"/>
          </a:xfrm>
          <a:custGeom>
            <a:avLst/>
            <a:gdLst/>
            <a:ahLst/>
            <a:cxnLst/>
            <a:rect l="l" t="t" r="r" b="b"/>
            <a:pathLst>
              <a:path w="1132" h="1132" extrusionOk="0">
                <a:moveTo>
                  <a:pt x="572" y="0"/>
                </a:moveTo>
                <a:cubicBezTo>
                  <a:pt x="262" y="0"/>
                  <a:pt x="0" y="250"/>
                  <a:pt x="0" y="560"/>
                </a:cubicBezTo>
                <a:cubicBezTo>
                  <a:pt x="0" y="869"/>
                  <a:pt x="262" y="1131"/>
                  <a:pt x="572" y="1131"/>
                </a:cubicBezTo>
                <a:cubicBezTo>
                  <a:pt x="881" y="1131"/>
                  <a:pt x="1131" y="869"/>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1" name="Google Shape;1561;p2"/>
          <p:cNvSpPr/>
          <p:nvPr/>
        </p:nvSpPr>
        <p:spPr>
          <a:xfrm>
            <a:off x="537985" y="2100475"/>
            <a:ext cx="38896" cy="38896"/>
          </a:xfrm>
          <a:custGeom>
            <a:avLst/>
            <a:gdLst/>
            <a:ahLst/>
            <a:cxnLst/>
            <a:rect l="l" t="t" r="r" b="b"/>
            <a:pathLst>
              <a:path w="1132" h="1132" extrusionOk="0">
                <a:moveTo>
                  <a:pt x="560" y="0"/>
                </a:moveTo>
                <a:cubicBezTo>
                  <a:pt x="251" y="0"/>
                  <a:pt x="1" y="262"/>
                  <a:pt x="1" y="572"/>
                </a:cubicBezTo>
                <a:cubicBezTo>
                  <a:pt x="1" y="881"/>
                  <a:pt x="251" y="1131"/>
                  <a:pt x="560" y="1131"/>
                </a:cubicBezTo>
                <a:cubicBezTo>
                  <a:pt x="870" y="1131"/>
                  <a:pt x="1132" y="881"/>
                  <a:pt x="1132" y="572"/>
                </a:cubicBezTo>
                <a:cubicBezTo>
                  <a:pt x="1132" y="262"/>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2" name="Google Shape;1562;p2"/>
          <p:cNvSpPr/>
          <p:nvPr/>
        </p:nvSpPr>
        <p:spPr>
          <a:xfrm>
            <a:off x="473768" y="2164692"/>
            <a:ext cx="38896" cy="38896"/>
          </a:xfrm>
          <a:custGeom>
            <a:avLst/>
            <a:gdLst/>
            <a:ahLst/>
            <a:cxnLst/>
            <a:rect l="l" t="t" r="r" b="b"/>
            <a:pathLst>
              <a:path w="1132" h="1132" extrusionOk="0">
                <a:moveTo>
                  <a:pt x="572" y="0"/>
                </a:moveTo>
                <a:cubicBezTo>
                  <a:pt x="262" y="0"/>
                  <a:pt x="0" y="251"/>
                  <a:pt x="0" y="560"/>
                </a:cubicBezTo>
                <a:cubicBezTo>
                  <a:pt x="0" y="882"/>
                  <a:pt x="262" y="1132"/>
                  <a:pt x="572" y="1132"/>
                </a:cubicBezTo>
                <a:cubicBezTo>
                  <a:pt x="881" y="1132"/>
                  <a:pt x="1131" y="882"/>
                  <a:pt x="1131" y="560"/>
                </a:cubicBezTo>
                <a:cubicBezTo>
                  <a:pt x="1131" y="251"/>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3" name="Google Shape;1563;p2"/>
          <p:cNvSpPr/>
          <p:nvPr/>
        </p:nvSpPr>
        <p:spPr>
          <a:xfrm>
            <a:off x="601824" y="2164692"/>
            <a:ext cx="38896" cy="38896"/>
          </a:xfrm>
          <a:custGeom>
            <a:avLst/>
            <a:gdLst/>
            <a:ahLst/>
            <a:cxnLst/>
            <a:rect l="l" t="t" r="r" b="b"/>
            <a:pathLst>
              <a:path w="1132" h="1132" extrusionOk="0">
                <a:moveTo>
                  <a:pt x="560" y="0"/>
                </a:moveTo>
                <a:cubicBezTo>
                  <a:pt x="250" y="0"/>
                  <a:pt x="0" y="251"/>
                  <a:pt x="0" y="560"/>
                </a:cubicBezTo>
                <a:cubicBezTo>
                  <a:pt x="12" y="882"/>
                  <a:pt x="250" y="1132"/>
                  <a:pt x="560" y="1132"/>
                </a:cubicBezTo>
                <a:cubicBezTo>
                  <a:pt x="881" y="1132"/>
                  <a:pt x="1131" y="882"/>
                  <a:pt x="1131" y="560"/>
                </a:cubicBezTo>
                <a:cubicBezTo>
                  <a:pt x="1131" y="251"/>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4" name="Google Shape;1564;p2"/>
          <p:cNvSpPr/>
          <p:nvPr/>
        </p:nvSpPr>
        <p:spPr>
          <a:xfrm>
            <a:off x="666041" y="2356965"/>
            <a:ext cx="38896" cy="38896"/>
          </a:xfrm>
          <a:custGeom>
            <a:avLst/>
            <a:gdLst/>
            <a:ahLst/>
            <a:cxnLst/>
            <a:rect l="l" t="t" r="r" b="b"/>
            <a:pathLst>
              <a:path w="1132" h="1132" extrusionOk="0">
                <a:moveTo>
                  <a:pt x="572" y="0"/>
                </a:moveTo>
                <a:cubicBezTo>
                  <a:pt x="262" y="0"/>
                  <a:pt x="0" y="250"/>
                  <a:pt x="0" y="560"/>
                </a:cubicBezTo>
                <a:cubicBezTo>
                  <a:pt x="0" y="881"/>
                  <a:pt x="262" y="1132"/>
                  <a:pt x="572" y="1132"/>
                </a:cubicBezTo>
                <a:cubicBezTo>
                  <a:pt x="881" y="1132"/>
                  <a:pt x="1131" y="881"/>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5" name="Google Shape;1565;p2"/>
          <p:cNvSpPr/>
          <p:nvPr/>
        </p:nvSpPr>
        <p:spPr>
          <a:xfrm>
            <a:off x="537985" y="2356965"/>
            <a:ext cx="38896" cy="38896"/>
          </a:xfrm>
          <a:custGeom>
            <a:avLst/>
            <a:gdLst/>
            <a:ahLst/>
            <a:cxnLst/>
            <a:rect l="l" t="t" r="r" b="b"/>
            <a:pathLst>
              <a:path w="1132" h="1132" extrusionOk="0">
                <a:moveTo>
                  <a:pt x="560" y="0"/>
                </a:moveTo>
                <a:cubicBezTo>
                  <a:pt x="251" y="0"/>
                  <a:pt x="1" y="250"/>
                  <a:pt x="1" y="560"/>
                </a:cubicBezTo>
                <a:cubicBezTo>
                  <a:pt x="1" y="870"/>
                  <a:pt x="251" y="1132"/>
                  <a:pt x="560" y="1132"/>
                </a:cubicBezTo>
                <a:cubicBezTo>
                  <a:pt x="870" y="1132"/>
                  <a:pt x="1132" y="870"/>
                  <a:pt x="1132" y="560"/>
                </a:cubicBezTo>
                <a:cubicBezTo>
                  <a:pt x="1132"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6" name="Google Shape;1566;p2"/>
          <p:cNvSpPr/>
          <p:nvPr/>
        </p:nvSpPr>
        <p:spPr>
          <a:xfrm>
            <a:off x="473768" y="2420769"/>
            <a:ext cx="38896" cy="38896"/>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7" name="Google Shape;1567;p2"/>
          <p:cNvSpPr/>
          <p:nvPr/>
        </p:nvSpPr>
        <p:spPr>
          <a:xfrm>
            <a:off x="601824" y="2420769"/>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81" y="1132"/>
                  <a:pt x="1131" y="882"/>
                  <a:pt x="1131" y="572"/>
                </a:cubicBezTo>
                <a:cubicBezTo>
                  <a:pt x="1131" y="251"/>
                  <a:pt x="881"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8" name="Google Shape;1568;p2"/>
          <p:cNvSpPr/>
          <p:nvPr/>
        </p:nvSpPr>
        <p:spPr>
          <a:xfrm>
            <a:off x="473768" y="2292336"/>
            <a:ext cx="38896" cy="38896"/>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9" name="Google Shape;1569;p2"/>
          <p:cNvSpPr/>
          <p:nvPr/>
        </p:nvSpPr>
        <p:spPr>
          <a:xfrm>
            <a:off x="601824" y="2292336"/>
            <a:ext cx="38896" cy="38896"/>
          </a:xfrm>
          <a:custGeom>
            <a:avLst/>
            <a:gdLst/>
            <a:ahLst/>
            <a:cxnLst/>
            <a:rect l="l" t="t" r="r" b="b"/>
            <a:pathLst>
              <a:path w="1132" h="1132" extrusionOk="0">
                <a:moveTo>
                  <a:pt x="560" y="0"/>
                </a:moveTo>
                <a:cubicBezTo>
                  <a:pt x="250" y="0"/>
                  <a:pt x="0" y="262"/>
                  <a:pt x="0" y="572"/>
                </a:cubicBezTo>
                <a:cubicBezTo>
                  <a:pt x="12" y="881"/>
                  <a:pt x="250" y="1131"/>
                  <a:pt x="560" y="1131"/>
                </a:cubicBezTo>
                <a:cubicBezTo>
                  <a:pt x="881" y="1131"/>
                  <a:pt x="1131" y="881"/>
                  <a:pt x="1131" y="572"/>
                </a:cubicBezTo>
                <a:cubicBezTo>
                  <a:pt x="1131" y="262"/>
                  <a:pt x="881"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0" name="Google Shape;1570;p2"/>
          <p:cNvSpPr/>
          <p:nvPr/>
        </p:nvSpPr>
        <p:spPr>
          <a:xfrm>
            <a:off x="666041" y="2228497"/>
            <a:ext cx="38896" cy="38896"/>
          </a:xfrm>
          <a:custGeom>
            <a:avLst/>
            <a:gdLst/>
            <a:ahLst/>
            <a:cxnLst/>
            <a:rect l="l" t="t" r="r" b="b"/>
            <a:pathLst>
              <a:path w="1132" h="1132" extrusionOk="0">
                <a:moveTo>
                  <a:pt x="572" y="1"/>
                </a:moveTo>
                <a:cubicBezTo>
                  <a:pt x="262" y="1"/>
                  <a:pt x="0" y="251"/>
                  <a:pt x="0" y="572"/>
                </a:cubicBezTo>
                <a:cubicBezTo>
                  <a:pt x="0" y="882"/>
                  <a:pt x="262"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1" name="Google Shape;1571;p2"/>
          <p:cNvSpPr/>
          <p:nvPr/>
        </p:nvSpPr>
        <p:spPr>
          <a:xfrm>
            <a:off x="537985" y="2228909"/>
            <a:ext cx="38896" cy="38896"/>
          </a:xfrm>
          <a:custGeom>
            <a:avLst/>
            <a:gdLst/>
            <a:ahLst/>
            <a:cxnLst/>
            <a:rect l="l" t="t" r="r" b="b"/>
            <a:pathLst>
              <a:path w="1132" h="1132" extrusionOk="0">
                <a:moveTo>
                  <a:pt x="560" y="1"/>
                </a:moveTo>
                <a:cubicBezTo>
                  <a:pt x="251" y="1"/>
                  <a:pt x="1" y="263"/>
                  <a:pt x="1" y="572"/>
                </a:cubicBezTo>
                <a:cubicBezTo>
                  <a:pt x="1" y="882"/>
                  <a:pt x="251" y="1132"/>
                  <a:pt x="560" y="1132"/>
                </a:cubicBezTo>
                <a:cubicBezTo>
                  <a:pt x="870" y="1132"/>
                  <a:pt x="1132" y="882"/>
                  <a:pt x="1132" y="572"/>
                </a:cubicBezTo>
                <a:cubicBezTo>
                  <a:pt x="1132" y="263"/>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2" name="Google Shape;1572;p2"/>
          <p:cNvSpPr/>
          <p:nvPr/>
        </p:nvSpPr>
        <p:spPr>
          <a:xfrm>
            <a:off x="409929" y="2100887"/>
            <a:ext cx="38930" cy="38896"/>
          </a:xfrm>
          <a:custGeom>
            <a:avLst/>
            <a:gdLst/>
            <a:ahLst/>
            <a:cxnLst/>
            <a:rect l="l" t="t" r="r" b="b"/>
            <a:pathLst>
              <a:path w="1133" h="1132" extrusionOk="0">
                <a:moveTo>
                  <a:pt x="572" y="0"/>
                </a:moveTo>
                <a:cubicBezTo>
                  <a:pt x="251" y="0"/>
                  <a:pt x="1" y="250"/>
                  <a:pt x="1" y="560"/>
                </a:cubicBezTo>
                <a:cubicBezTo>
                  <a:pt x="1" y="869"/>
                  <a:pt x="251" y="1131"/>
                  <a:pt x="572" y="1131"/>
                </a:cubicBezTo>
                <a:cubicBezTo>
                  <a:pt x="882" y="1131"/>
                  <a:pt x="1132" y="869"/>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3" name="Google Shape;1573;p2"/>
          <p:cNvSpPr/>
          <p:nvPr/>
        </p:nvSpPr>
        <p:spPr>
          <a:xfrm>
            <a:off x="281495" y="2100475"/>
            <a:ext cx="38896" cy="38896"/>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2" y="881"/>
                  <a:pt x="1132" y="572"/>
                </a:cubicBezTo>
                <a:cubicBezTo>
                  <a:pt x="1132"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4" name="Google Shape;1574;p2"/>
          <p:cNvSpPr/>
          <p:nvPr/>
        </p:nvSpPr>
        <p:spPr>
          <a:xfrm>
            <a:off x="217690" y="2164692"/>
            <a:ext cx="38896" cy="38896"/>
          </a:xfrm>
          <a:custGeom>
            <a:avLst/>
            <a:gdLst/>
            <a:ahLst/>
            <a:cxnLst/>
            <a:rect l="l" t="t" r="r" b="b"/>
            <a:pathLst>
              <a:path w="1132" h="1132" extrusionOk="0">
                <a:moveTo>
                  <a:pt x="572" y="0"/>
                </a:moveTo>
                <a:cubicBezTo>
                  <a:pt x="250" y="0"/>
                  <a:pt x="0" y="251"/>
                  <a:pt x="0" y="560"/>
                </a:cubicBezTo>
                <a:cubicBezTo>
                  <a:pt x="0" y="882"/>
                  <a:pt x="250" y="1132"/>
                  <a:pt x="572" y="1132"/>
                </a:cubicBezTo>
                <a:cubicBezTo>
                  <a:pt x="881" y="1132"/>
                  <a:pt x="1131" y="882"/>
                  <a:pt x="1131" y="560"/>
                </a:cubicBezTo>
                <a:cubicBezTo>
                  <a:pt x="1131" y="251"/>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5" name="Google Shape;1575;p2"/>
          <p:cNvSpPr/>
          <p:nvPr/>
        </p:nvSpPr>
        <p:spPr>
          <a:xfrm>
            <a:off x="345300" y="2164692"/>
            <a:ext cx="39308" cy="38896"/>
          </a:xfrm>
          <a:custGeom>
            <a:avLst/>
            <a:gdLst/>
            <a:ahLst/>
            <a:cxnLst/>
            <a:rect l="l" t="t" r="r" b="b"/>
            <a:pathLst>
              <a:path w="1144" h="1132" extrusionOk="0">
                <a:moveTo>
                  <a:pt x="572" y="0"/>
                </a:moveTo>
                <a:cubicBezTo>
                  <a:pt x="263" y="0"/>
                  <a:pt x="1" y="251"/>
                  <a:pt x="1" y="560"/>
                </a:cubicBezTo>
                <a:cubicBezTo>
                  <a:pt x="25" y="882"/>
                  <a:pt x="275" y="1132"/>
                  <a:pt x="572" y="1132"/>
                </a:cubicBezTo>
                <a:cubicBezTo>
                  <a:pt x="882" y="1132"/>
                  <a:pt x="1144" y="882"/>
                  <a:pt x="1144" y="560"/>
                </a:cubicBezTo>
                <a:cubicBezTo>
                  <a:pt x="1144" y="251"/>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6" name="Google Shape;1576;p2"/>
          <p:cNvSpPr/>
          <p:nvPr/>
        </p:nvSpPr>
        <p:spPr>
          <a:xfrm>
            <a:off x="409929" y="2356965"/>
            <a:ext cx="38930" cy="38896"/>
          </a:xfrm>
          <a:custGeom>
            <a:avLst/>
            <a:gdLst/>
            <a:ahLst/>
            <a:cxnLst/>
            <a:rect l="l" t="t" r="r" b="b"/>
            <a:pathLst>
              <a:path w="1133" h="1132" extrusionOk="0">
                <a:moveTo>
                  <a:pt x="572" y="0"/>
                </a:moveTo>
                <a:cubicBezTo>
                  <a:pt x="251" y="0"/>
                  <a:pt x="1" y="250"/>
                  <a:pt x="1" y="560"/>
                </a:cubicBezTo>
                <a:cubicBezTo>
                  <a:pt x="1" y="881"/>
                  <a:pt x="251" y="1132"/>
                  <a:pt x="572" y="1132"/>
                </a:cubicBezTo>
                <a:cubicBezTo>
                  <a:pt x="882" y="1132"/>
                  <a:pt x="1132" y="881"/>
                  <a:pt x="1132" y="560"/>
                </a:cubicBezTo>
                <a:cubicBezTo>
                  <a:pt x="1132" y="250"/>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7" name="Google Shape;1577;p2"/>
          <p:cNvSpPr/>
          <p:nvPr/>
        </p:nvSpPr>
        <p:spPr>
          <a:xfrm>
            <a:off x="281495" y="2356965"/>
            <a:ext cx="38896" cy="38896"/>
          </a:xfrm>
          <a:custGeom>
            <a:avLst/>
            <a:gdLst/>
            <a:ahLst/>
            <a:cxnLst/>
            <a:rect l="l" t="t" r="r" b="b"/>
            <a:pathLst>
              <a:path w="1132" h="1132" extrusionOk="0">
                <a:moveTo>
                  <a:pt x="572" y="0"/>
                </a:moveTo>
                <a:cubicBezTo>
                  <a:pt x="262" y="0"/>
                  <a:pt x="0" y="250"/>
                  <a:pt x="0" y="560"/>
                </a:cubicBezTo>
                <a:cubicBezTo>
                  <a:pt x="0" y="870"/>
                  <a:pt x="262" y="1132"/>
                  <a:pt x="572" y="1132"/>
                </a:cubicBezTo>
                <a:cubicBezTo>
                  <a:pt x="881" y="1132"/>
                  <a:pt x="1132" y="870"/>
                  <a:pt x="1132" y="560"/>
                </a:cubicBezTo>
                <a:cubicBezTo>
                  <a:pt x="1132"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8" name="Google Shape;1578;p2"/>
          <p:cNvSpPr/>
          <p:nvPr/>
        </p:nvSpPr>
        <p:spPr>
          <a:xfrm>
            <a:off x="217690" y="2420769"/>
            <a:ext cx="38896" cy="38896"/>
          </a:xfrm>
          <a:custGeom>
            <a:avLst/>
            <a:gdLst/>
            <a:ahLst/>
            <a:cxnLst/>
            <a:rect l="l" t="t" r="r" b="b"/>
            <a:pathLst>
              <a:path w="1132" h="1132" extrusionOk="0">
                <a:moveTo>
                  <a:pt x="572" y="1"/>
                </a:moveTo>
                <a:cubicBezTo>
                  <a:pt x="250" y="1"/>
                  <a:pt x="0" y="251"/>
                  <a:pt x="0" y="572"/>
                </a:cubicBezTo>
                <a:cubicBezTo>
                  <a:pt x="0" y="882"/>
                  <a:pt x="250" y="1132"/>
                  <a:pt x="572" y="1132"/>
                </a:cubicBezTo>
                <a:cubicBezTo>
                  <a:pt x="881" y="1132"/>
                  <a:pt x="1131" y="882"/>
                  <a:pt x="1131" y="572"/>
                </a:cubicBezTo>
                <a:cubicBezTo>
                  <a:pt x="1131" y="251"/>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9" name="Google Shape;1579;p2"/>
          <p:cNvSpPr/>
          <p:nvPr/>
        </p:nvSpPr>
        <p:spPr>
          <a:xfrm>
            <a:off x="345300" y="2420769"/>
            <a:ext cx="39308" cy="38896"/>
          </a:xfrm>
          <a:custGeom>
            <a:avLst/>
            <a:gdLst/>
            <a:ahLst/>
            <a:cxnLst/>
            <a:rect l="l" t="t" r="r" b="b"/>
            <a:pathLst>
              <a:path w="1144" h="1132" extrusionOk="0">
                <a:moveTo>
                  <a:pt x="572" y="1"/>
                </a:moveTo>
                <a:cubicBezTo>
                  <a:pt x="263" y="1"/>
                  <a:pt x="1" y="251"/>
                  <a:pt x="1" y="572"/>
                </a:cubicBezTo>
                <a:cubicBezTo>
                  <a:pt x="1" y="882"/>
                  <a:pt x="275" y="1132"/>
                  <a:pt x="572" y="1132"/>
                </a:cubicBezTo>
                <a:cubicBezTo>
                  <a:pt x="882" y="1132"/>
                  <a:pt x="1144" y="882"/>
                  <a:pt x="1144" y="572"/>
                </a:cubicBezTo>
                <a:cubicBezTo>
                  <a:pt x="1144"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0" name="Google Shape;1580;p2"/>
          <p:cNvSpPr/>
          <p:nvPr/>
        </p:nvSpPr>
        <p:spPr>
          <a:xfrm>
            <a:off x="217690" y="2292336"/>
            <a:ext cx="38896" cy="38896"/>
          </a:xfrm>
          <a:custGeom>
            <a:avLst/>
            <a:gdLst/>
            <a:ahLst/>
            <a:cxnLst/>
            <a:rect l="l" t="t" r="r" b="b"/>
            <a:pathLst>
              <a:path w="1132" h="1132" extrusionOk="0">
                <a:moveTo>
                  <a:pt x="572" y="0"/>
                </a:moveTo>
                <a:cubicBezTo>
                  <a:pt x="250" y="0"/>
                  <a:pt x="0" y="262"/>
                  <a:pt x="0" y="572"/>
                </a:cubicBezTo>
                <a:cubicBezTo>
                  <a:pt x="0" y="881"/>
                  <a:pt x="250"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1" name="Google Shape;1581;p2"/>
          <p:cNvSpPr/>
          <p:nvPr/>
        </p:nvSpPr>
        <p:spPr>
          <a:xfrm>
            <a:off x="345300" y="2292336"/>
            <a:ext cx="39308" cy="38896"/>
          </a:xfrm>
          <a:custGeom>
            <a:avLst/>
            <a:gdLst/>
            <a:ahLst/>
            <a:cxnLst/>
            <a:rect l="l" t="t" r="r" b="b"/>
            <a:pathLst>
              <a:path w="1144" h="1132" extrusionOk="0">
                <a:moveTo>
                  <a:pt x="572" y="0"/>
                </a:moveTo>
                <a:cubicBezTo>
                  <a:pt x="263" y="0"/>
                  <a:pt x="1" y="262"/>
                  <a:pt x="1" y="572"/>
                </a:cubicBezTo>
                <a:cubicBezTo>
                  <a:pt x="25" y="881"/>
                  <a:pt x="275" y="1131"/>
                  <a:pt x="572" y="1131"/>
                </a:cubicBezTo>
                <a:cubicBezTo>
                  <a:pt x="882" y="1131"/>
                  <a:pt x="1144" y="881"/>
                  <a:pt x="1144" y="572"/>
                </a:cubicBezTo>
                <a:cubicBezTo>
                  <a:pt x="1144"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2" name="Google Shape;1582;p2"/>
          <p:cNvSpPr/>
          <p:nvPr/>
        </p:nvSpPr>
        <p:spPr>
          <a:xfrm>
            <a:off x="409929" y="2228497"/>
            <a:ext cx="38930" cy="38896"/>
          </a:xfrm>
          <a:custGeom>
            <a:avLst/>
            <a:gdLst/>
            <a:ahLst/>
            <a:cxnLst/>
            <a:rect l="l" t="t" r="r" b="b"/>
            <a:pathLst>
              <a:path w="1133" h="1132" extrusionOk="0">
                <a:moveTo>
                  <a:pt x="572" y="1"/>
                </a:moveTo>
                <a:cubicBezTo>
                  <a:pt x="251" y="1"/>
                  <a:pt x="1" y="251"/>
                  <a:pt x="1" y="572"/>
                </a:cubicBezTo>
                <a:cubicBezTo>
                  <a:pt x="1" y="882"/>
                  <a:pt x="251"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3" name="Google Shape;1583;p2"/>
          <p:cNvSpPr/>
          <p:nvPr/>
        </p:nvSpPr>
        <p:spPr>
          <a:xfrm>
            <a:off x="281495" y="2228909"/>
            <a:ext cx="38896" cy="38896"/>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2" y="882"/>
                  <a:pt x="1132" y="572"/>
                </a:cubicBezTo>
                <a:cubicBezTo>
                  <a:pt x="1132" y="263"/>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4" name="Google Shape;1584;p2"/>
          <p:cNvSpPr/>
          <p:nvPr/>
        </p:nvSpPr>
        <p:spPr>
          <a:xfrm>
            <a:off x="153851" y="2100887"/>
            <a:ext cx="38896" cy="38896"/>
          </a:xfrm>
          <a:custGeom>
            <a:avLst/>
            <a:gdLst/>
            <a:ahLst/>
            <a:cxnLst/>
            <a:rect l="l" t="t" r="r" b="b"/>
            <a:pathLst>
              <a:path w="1132" h="1132" extrusionOk="0">
                <a:moveTo>
                  <a:pt x="560" y="0"/>
                </a:moveTo>
                <a:cubicBezTo>
                  <a:pt x="251" y="0"/>
                  <a:pt x="1" y="250"/>
                  <a:pt x="1" y="560"/>
                </a:cubicBezTo>
                <a:cubicBezTo>
                  <a:pt x="1" y="869"/>
                  <a:pt x="251" y="1131"/>
                  <a:pt x="560" y="1131"/>
                </a:cubicBezTo>
                <a:cubicBezTo>
                  <a:pt x="882" y="1131"/>
                  <a:pt x="1132" y="869"/>
                  <a:pt x="1132" y="560"/>
                </a:cubicBezTo>
                <a:cubicBezTo>
                  <a:pt x="1132" y="250"/>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5" name="Google Shape;1585;p2"/>
          <p:cNvSpPr/>
          <p:nvPr/>
        </p:nvSpPr>
        <p:spPr>
          <a:xfrm>
            <a:off x="25830" y="2100475"/>
            <a:ext cx="38896" cy="38896"/>
          </a:xfrm>
          <a:custGeom>
            <a:avLst/>
            <a:gdLst/>
            <a:ahLst/>
            <a:cxnLst/>
            <a:rect l="l" t="t" r="r" b="b"/>
            <a:pathLst>
              <a:path w="1132" h="1132" extrusionOk="0">
                <a:moveTo>
                  <a:pt x="572" y="0"/>
                </a:moveTo>
                <a:cubicBezTo>
                  <a:pt x="262" y="0"/>
                  <a:pt x="0" y="262"/>
                  <a:pt x="0" y="572"/>
                </a:cubicBezTo>
                <a:cubicBezTo>
                  <a:pt x="0" y="881"/>
                  <a:pt x="262" y="1131"/>
                  <a:pt x="572" y="1131"/>
                </a:cubicBezTo>
                <a:cubicBezTo>
                  <a:pt x="881" y="1131"/>
                  <a:pt x="1131" y="881"/>
                  <a:pt x="1131" y="572"/>
                </a:cubicBezTo>
                <a:cubicBezTo>
                  <a:pt x="1131" y="262"/>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6" name="Google Shape;1586;p2"/>
          <p:cNvSpPr/>
          <p:nvPr/>
        </p:nvSpPr>
        <p:spPr>
          <a:xfrm>
            <a:off x="-38422" y="2164692"/>
            <a:ext cx="38896" cy="38896"/>
          </a:xfrm>
          <a:custGeom>
            <a:avLst/>
            <a:gdLst/>
            <a:ahLst/>
            <a:cxnLst/>
            <a:rect l="l" t="t" r="r" b="b"/>
            <a:pathLst>
              <a:path w="1132" h="1132" extrusionOk="0">
                <a:moveTo>
                  <a:pt x="560" y="0"/>
                </a:moveTo>
                <a:cubicBezTo>
                  <a:pt x="251" y="0"/>
                  <a:pt x="1" y="251"/>
                  <a:pt x="1" y="560"/>
                </a:cubicBezTo>
                <a:cubicBezTo>
                  <a:pt x="1" y="882"/>
                  <a:pt x="251" y="1132"/>
                  <a:pt x="560" y="1132"/>
                </a:cubicBezTo>
                <a:cubicBezTo>
                  <a:pt x="882" y="1132"/>
                  <a:pt x="1132" y="882"/>
                  <a:pt x="1132" y="560"/>
                </a:cubicBezTo>
                <a:cubicBezTo>
                  <a:pt x="1132" y="251"/>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7" name="Google Shape;1587;p2"/>
          <p:cNvSpPr/>
          <p:nvPr/>
        </p:nvSpPr>
        <p:spPr>
          <a:xfrm>
            <a:off x="89222" y="2164692"/>
            <a:ext cx="38896" cy="38896"/>
          </a:xfrm>
          <a:custGeom>
            <a:avLst/>
            <a:gdLst/>
            <a:ahLst/>
            <a:cxnLst/>
            <a:rect l="l" t="t" r="r" b="b"/>
            <a:pathLst>
              <a:path w="1132" h="1132" extrusionOk="0">
                <a:moveTo>
                  <a:pt x="572" y="0"/>
                </a:moveTo>
                <a:cubicBezTo>
                  <a:pt x="262" y="0"/>
                  <a:pt x="0" y="251"/>
                  <a:pt x="0" y="560"/>
                </a:cubicBezTo>
                <a:cubicBezTo>
                  <a:pt x="24" y="882"/>
                  <a:pt x="274" y="1132"/>
                  <a:pt x="572" y="1132"/>
                </a:cubicBezTo>
                <a:cubicBezTo>
                  <a:pt x="882" y="1132"/>
                  <a:pt x="1132" y="882"/>
                  <a:pt x="1132" y="560"/>
                </a:cubicBezTo>
                <a:cubicBezTo>
                  <a:pt x="1132" y="251"/>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8" name="Google Shape;1588;p2"/>
          <p:cNvSpPr/>
          <p:nvPr/>
        </p:nvSpPr>
        <p:spPr>
          <a:xfrm>
            <a:off x="153851" y="2356965"/>
            <a:ext cx="38896" cy="38896"/>
          </a:xfrm>
          <a:custGeom>
            <a:avLst/>
            <a:gdLst/>
            <a:ahLst/>
            <a:cxnLst/>
            <a:rect l="l" t="t" r="r" b="b"/>
            <a:pathLst>
              <a:path w="1132" h="1132" extrusionOk="0">
                <a:moveTo>
                  <a:pt x="560" y="0"/>
                </a:moveTo>
                <a:cubicBezTo>
                  <a:pt x="251" y="0"/>
                  <a:pt x="1" y="250"/>
                  <a:pt x="1" y="560"/>
                </a:cubicBezTo>
                <a:cubicBezTo>
                  <a:pt x="1" y="881"/>
                  <a:pt x="251" y="1132"/>
                  <a:pt x="560" y="1132"/>
                </a:cubicBezTo>
                <a:cubicBezTo>
                  <a:pt x="882" y="1132"/>
                  <a:pt x="1132" y="881"/>
                  <a:pt x="1132" y="560"/>
                </a:cubicBezTo>
                <a:cubicBezTo>
                  <a:pt x="1132" y="250"/>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9" name="Google Shape;1589;p2"/>
          <p:cNvSpPr/>
          <p:nvPr/>
        </p:nvSpPr>
        <p:spPr>
          <a:xfrm>
            <a:off x="25830" y="2356965"/>
            <a:ext cx="38896" cy="38896"/>
          </a:xfrm>
          <a:custGeom>
            <a:avLst/>
            <a:gdLst/>
            <a:ahLst/>
            <a:cxnLst/>
            <a:rect l="l" t="t" r="r" b="b"/>
            <a:pathLst>
              <a:path w="1132" h="1132" extrusionOk="0">
                <a:moveTo>
                  <a:pt x="572" y="0"/>
                </a:moveTo>
                <a:cubicBezTo>
                  <a:pt x="262" y="0"/>
                  <a:pt x="0" y="250"/>
                  <a:pt x="0" y="560"/>
                </a:cubicBezTo>
                <a:cubicBezTo>
                  <a:pt x="0" y="870"/>
                  <a:pt x="262" y="1132"/>
                  <a:pt x="572" y="1132"/>
                </a:cubicBezTo>
                <a:cubicBezTo>
                  <a:pt x="881" y="1132"/>
                  <a:pt x="1131" y="870"/>
                  <a:pt x="1131" y="560"/>
                </a:cubicBezTo>
                <a:cubicBezTo>
                  <a:pt x="1131" y="250"/>
                  <a:pt x="881"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0" name="Google Shape;1590;p2"/>
          <p:cNvSpPr/>
          <p:nvPr/>
        </p:nvSpPr>
        <p:spPr>
          <a:xfrm>
            <a:off x="-38422" y="2420769"/>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1" name="Google Shape;1591;p2"/>
          <p:cNvSpPr/>
          <p:nvPr/>
        </p:nvSpPr>
        <p:spPr>
          <a:xfrm>
            <a:off x="89222" y="2420769"/>
            <a:ext cx="38896" cy="38896"/>
          </a:xfrm>
          <a:custGeom>
            <a:avLst/>
            <a:gdLst/>
            <a:ahLst/>
            <a:cxnLst/>
            <a:rect l="l" t="t" r="r" b="b"/>
            <a:pathLst>
              <a:path w="1132" h="1132" extrusionOk="0">
                <a:moveTo>
                  <a:pt x="572" y="1"/>
                </a:moveTo>
                <a:cubicBezTo>
                  <a:pt x="262" y="1"/>
                  <a:pt x="0" y="251"/>
                  <a:pt x="0" y="572"/>
                </a:cubicBezTo>
                <a:cubicBezTo>
                  <a:pt x="0" y="882"/>
                  <a:pt x="274" y="1132"/>
                  <a:pt x="572" y="1132"/>
                </a:cubicBezTo>
                <a:cubicBezTo>
                  <a:pt x="882" y="1132"/>
                  <a:pt x="1132" y="882"/>
                  <a:pt x="1132" y="572"/>
                </a:cubicBezTo>
                <a:cubicBezTo>
                  <a:pt x="1132" y="251"/>
                  <a:pt x="882"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2" name="Google Shape;1592;p2"/>
          <p:cNvSpPr/>
          <p:nvPr/>
        </p:nvSpPr>
        <p:spPr>
          <a:xfrm>
            <a:off x="-38422" y="2292336"/>
            <a:ext cx="38896" cy="38896"/>
          </a:xfrm>
          <a:custGeom>
            <a:avLst/>
            <a:gdLst/>
            <a:ahLst/>
            <a:cxnLst/>
            <a:rect l="l" t="t" r="r" b="b"/>
            <a:pathLst>
              <a:path w="1132" h="1132" extrusionOk="0">
                <a:moveTo>
                  <a:pt x="560" y="0"/>
                </a:moveTo>
                <a:cubicBezTo>
                  <a:pt x="251" y="0"/>
                  <a:pt x="1" y="262"/>
                  <a:pt x="1" y="572"/>
                </a:cubicBezTo>
                <a:cubicBezTo>
                  <a:pt x="1" y="881"/>
                  <a:pt x="251" y="1131"/>
                  <a:pt x="560" y="1131"/>
                </a:cubicBezTo>
                <a:cubicBezTo>
                  <a:pt x="882" y="1131"/>
                  <a:pt x="1132" y="881"/>
                  <a:pt x="1132" y="572"/>
                </a:cubicBezTo>
                <a:cubicBezTo>
                  <a:pt x="1132" y="262"/>
                  <a:pt x="882"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3" name="Google Shape;1593;p2"/>
          <p:cNvSpPr/>
          <p:nvPr/>
        </p:nvSpPr>
        <p:spPr>
          <a:xfrm>
            <a:off x="89222" y="2292336"/>
            <a:ext cx="38896" cy="38896"/>
          </a:xfrm>
          <a:custGeom>
            <a:avLst/>
            <a:gdLst/>
            <a:ahLst/>
            <a:cxnLst/>
            <a:rect l="l" t="t" r="r" b="b"/>
            <a:pathLst>
              <a:path w="1132" h="1132" extrusionOk="0">
                <a:moveTo>
                  <a:pt x="572" y="0"/>
                </a:moveTo>
                <a:cubicBezTo>
                  <a:pt x="262" y="0"/>
                  <a:pt x="0" y="262"/>
                  <a:pt x="0" y="572"/>
                </a:cubicBezTo>
                <a:cubicBezTo>
                  <a:pt x="24" y="881"/>
                  <a:pt x="274" y="1131"/>
                  <a:pt x="572" y="1131"/>
                </a:cubicBezTo>
                <a:cubicBezTo>
                  <a:pt x="882" y="1131"/>
                  <a:pt x="1132" y="881"/>
                  <a:pt x="1132" y="572"/>
                </a:cubicBezTo>
                <a:cubicBezTo>
                  <a:pt x="1132" y="262"/>
                  <a:pt x="882" y="0"/>
                  <a:pt x="572"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4" name="Google Shape;1594;p2"/>
          <p:cNvSpPr/>
          <p:nvPr/>
        </p:nvSpPr>
        <p:spPr>
          <a:xfrm>
            <a:off x="153851" y="2228497"/>
            <a:ext cx="38896" cy="38896"/>
          </a:xfrm>
          <a:custGeom>
            <a:avLst/>
            <a:gdLst/>
            <a:ahLst/>
            <a:cxnLst/>
            <a:rect l="l" t="t" r="r" b="b"/>
            <a:pathLst>
              <a:path w="1132" h="1132" extrusionOk="0">
                <a:moveTo>
                  <a:pt x="560" y="1"/>
                </a:moveTo>
                <a:cubicBezTo>
                  <a:pt x="251" y="1"/>
                  <a:pt x="1" y="251"/>
                  <a:pt x="1" y="572"/>
                </a:cubicBezTo>
                <a:cubicBezTo>
                  <a:pt x="1" y="882"/>
                  <a:pt x="251" y="1132"/>
                  <a:pt x="560" y="1132"/>
                </a:cubicBezTo>
                <a:cubicBezTo>
                  <a:pt x="882" y="1132"/>
                  <a:pt x="1132" y="882"/>
                  <a:pt x="1132" y="572"/>
                </a:cubicBezTo>
                <a:cubicBezTo>
                  <a:pt x="1132" y="251"/>
                  <a:pt x="882"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5" name="Google Shape;1595;p2"/>
          <p:cNvSpPr/>
          <p:nvPr/>
        </p:nvSpPr>
        <p:spPr>
          <a:xfrm>
            <a:off x="25830" y="2228909"/>
            <a:ext cx="38896" cy="38896"/>
          </a:xfrm>
          <a:custGeom>
            <a:avLst/>
            <a:gdLst/>
            <a:ahLst/>
            <a:cxnLst/>
            <a:rect l="l" t="t" r="r" b="b"/>
            <a:pathLst>
              <a:path w="1132" h="1132" extrusionOk="0">
                <a:moveTo>
                  <a:pt x="572" y="1"/>
                </a:moveTo>
                <a:cubicBezTo>
                  <a:pt x="262" y="1"/>
                  <a:pt x="0" y="263"/>
                  <a:pt x="0" y="572"/>
                </a:cubicBezTo>
                <a:cubicBezTo>
                  <a:pt x="0" y="882"/>
                  <a:pt x="262" y="1132"/>
                  <a:pt x="572" y="1132"/>
                </a:cubicBezTo>
                <a:cubicBezTo>
                  <a:pt x="881" y="1132"/>
                  <a:pt x="1131" y="882"/>
                  <a:pt x="1131" y="572"/>
                </a:cubicBezTo>
                <a:cubicBezTo>
                  <a:pt x="1131" y="263"/>
                  <a:pt x="881" y="1"/>
                  <a:pt x="572"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6" name="Google Shape;1596;p2"/>
          <p:cNvSpPr/>
          <p:nvPr/>
        </p:nvSpPr>
        <p:spPr>
          <a:xfrm>
            <a:off x="-102226" y="2100887"/>
            <a:ext cx="38896" cy="38896"/>
          </a:xfrm>
          <a:custGeom>
            <a:avLst/>
            <a:gdLst/>
            <a:ahLst/>
            <a:cxnLst/>
            <a:rect l="l" t="t" r="r" b="b"/>
            <a:pathLst>
              <a:path w="1132" h="1132" extrusionOk="0">
                <a:moveTo>
                  <a:pt x="560" y="0"/>
                </a:moveTo>
                <a:cubicBezTo>
                  <a:pt x="250" y="0"/>
                  <a:pt x="0" y="250"/>
                  <a:pt x="0" y="560"/>
                </a:cubicBezTo>
                <a:cubicBezTo>
                  <a:pt x="0" y="869"/>
                  <a:pt x="250" y="1131"/>
                  <a:pt x="560" y="1131"/>
                </a:cubicBezTo>
                <a:cubicBezTo>
                  <a:pt x="870" y="1131"/>
                  <a:pt x="1131" y="869"/>
                  <a:pt x="1131" y="560"/>
                </a:cubicBezTo>
                <a:cubicBezTo>
                  <a:pt x="1131"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7" name="Google Shape;1597;p2"/>
          <p:cNvSpPr/>
          <p:nvPr/>
        </p:nvSpPr>
        <p:spPr>
          <a:xfrm>
            <a:off x="-136173" y="2168368"/>
            <a:ext cx="8212" cy="31542"/>
          </a:xfrm>
          <a:custGeom>
            <a:avLst/>
            <a:gdLst/>
            <a:ahLst/>
            <a:cxnLst/>
            <a:rect l="l" t="t" r="r" b="b"/>
            <a:pathLst>
              <a:path w="239" h="918" extrusionOk="0">
                <a:moveTo>
                  <a:pt x="0" y="1"/>
                </a:moveTo>
                <a:lnTo>
                  <a:pt x="0" y="917"/>
                </a:lnTo>
                <a:cubicBezTo>
                  <a:pt x="155" y="834"/>
                  <a:pt x="238" y="655"/>
                  <a:pt x="238" y="453"/>
                </a:cubicBezTo>
                <a:cubicBezTo>
                  <a:pt x="238" y="263"/>
                  <a:pt x="131" y="96"/>
                  <a:pt x="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8" name="Google Shape;1598;p2"/>
          <p:cNvSpPr/>
          <p:nvPr/>
        </p:nvSpPr>
        <p:spPr>
          <a:xfrm>
            <a:off x="-102226" y="2356965"/>
            <a:ext cx="38896" cy="38896"/>
          </a:xfrm>
          <a:custGeom>
            <a:avLst/>
            <a:gdLst/>
            <a:ahLst/>
            <a:cxnLst/>
            <a:rect l="l" t="t" r="r" b="b"/>
            <a:pathLst>
              <a:path w="1132" h="1132" extrusionOk="0">
                <a:moveTo>
                  <a:pt x="560" y="0"/>
                </a:moveTo>
                <a:cubicBezTo>
                  <a:pt x="250" y="0"/>
                  <a:pt x="0" y="250"/>
                  <a:pt x="0" y="560"/>
                </a:cubicBezTo>
                <a:cubicBezTo>
                  <a:pt x="0" y="881"/>
                  <a:pt x="250" y="1132"/>
                  <a:pt x="560" y="1132"/>
                </a:cubicBezTo>
                <a:cubicBezTo>
                  <a:pt x="870" y="1132"/>
                  <a:pt x="1131" y="881"/>
                  <a:pt x="1131" y="560"/>
                </a:cubicBezTo>
                <a:cubicBezTo>
                  <a:pt x="1131" y="250"/>
                  <a:pt x="870" y="0"/>
                  <a:pt x="56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9" name="Google Shape;1599;p2"/>
          <p:cNvSpPr/>
          <p:nvPr/>
        </p:nvSpPr>
        <p:spPr>
          <a:xfrm>
            <a:off x="-136173" y="2424446"/>
            <a:ext cx="8212" cy="31542"/>
          </a:xfrm>
          <a:custGeom>
            <a:avLst/>
            <a:gdLst/>
            <a:ahLst/>
            <a:cxnLst/>
            <a:rect l="l" t="t" r="r" b="b"/>
            <a:pathLst>
              <a:path w="239" h="918" extrusionOk="0">
                <a:moveTo>
                  <a:pt x="0" y="1"/>
                </a:moveTo>
                <a:lnTo>
                  <a:pt x="0" y="918"/>
                </a:lnTo>
                <a:cubicBezTo>
                  <a:pt x="155" y="834"/>
                  <a:pt x="238" y="656"/>
                  <a:pt x="238" y="465"/>
                </a:cubicBezTo>
                <a:cubicBezTo>
                  <a:pt x="238" y="263"/>
                  <a:pt x="131" y="108"/>
                  <a:pt x="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0" name="Google Shape;1600;p2"/>
          <p:cNvSpPr/>
          <p:nvPr/>
        </p:nvSpPr>
        <p:spPr>
          <a:xfrm>
            <a:off x="-136173" y="2296424"/>
            <a:ext cx="8212" cy="31920"/>
          </a:xfrm>
          <a:custGeom>
            <a:avLst/>
            <a:gdLst/>
            <a:ahLst/>
            <a:cxnLst/>
            <a:rect l="l" t="t" r="r" b="b"/>
            <a:pathLst>
              <a:path w="239" h="929" extrusionOk="0">
                <a:moveTo>
                  <a:pt x="0" y="0"/>
                </a:moveTo>
                <a:lnTo>
                  <a:pt x="0" y="929"/>
                </a:lnTo>
                <a:cubicBezTo>
                  <a:pt x="155" y="822"/>
                  <a:pt x="238" y="655"/>
                  <a:pt x="238" y="465"/>
                </a:cubicBezTo>
                <a:cubicBezTo>
                  <a:pt x="238" y="274"/>
                  <a:pt x="131" y="107"/>
                  <a:pt x="0" y="0"/>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1" name="Google Shape;1601;p2"/>
          <p:cNvSpPr/>
          <p:nvPr/>
        </p:nvSpPr>
        <p:spPr>
          <a:xfrm>
            <a:off x="-102226" y="2228497"/>
            <a:ext cx="38896" cy="38896"/>
          </a:xfrm>
          <a:custGeom>
            <a:avLst/>
            <a:gdLst/>
            <a:ahLst/>
            <a:cxnLst/>
            <a:rect l="l" t="t" r="r" b="b"/>
            <a:pathLst>
              <a:path w="1132" h="1132" extrusionOk="0">
                <a:moveTo>
                  <a:pt x="560" y="1"/>
                </a:moveTo>
                <a:cubicBezTo>
                  <a:pt x="250" y="1"/>
                  <a:pt x="0" y="251"/>
                  <a:pt x="0" y="572"/>
                </a:cubicBezTo>
                <a:cubicBezTo>
                  <a:pt x="0" y="882"/>
                  <a:pt x="250" y="1132"/>
                  <a:pt x="560" y="1132"/>
                </a:cubicBezTo>
                <a:cubicBezTo>
                  <a:pt x="870" y="1132"/>
                  <a:pt x="1131" y="882"/>
                  <a:pt x="1131" y="572"/>
                </a:cubicBezTo>
                <a:cubicBezTo>
                  <a:pt x="1131" y="251"/>
                  <a:pt x="870" y="1"/>
                  <a:pt x="560" y="1"/>
                </a:cubicBezTo>
                <a:close/>
              </a:path>
            </a:pathLst>
          </a:custGeom>
          <a:solidFill>
            <a:srgbClr val="A81916"/>
          </a:solidFill>
          <a:ln w="952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2" name="Google Shape;1602;p2"/>
          <p:cNvSpPr/>
          <p:nvPr/>
        </p:nvSpPr>
        <p:spPr>
          <a:xfrm>
            <a:off x="-136173" y="-33734"/>
            <a:ext cx="34" cy="34"/>
          </a:xfrm>
          <a:custGeom>
            <a:avLst/>
            <a:gdLst/>
            <a:ahLst/>
            <a:cxnLst/>
            <a:rect l="l" t="t" r="r" b="b"/>
            <a:pathLst>
              <a:path w="1" h="1" fill="none" extrusionOk="0">
                <a:moveTo>
                  <a:pt x="0" y="0"/>
                </a:moveTo>
                <a:close/>
              </a:path>
            </a:pathLst>
          </a:custGeom>
          <a:solidFill>
            <a:srgbClr val="A81916"/>
          </a:solidFill>
          <a:ln w="3875" cap="flat" cmpd="sng">
            <a:solidFill>
              <a:srgbClr val="A81916"/>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3" name="Google Shape;1603;p2"/>
          <p:cNvSpPr/>
          <p:nvPr/>
        </p:nvSpPr>
        <p:spPr>
          <a:xfrm>
            <a:off x="-141086" y="-19818"/>
            <a:ext cx="5604666" cy="2507387"/>
          </a:xfrm>
          <a:custGeom>
            <a:avLst/>
            <a:gdLst/>
            <a:ahLst/>
            <a:cxnLst/>
            <a:rect l="l" t="t" r="r" b="b"/>
            <a:pathLst>
              <a:path w="163116" h="72974" fill="none" extrusionOk="0">
                <a:moveTo>
                  <a:pt x="0" y="48"/>
                </a:moveTo>
                <a:lnTo>
                  <a:pt x="0" y="72973"/>
                </a:lnTo>
                <a:lnTo>
                  <a:pt x="163116" y="72973"/>
                </a:lnTo>
                <a:lnTo>
                  <a:pt x="129493" y="0"/>
                </a:lnTo>
                <a:close/>
              </a:path>
            </a:pathLst>
          </a:custGeom>
          <a:solidFill>
            <a:srgbClr val="A81916"/>
          </a:solidFill>
          <a:ln w="29775" cap="flat" cmpd="sng">
            <a:solidFill>
              <a:srgbClr val="A819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4" name="Google Shape;1604;p2"/>
          <p:cNvSpPr/>
          <p:nvPr/>
        </p:nvSpPr>
        <p:spPr>
          <a:xfrm>
            <a:off x="-143972" y="-18994"/>
            <a:ext cx="5607552" cy="2509002"/>
          </a:xfrm>
          <a:custGeom>
            <a:avLst/>
            <a:gdLst/>
            <a:ahLst/>
            <a:cxnLst/>
            <a:rect l="l" t="t" r="r" b="b"/>
            <a:pathLst>
              <a:path w="163200" h="73021" fill="none" extrusionOk="0">
                <a:moveTo>
                  <a:pt x="1" y="24"/>
                </a:moveTo>
                <a:lnTo>
                  <a:pt x="1" y="73021"/>
                </a:lnTo>
                <a:lnTo>
                  <a:pt x="163200" y="73021"/>
                </a:lnTo>
                <a:lnTo>
                  <a:pt x="129529" y="0"/>
                </a:lnTo>
                <a:close/>
              </a:path>
            </a:pathLst>
          </a:custGeom>
          <a:solidFill>
            <a:srgbClr val="A81916"/>
          </a:solidFill>
          <a:ln w="3875" cap="flat" cmpd="sng">
            <a:solidFill>
              <a:srgbClr val="A81916"/>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5" name="Google Shape;1605;p2"/>
          <p:cNvSpPr/>
          <p:nvPr/>
        </p:nvSpPr>
        <p:spPr>
          <a:xfrm>
            <a:off x="-141086" y="-19818"/>
            <a:ext cx="5604666" cy="2507387"/>
          </a:xfrm>
          <a:custGeom>
            <a:avLst/>
            <a:gdLst/>
            <a:ahLst/>
            <a:cxnLst/>
            <a:rect l="l" t="t" r="r" b="b"/>
            <a:pathLst>
              <a:path w="163116" h="72974" fill="none" extrusionOk="0">
                <a:moveTo>
                  <a:pt x="0" y="48"/>
                </a:moveTo>
                <a:lnTo>
                  <a:pt x="0" y="72973"/>
                </a:lnTo>
                <a:lnTo>
                  <a:pt x="163116" y="72973"/>
                </a:lnTo>
                <a:lnTo>
                  <a:pt x="129493" y="0"/>
                </a:lnTo>
                <a:close/>
              </a:path>
            </a:pathLst>
          </a:custGeom>
          <a:noFill/>
          <a:ln w="29775" cap="flat" cmpd="sng">
            <a:solidFill>
              <a:srgbClr val="1621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6" name="Google Shape;1606;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37"/>
        <p:cNvGrpSpPr/>
        <p:nvPr/>
      </p:nvGrpSpPr>
      <p:grpSpPr>
        <a:xfrm>
          <a:off x="0" y="0"/>
          <a:ext cx="0" cy="0"/>
          <a:chOff x="0" y="0"/>
          <a:chExt cx="0" cy="0"/>
        </a:xfrm>
      </p:grpSpPr>
      <p:sp>
        <p:nvSpPr>
          <p:cNvPr id="1638" name="Google Shape;1638;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639" name="Google Shape;1639;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
        <p:nvSpPr>
          <p:cNvPr id="1640" name="Google Shape;1640;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07"/>
        <p:cNvGrpSpPr/>
        <p:nvPr/>
      </p:nvGrpSpPr>
      <p:grpSpPr>
        <a:xfrm>
          <a:off x="0" y="0"/>
          <a:ext cx="0" cy="0"/>
          <a:chOff x="0" y="0"/>
          <a:chExt cx="0" cy="0"/>
        </a:xfrm>
      </p:grpSpPr>
      <p:sp>
        <p:nvSpPr>
          <p:cNvPr id="1608" name="Google Shape;160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09" name="Google Shape;1609;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10"/>
        <p:cNvGrpSpPr/>
        <p:nvPr/>
      </p:nvGrpSpPr>
      <p:grpSpPr>
        <a:xfrm>
          <a:off x="0" y="0"/>
          <a:ext cx="0" cy="0"/>
          <a:chOff x="0" y="0"/>
          <a:chExt cx="0" cy="0"/>
        </a:xfrm>
      </p:grpSpPr>
      <p:sp>
        <p:nvSpPr>
          <p:cNvPr id="1611" name="Google Shape;1611;p4"/>
          <p:cNvSpPr txBox="1">
            <a:spLocks noGrp="1"/>
          </p:cNvSpPr>
          <p:nvPr>
            <p:ph type="title"/>
          </p:nvPr>
        </p:nvSpPr>
        <p:spPr>
          <a:xfrm>
            <a:off x="180000" y="307450"/>
            <a:ext cx="878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12" name="Google Shape;161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613" name="Google Shape;1613;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14"/>
        <p:cNvGrpSpPr/>
        <p:nvPr/>
      </p:nvGrpSpPr>
      <p:grpSpPr>
        <a:xfrm>
          <a:off x="0" y="0"/>
          <a:ext cx="0" cy="0"/>
          <a:chOff x="0" y="0"/>
          <a:chExt cx="0" cy="0"/>
        </a:xfrm>
      </p:grpSpPr>
      <p:sp>
        <p:nvSpPr>
          <p:cNvPr id="1615" name="Google Shape;1615;p5"/>
          <p:cNvSpPr txBox="1">
            <a:spLocks noGrp="1"/>
          </p:cNvSpPr>
          <p:nvPr>
            <p:ph type="title"/>
          </p:nvPr>
        </p:nvSpPr>
        <p:spPr>
          <a:xfrm>
            <a:off x="180000" y="307450"/>
            <a:ext cx="878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16" name="Google Shape;161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617" name="Google Shape;161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618" name="Google Shape;1618;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19"/>
        <p:cNvGrpSpPr/>
        <p:nvPr/>
      </p:nvGrpSpPr>
      <p:grpSpPr>
        <a:xfrm>
          <a:off x="0" y="0"/>
          <a:ext cx="0" cy="0"/>
          <a:chOff x="0" y="0"/>
          <a:chExt cx="0" cy="0"/>
        </a:xfrm>
      </p:grpSpPr>
      <p:sp>
        <p:nvSpPr>
          <p:cNvPr id="1620" name="Google Shape;1620;p6"/>
          <p:cNvSpPr txBox="1">
            <a:spLocks noGrp="1"/>
          </p:cNvSpPr>
          <p:nvPr>
            <p:ph type="title"/>
          </p:nvPr>
        </p:nvSpPr>
        <p:spPr>
          <a:xfrm>
            <a:off x="180000" y="307450"/>
            <a:ext cx="878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21"/>
        <p:cNvGrpSpPr/>
        <p:nvPr/>
      </p:nvGrpSpPr>
      <p:grpSpPr>
        <a:xfrm>
          <a:off x="0" y="0"/>
          <a:ext cx="0" cy="0"/>
          <a:chOff x="0" y="0"/>
          <a:chExt cx="0" cy="0"/>
        </a:xfrm>
      </p:grpSpPr>
      <p:sp>
        <p:nvSpPr>
          <p:cNvPr id="1622" name="Google Shape;162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623" name="Google Shape;162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624" name="Google Shape;162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25"/>
        <p:cNvGrpSpPr/>
        <p:nvPr/>
      </p:nvGrpSpPr>
      <p:grpSpPr>
        <a:xfrm>
          <a:off x="0" y="0"/>
          <a:ext cx="0" cy="0"/>
          <a:chOff x="0" y="0"/>
          <a:chExt cx="0" cy="0"/>
        </a:xfrm>
      </p:grpSpPr>
      <p:sp>
        <p:nvSpPr>
          <p:cNvPr id="1626" name="Google Shape;162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627" name="Google Shape;1627;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28"/>
        <p:cNvGrpSpPr/>
        <p:nvPr/>
      </p:nvGrpSpPr>
      <p:grpSpPr>
        <a:xfrm>
          <a:off x="0" y="0"/>
          <a:ext cx="0" cy="0"/>
          <a:chOff x="0" y="0"/>
          <a:chExt cx="0" cy="0"/>
        </a:xfrm>
      </p:grpSpPr>
      <p:sp>
        <p:nvSpPr>
          <p:cNvPr id="1629" name="Google Shape;1629;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0" name="Google Shape;1630;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31" name="Google Shape;1631;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32" name="Google Shape;1632;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633" name="Google Shape;1633;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34"/>
        <p:cNvGrpSpPr/>
        <p:nvPr/>
      </p:nvGrpSpPr>
      <p:grpSpPr>
        <a:xfrm>
          <a:off x="0" y="0"/>
          <a:ext cx="0" cy="0"/>
          <a:chOff x="0" y="0"/>
          <a:chExt cx="0" cy="0"/>
        </a:xfrm>
      </p:grpSpPr>
      <p:sp>
        <p:nvSpPr>
          <p:cNvPr id="1635" name="Google Shape;163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200"/>
              <a:buNone/>
              <a:defRPr/>
            </a:lvl1pPr>
          </a:lstStyle>
          <a:p>
            <a:endParaRPr/>
          </a:p>
        </p:txBody>
      </p:sp>
      <p:sp>
        <p:nvSpPr>
          <p:cNvPr id="1636" name="Google Shape;1636;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80000" y="307450"/>
            <a:ext cx="87840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400"/>
              <a:buFont typeface="Slackey"/>
              <a:buNone/>
              <a:defRPr sz="2400" b="1">
                <a:solidFill>
                  <a:schemeClr val="dk1"/>
                </a:solidFill>
                <a:latin typeface="Slackey"/>
                <a:ea typeface="Slackey"/>
                <a:cs typeface="Slackey"/>
                <a:sym typeface="Slackey"/>
              </a:defRPr>
            </a:lvl1pPr>
            <a:lvl2pPr lvl="1" algn="ctr">
              <a:spcBef>
                <a:spcPts val="0"/>
              </a:spcBef>
              <a:spcAft>
                <a:spcPts val="0"/>
              </a:spcAft>
              <a:buClr>
                <a:schemeClr val="dk1"/>
              </a:buClr>
              <a:buSzPts val="2800"/>
              <a:buNone/>
              <a:defRPr sz="2800">
                <a:solidFill>
                  <a:schemeClr val="dk1"/>
                </a:solidFill>
              </a:defRPr>
            </a:lvl2pPr>
            <a:lvl3pPr lvl="2" algn="ctr">
              <a:spcBef>
                <a:spcPts val="0"/>
              </a:spcBef>
              <a:spcAft>
                <a:spcPts val="0"/>
              </a:spcAft>
              <a:buClr>
                <a:schemeClr val="dk1"/>
              </a:buClr>
              <a:buSzPts val="2800"/>
              <a:buNone/>
              <a:defRPr sz="2800">
                <a:solidFill>
                  <a:schemeClr val="dk1"/>
                </a:solidFill>
              </a:defRPr>
            </a:lvl3pPr>
            <a:lvl4pPr lvl="3" algn="ctr">
              <a:spcBef>
                <a:spcPts val="0"/>
              </a:spcBef>
              <a:spcAft>
                <a:spcPts val="0"/>
              </a:spcAft>
              <a:buClr>
                <a:schemeClr val="dk1"/>
              </a:buClr>
              <a:buSzPts val="2800"/>
              <a:buNone/>
              <a:defRPr sz="2800">
                <a:solidFill>
                  <a:schemeClr val="dk1"/>
                </a:solidFill>
              </a:defRPr>
            </a:lvl4pPr>
            <a:lvl5pPr lvl="4" algn="ctr">
              <a:spcBef>
                <a:spcPts val="0"/>
              </a:spcBef>
              <a:spcAft>
                <a:spcPts val="0"/>
              </a:spcAft>
              <a:buClr>
                <a:schemeClr val="dk1"/>
              </a:buClr>
              <a:buSzPts val="2800"/>
              <a:buNone/>
              <a:defRPr sz="2800">
                <a:solidFill>
                  <a:schemeClr val="dk1"/>
                </a:solidFill>
              </a:defRPr>
            </a:lvl5pPr>
            <a:lvl6pPr lvl="5" algn="ctr">
              <a:spcBef>
                <a:spcPts val="0"/>
              </a:spcBef>
              <a:spcAft>
                <a:spcPts val="0"/>
              </a:spcAft>
              <a:buClr>
                <a:schemeClr val="dk1"/>
              </a:buClr>
              <a:buSzPts val="2800"/>
              <a:buNone/>
              <a:defRPr sz="2800">
                <a:solidFill>
                  <a:schemeClr val="dk1"/>
                </a:solidFill>
              </a:defRPr>
            </a:lvl6pPr>
            <a:lvl7pPr lvl="6" algn="ctr">
              <a:spcBef>
                <a:spcPts val="0"/>
              </a:spcBef>
              <a:spcAft>
                <a:spcPts val="0"/>
              </a:spcAft>
              <a:buClr>
                <a:schemeClr val="dk1"/>
              </a:buClr>
              <a:buSzPts val="2800"/>
              <a:buNone/>
              <a:defRPr sz="2800">
                <a:solidFill>
                  <a:schemeClr val="dk1"/>
                </a:solidFill>
              </a:defRPr>
            </a:lvl7pPr>
            <a:lvl8pPr lvl="7" algn="ctr">
              <a:spcBef>
                <a:spcPts val="0"/>
              </a:spcBef>
              <a:spcAft>
                <a:spcPts val="0"/>
              </a:spcAft>
              <a:buClr>
                <a:schemeClr val="dk1"/>
              </a:buClr>
              <a:buSzPts val="2800"/>
              <a:buNone/>
              <a:defRPr sz="2800">
                <a:solidFill>
                  <a:schemeClr val="dk1"/>
                </a:solidFill>
              </a:defRPr>
            </a:lvl8pPr>
            <a:lvl9pPr lvl="8" algn="ctr">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Architects Daughter"/>
              <a:buChar char="●"/>
              <a:defRPr sz="1200">
                <a:solidFill>
                  <a:schemeClr val="dk1"/>
                </a:solidFill>
                <a:latin typeface="Architects Daughter"/>
                <a:ea typeface="Architects Daughter"/>
                <a:cs typeface="Architects Daughter"/>
                <a:sym typeface="Architects Daughter"/>
              </a:defRPr>
            </a:lvl1pPr>
            <a:lvl2pPr marL="914400" lvl="1" indent="-304800">
              <a:lnSpc>
                <a:spcPct val="100000"/>
              </a:lnSpc>
              <a:spcBef>
                <a:spcPts val="0"/>
              </a:spcBef>
              <a:spcAft>
                <a:spcPts val="0"/>
              </a:spcAft>
              <a:buClr>
                <a:schemeClr val="dk1"/>
              </a:buClr>
              <a:buSzPts val="1200"/>
              <a:buFont typeface="Architects Daughter"/>
              <a:buChar char="○"/>
              <a:defRPr sz="1200">
                <a:solidFill>
                  <a:schemeClr val="dk1"/>
                </a:solidFill>
                <a:latin typeface="Architects Daughter"/>
                <a:ea typeface="Architects Daughter"/>
                <a:cs typeface="Architects Daughter"/>
                <a:sym typeface="Architects Daughter"/>
              </a:defRPr>
            </a:lvl2pPr>
            <a:lvl3pPr marL="1371600" lvl="2" indent="-304800">
              <a:lnSpc>
                <a:spcPct val="100000"/>
              </a:lnSpc>
              <a:spcBef>
                <a:spcPts val="0"/>
              </a:spcBef>
              <a:spcAft>
                <a:spcPts val="0"/>
              </a:spcAft>
              <a:buClr>
                <a:schemeClr val="dk1"/>
              </a:buClr>
              <a:buSzPts val="1200"/>
              <a:buFont typeface="Architects Daughter"/>
              <a:buChar char="■"/>
              <a:defRPr sz="1200">
                <a:solidFill>
                  <a:schemeClr val="dk1"/>
                </a:solidFill>
                <a:latin typeface="Architects Daughter"/>
                <a:ea typeface="Architects Daughter"/>
                <a:cs typeface="Architects Daughter"/>
                <a:sym typeface="Architects Daughter"/>
              </a:defRPr>
            </a:lvl3pPr>
            <a:lvl4pPr marL="1828800" lvl="3" indent="-304800">
              <a:lnSpc>
                <a:spcPct val="100000"/>
              </a:lnSpc>
              <a:spcBef>
                <a:spcPts val="0"/>
              </a:spcBef>
              <a:spcAft>
                <a:spcPts val="0"/>
              </a:spcAft>
              <a:buClr>
                <a:schemeClr val="dk1"/>
              </a:buClr>
              <a:buSzPts val="1200"/>
              <a:buFont typeface="Architects Daughter"/>
              <a:buChar char="●"/>
              <a:defRPr sz="1200">
                <a:solidFill>
                  <a:schemeClr val="dk1"/>
                </a:solidFill>
                <a:latin typeface="Architects Daughter"/>
                <a:ea typeface="Architects Daughter"/>
                <a:cs typeface="Architects Daughter"/>
                <a:sym typeface="Architects Daughter"/>
              </a:defRPr>
            </a:lvl4pPr>
            <a:lvl5pPr marL="2286000" lvl="4" indent="-304800">
              <a:lnSpc>
                <a:spcPct val="100000"/>
              </a:lnSpc>
              <a:spcBef>
                <a:spcPts val="0"/>
              </a:spcBef>
              <a:spcAft>
                <a:spcPts val="0"/>
              </a:spcAft>
              <a:buClr>
                <a:schemeClr val="dk1"/>
              </a:buClr>
              <a:buSzPts val="1200"/>
              <a:buFont typeface="Architects Daughter"/>
              <a:buChar char="○"/>
              <a:defRPr sz="1200">
                <a:solidFill>
                  <a:schemeClr val="dk1"/>
                </a:solidFill>
                <a:latin typeface="Architects Daughter"/>
                <a:ea typeface="Architects Daughter"/>
                <a:cs typeface="Architects Daughter"/>
                <a:sym typeface="Architects Daughter"/>
              </a:defRPr>
            </a:lvl5pPr>
            <a:lvl6pPr marL="2743200" lvl="5" indent="-304800">
              <a:lnSpc>
                <a:spcPct val="100000"/>
              </a:lnSpc>
              <a:spcBef>
                <a:spcPts val="0"/>
              </a:spcBef>
              <a:spcAft>
                <a:spcPts val="0"/>
              </a:spcAft>
              <a:buClr>
                <a:schemeClr val="dk1"/>
              </a:buClr>
              <a:buSzPts val="1200"/>
              <a:buFont typeface="Architects Daughter"/>
              <a:buChar char="■"/>
              <a:defRPr sz="1200">
                <a:solidFill>
                  <a:schemeClr val="dk1"/>
                </a:solidFill>
                <a:latin typeface="Architects Daughter"/>
                <a:ea typeface="Architects Daughter"/>
                <a:cs typeface="Architects Daughter"/>
                <a:sym typeface="Architects Daughter"/>
              </a:defRPr>
            </a:lvl6pPr>
            <a:lvl7pPr marL="3200400" lvl="6" indent="-304800">
              <a:lnSpc>
                <a:spcPct val="100000"/>
              </a:lnSpc>
              <a:spcBef>
                <a:spcPts val="0"/>
              </a:spcBef>
              <a:spcAft>
                <a:spcPts val="0"/>
              </a:spcAft>
              <a:buClr>
                <a:schemeClr val="dk1"/>
              </a:buClr>
              <a:buSzPts val="1200"/>
              <a:buFont typeface="Architects Daughter"/>
              <a:buChar char="●"/>
              <a:defRPr sz="1200">
                <a:solidFill>
                  <a:schemeClr val="dk1"/>
                </a:solidFill>
                <a:latin typeface="Architects Daughter"/>
                <a:ea typeface="Architects Daughter"/>
                <a:cs typeface="Architects Daughter"/>
                <a:sym typeface="Architects Daughter"/>
              </a:defRPr>
            </a:lvl7pPr>
            <a:lvl8pPr marL="3657600" lvl="7" indent="-304800">
              <a:lnSpc>
                <a:spcPct val="100000"/>
              </a:lnSpc>
              <a:spcBef>
                <a:spcPts val="0"/>
              </a:spcBef>
              <a:spcAft>
                <a:spcPts val="0"/>
              </a:spcAft>
              <a:buClr>
                <a:schemeClr val="dk1"/>
              </a:buClr>
              <a:buSzPts val="1200"/>
              <a:buFont typeface="Architects Daughter"/>
              <a:buChar char="○"/>
              <a:defRPr sz="1200">
                <a:solidFill>
                  <a:schemeClr val="dk1"/>
                </a:solidFill>
                <a:latin typeface="Architects Daughter"/>
                <a:ea typeface="Architects Daughter"/>
                <a:cs typeface="Architects Daughter"/>
                <a:sym typeface="Architects Daughter"/>
              </a:defRPr>
            </a:lvl8pPr>
            <a:lvl9pPr marL="4114800" lvl="8" indent="-304800">
              <a:lnSpc>
                <a:spcPct val="100000"/>
              </a:lnSpc>
              <a:spcBef>
                <a:spcPts val="0"/>
              </a:spcBef>
              <a:spcAft>
                <a:spcPts val="0"/>
              </a:spcAft>
              <a:buClr>
                <a:schemeClr val="dk1"/>
              </a:buClr>
              <a:buSzPts val="1200"/>
              <a:buFont typeface="Architects Daughter"/>
              <a:buChar char="■"/>
              <a:defRPr sz="1200">
                <a:solidFill>
                  <a:schemeClr val="dk1"/>
                </a:solidFill>
                <a:latin typeface="Architects Daughter"/>
                <a:ea typeface="Architects Daughter"/>
                <a:cs typeface="Architects Daughter"/>
                <a:sym typeface="Architects Daught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988">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grpSp>
        <p:nvGrpSpPr>
          <p:cNvPr id="1651" name="Google Shape;1651;p15"/>
          <p:cNvGrpSpPr/>
          <p:nvPr/>
        </p:nvGrpSpPr>
        <p:grpSpPr>
          <a:xfrm>
            <a:off x="-301348" y="-182324"/>
            <a:ext cx="9622411" cy="5555721"/>
            <a:chOff x="-301348" y="-182324"/>
            <a:chExt cx="9622411" cy="5555721"/>
          </a:xfrm>
        </p:grpSpPr>
        <p:sp>
          <p:nvSpPr>
            <p:cNvPr id="1652" name="Google Shape;1652;p15"/>
            <p:cNvSpPr/>
            <p:nvPr/>
          </p:nvSpPr>
          <p:spPr>
            <a:xfrm>
              <a:off x="8608393" y="372563"/>
              <a:ext cx="328599" cy="317618"/>
            </a:xfrm>
            <a:custGeom>
              <a:avLst/>
              <a:gdLst/>
              <a:ahLst/>
              <a:cxnLst/>
              <a:rect l="l" t="t" r="r" b="b"/>
              <a:pathLst>
                <a:path w="3561" h="3442" extrusionOk="0">
                  <a:moveTo>
                    <a:pt x="2787" y="1"/>
                  </a:moveTo>
                  <a:lnTo>
                    <a:pt x="1715" y="632"/>
                  </a:lnTo>
                  <a:lnTo>
                    <a:pt x="596" y="108"/>
                  </a:lnTo>
                  <a:lnTo>
                    <a:pt x="846" y="1323"/>
                  </a:lnTo>
                  <a:lnTo>
                    <a:pt x="1" y="2227"/>
                  </a:lnTo>
                  <a:lnTo>
                    <a:pt x="1239" y="2358"/>
                  </a:lnTo>
                  <a:lnTo>
                    <a:pt x="1834" y="3442"/>
                  </a:lnTo>
                  <a:lnTo>
                    <a:pt x="2334" y="2299"/>
                  </a:lnTo>
                  <a:lnTo>
                    <a:pt x="3561" y="2073"/>
                  </a:lnTo>
                  <a:lnTo>
                    <a:pt x="2632" y="1239"/>
                  </a:lnTo>
                  <a:lnTo>
                    <a:pt x="2787" y="1"/>
                  </a:lnTo>
                  <a:close/>
                </a:path>
              </a:pathLst>
            </a:custGeom>
            <a:solidFill>
              <a:srgbClr val="FDC324"/>
            </a:solidFill>
            <a:ln w="19050" cap="flat" cmpd="sng">
              <a:solidFill>
                <a:srgbClr val="1621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15"/>
            <p:cNvSpPr/>
            <p:nvPr/>
          </p:nvSpPr>
          <p:spPr>
            <a:xfrm>
              <a:off x="7905150" y="3747875"/>
              <a:ext cx="428628" cy="411003"/>
            </a:xfrm>
            <a:custGeom>
              <a:avLst/>
              <a:gdLst/>
              <a:ahLst/>
              <a:cxnLst/>
              <a:rect l="l" t="t" r="r" b="b"/>
              <a:pathLst>
                <a:path w="4645" h="4454" extrusionOk="0">
                  <a:moveTo>
                    <a:pt x="953" y="1"/>
                  </a:moveTo>
                  <a:lnTo>
                    <a:pt x="1191" y="1608"/>
                  </a:lnTo>
                  <a:lnTo>
                    <a:pt x="1" y="2715"/>
                  </a:lnTo>
                  <a:lnTo>
                    <a:pt x="1584" y="2977"/>
                  </a:lnTo>
                  <a:lnTo>
                    <a:pt x="2287" y="4454"/>
                  </a:lnTo>
                  <a:lnTo>
                    <a:pt x="3037" y="3013"/>
                  </a:lnTo>
                  <a:lnTo>
                    <a:pt x="4644" y="2810"/>
                  </a:lnTo>
                  <a:lnTo>
                    <a:pt x="3513" y="1656"/>
                  </a:lnTo>
                  <a:lnTo>
                    <a:pt x="3823" y="60"/>
                  </a:lnTo>
                  <a:lnTo>
                    <a:pt x="2370" y="786"/>
                  </a:lnTo>
                  <a:lnTo>
                    <a:pt x="953" y="1"/>
                  </a:lnTo>
                  <a:close/>
                </a:path>
              </a:pathLst>
            </a:custGeom>
            <a:solidFill>
              <a:srgbClr val="FDC324"/>
            </a:solidFill>
            <a:ln w="19050" cap="flat" cmpd="sng">
              <a:solidFill>
                <a:srgbClr val="1621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4" name="Google Shape;1654;p15"/>
            <p:cNvSpPr/>
            <p:nvPr/>
          </p:nvSpPr>
          <p:spPr>
            <a:xfrm>
              <a:off x="1986839" y="33953"/>
              <a:ext cx="416447" cy="428628"/>
            </a:xfrm>
            <a:custGeom>
              <a:avLst/>
              <a:gdLst/>
              <a:ahLst/>
              <a:cxnLst/>
              <a:rect l="l" t="t" r="r" b="b"/>
              <a:pathLst>
                <a:path w="4513" h="4645" extrusionOk="0">
                  <a:moveTo>
                    <a:pt x="2977" y="1"/>
                  </a:moveTo>
                  <a:lnTo>
                    <a:pt x="1774" y="1084"/>
                  </a:lnTo>
                  <a:lnTo>
                    <a:pt x="179" y="715"/>
                  </a:lnTo>
                  <a:lnTo>
                    <a:pt x="845" y="2192"/>
                  </a:lnTo>
                  <a:lnTo>
                    <a:pt x="0" y="3573"/>
                  </a:lnTo>
                  <a:lnTo>
                    <a:pt x="1607" y="3406"/>
                  </a:lnTo>
                  <a:lnTo>
                    <a:pt x="2667" y="4644"/>
                  </a:lnTo>
                  <a:lnTo>
                    <a:pt x="3001" y="3049"/>
                  </a:lnTo>
                  <a:lnTo>
                    <a:pt x="4513" y="2442"/>
                  </a:lnTo>
                  <a:lnTo>
                    <a:pt x="3096" y="1620"/>
                  </a:lnTo>
                  <a:lnTo>
                    <a:pt x="2977" y="1"/>
                  </a:lnTo>
                  <a:close/>
                </a:path>
              </a:pathLst>
            </a:custGeom>
            <a:solidFill>
              <a:srgbClr val="FDC324"/>
            </a:solidFill>
            <a:ln w="19050" cap="flat" cmpd="sng">
              <a:solidFill>
                <a:srgbClr val="1621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5" name="Google Shape;1655;p15"/>
            <p:cNvSpPr/>
            <p:nvPr/>
          </p:nvSpPr>
          <p:spPr>
            <a:xfrm>
              <a:off x="2324538" y="4714862"/>
              <a:ext cx="415432" cy="428628"/>
            </a:xfrm>
            <a:custGeom>
              <a:avLst/>
              <a:gdLst/>
              <a:ahLst/>
              <a:cxnLst/>
              <a:rect l="l" t="t" r="r" b="b"/>
              <a:pathLst>
                <a:path w="4502" h="4645" extrusionOk="0">
                  <a:moveTo>
                    <a:pt x="2966" y="1"/>
                  </a:moveTo>
                  <a:lnTo>
                    <a:pt x="1751" y="1084"/>
                  </a:lnTo>
                  <a:lnTo>
                    <a:pt x="180" y="715"/>
                  </a:lnTo>
                  <a:lnTo>
                    <a:pt x="846" y="2203"/>
                  </a:lnTo>
                  <a:lnTo>
                    <a:pt x="1" y="3584"/>
                  </a:lnTo>
                  <a:lnTo>
                    <a:pt x="1620" y="3406"/>
                  </a:lnTo>
                  <a:lnTo>
                    <a:pt x="2680" y="4644"/>
                  </a:lnTo>
                  <a:lnTo>
                    <a:pt x="3001" y="3049"/>
                  </a:lnTo>
                  <a:lnTo>
                    <a:pt x="4501" y="2406"/>
                  </a:lnTo>
                  <a:lnTo>
                    <a:pt x="3097" y="1608"/>
                  </a:lnTo>
                  <a:lnTo>
                    <a:pt x="2966" y="1"/>
                  </a:lnTo>
                  <a:close/>
                </a:path>
              </a:pathLst>
            </a:custGeom>
            <a:solidFill>
              <a:srgbClr val="FDC324"/>
            </a:solidFill>
            <a:ln w="19050" cap="flat" cmpd="sng">
              <a:solidFill>
                <a:srgbClr val="1621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6" name="Google Shape;1656;p15"/>
            <p:cNvSpPr/>
            <p:nvPr/>
          </p:nvSpPr>
          <p:spPr>
            <a:xfrm>
              <a:off x="4549054" y="4780288"/>
              <a:ext cx="312081" cy="297779"/>
            </a:xfrm>
            <a:custGeom>
              <a:avLst/>
              <a:gdLst/>
              <a:ahLst/>
              <a:cxnLst/>
              <a:rect l="l" t="t" r="r" b="b"/>
              <a:pathLst>
                <a:path w="3382" h="3227" extrusionOk="0">
                  <a:moveTo>
                    <a:pt x="1715" y="0"/>
                  </a:moveTo>
                  <a:lnTo>
                    <a:pt x="1179" y="1036"/>
                  </a:lnTo>
                  <a:lnTo>
                    <a:pt x="0" y="1191"/>
                  </a:lnTo>
                  <a:lnTo>
                    <a:pt x="834" y="2036"/>
                  </a:lnTo>
                  <a:lnTo>
                    <a:pt x="607" y="3191"/>
                  </a:lnTo>
                  <a:lnTo>
                    <a:pt x="1667" y="2667"/>
                  </a:lnTo>
                  <a:lnTo>
                    <a:pt x="2691" y="3227"/>
                  </a:lnTo>
                  <a:lnTo>
                    <a:pt x="2524" y="2072"/>
                  </a:lnTo>
                  <a:lnTo>
                    <a:pt x="3382" y="1262"/>
                  </a:lnTo>
                  <a:lnTo>
                    <a:pt x="2215" y="1072"/>
                  </a:lnTo>
                  <a:lnTo>
                    <a:pt x="1715" y="0"/>
                  </a:lnTo>
                  <a:close/>
                </a:path>
              </a:pathLst>
            </a:custGeom>
            <a:solidFill>
              <a:srgbClr val="FDC324"/>
            </a:solidFill>
            <a:ln w="19050" cap="flat" cmpd="sng">
              <a:solidFill>
                <a:srgbClr val="1621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7" name="Google Shape;1657;p15"/>
            <p:cNvSpPr/>
            <p:nvPr/>
          </p:nvSpPr>
          <p:spPr>
            <a:xfrm>
              <a:off x="4611122" y="4080839"/>
              <a:ext cx="187969" cy="186861"/>
            </a:xfrm>
            <a:custGeom>
              <a:avLst/>
              <a:gdLst/>
              <a:ahLst/>
              <a:cxnLst/>
              <a:rect l="l" t="t" r="r" b="b"/>
              <a:pathLst>
                <a:path w="2037" h="2025" extrusionOk="0">
                  <a:moveTo>
                    <a:pt x="1501" y="1"/>
                  </a:moveTo>
                  <a:lnTo>
                    <a:pt x="906" y="406"/>
                  </a:lnTo>
                  <a:lnTo>
                    <a:pt x="239" y="144"/>
                  </a:lnTo>
                  <a:lnTo>
                    <a:pt x="441" y="846"/>
                  </a:lnTo>
                  <a:lnTo>
                    <a:pt x="1" y="1394"/>
                  </a:lnTo>
                  <a:lnTo>
                    <a:pt x="715" y="1418"/>
                  </a:lnTo>
                  <a:lnTo>
                    <a:pt x="1108" y="2025"/>
                  </a:lnTo>
                  <a:lnTo>
                    <a:pt x="1358" y="1334"/>
                  </a:lnTo>
                  <a:lnTo>
                    <a:pt x="2037" y="1144"/>
                  </a:lnTo>
                  <a:lnTo>
                    <a:pt x="1477" y="715"/>
                  </a:lnTo>
                  <a:lnTo>
                    <a:pt x="1501" y="1"/>
                  </a:lnTo>
                  <a:close/>
                </a:path>
              </a:pathLst>
            </a:custGeom>
            <a:solidFill>
              <a:srgbClr val="F6F61A"/>
            </a:solidFill>
            <a:ln w="19050" cap="flat" cmpd="sng">
              <a:solidFill>
                <a:srgbClr val="1621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8" name="Google Shape;1658;p15"/>
            <p:cNvSpPr/>
            <p:nvPr/>
          </p:nvSpPr>
          <p:spPr>
            <a:xfrm>
              <a:off x="6435614" y="159948"/>
              <a:ext cx="389041" cy="371416"/>
            </a:xfrm>
            <a:custGeom>
              <a:avLst/>
              <a:gdLst/>
              <a:ahLst/>
              <a:cxnLst/>
              <a:rect l="l" t="t" r="r" b="b"/>
              <a:pathLst>
                <a:path w="4216" h="4025" extrusionOk="0">
                  <a:moveTo>
                    <a:pt x="2084" y="0"/>
                  </a:moveTo>
                  <a:lnTo>
                    <a:pt x="1441" y="1322"/>
                  </a:lnTo>
                  <a:lnTo>
                    <a:pt x="1" y="1560"/>
                  </a:lnTo>
                  <a:lnTo>
                    <a:pt x="1060" y="2572"/>
                  </a:lnTo>
                  <a:lnTo>
                    <a:pt x="834" y="4024"/>
                  </a:lnTo>
                  <a:lnTo>
                    <a:pt x="2132" y="3322"/>
                  </a:lnTo>
                  <a:lnTo>
                    <a:pt x="3442" y="3989"/>
                  </a:lnTo>
                  <a:lnTo>
                    <a:pt x="3168" y="2548"/>
                  </a:lnTo>
                  <a:lnTo>
                    <a:pt x="4216" y="1500"/>
                  </a:lnTo>
                  <a:lnTo>
                    <a:pt x="2751" y="1310"/>
                  </a:lnTo>
                  <a:lnTo>
                    <a:pt x="2084" y="0"/>
                  </a:lnTo>
                  <a:close/>
                </a:path>
              </a:pathLst>
            </a:custGeom>
            <a:solidFill>
              <a:srgbClr val="FDC324"/>
            </a:solidFill>
            <a:ln w="19050" cap="flat" cmpd="sng">
              <a:solidFill>
                <a:srgbClr val="1621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9" name="Google Shape;1659;p15"/>
            <p:cNvSpPr/>
            <p:nvPr/>
          </p:nvSpPr>
          <p:spPr>
            <a:xfrm>
              <a:off x="5366498" y="3040431"/>
              <a:ext cx="3371136" cy="2332966"/>
            </a:xfrm>
            <a:custGeom>
              <a:avLst/>
              <a:gdLst/>
              <a:ahLst/>
              <a:cxnLst/>
              <a:rect l="l" t="t" r="r" b="b"/>
              <a:pathLst>
                <a:path w="28385" h="18871" extrusionOk="0">
                  <a:moveTo>
                    <a:pt x="0" y="1"/>
                  </a:moveTo>
                  <a:lnTo>
                    <a:pt x="27480" y="18765"/>
                  </a:lnTo>
                  <a:cubicBezTo>
                    <a:pt x="27480" y="18789"/>
                    <a:pt x="27492" y="18789"/>
                    <a:pt x="27492" y="18789"/>
                  </a:cubicBezTo>
                  <a:cubicBezTo>
                    <a:pt x="27576" y="18844"/>
                    <a:pt x="27673" y="18870"/>
                    <a:pt x="27769" y="18870"/>
                  </a:cubicBezTo>
                  <a:cubicBezTo>
                    <a:pt x="27944" y="18870"/>
                    <a:pt x="28118" y="18783"/>
                    <a:pt x="28218" y="18622"/>
                  </a:cubicBezTo>
                  <a:cubicBezTo>
                    <a:pt x="28385" y="18384"/>
                    <a:pt x="28313" y="18051"/>
                    <a:pt x="28063" y="17896"/>
                  </a:cubicBezTo>
                  <a:lnTo>
                    <a:pt x="0" y="1"/>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0" name="Google Shape;1660;p15"/>
            <p:cNvSpPr/>
            <p:nvPr/>
          </p:nvSpPr>
          <p:spPr>
            <a:xfrm>
              <a:off x="6352374" y="-182323"/>
              <a:ext cx="2584611" cy="1601983"/>
            </a:xfrm>
            <a:custGeom>
              <a:avLst/>
              <a:gdLst/>
              <a:ahLst/>
              <a:cxnLst/>
              <a:rect l="l" t="t" r="r" b="b"/>
              <a:pathLst>
                <a:path w="19753" h="12907" extrusionOk="0">
                  <a:moveTo>
                    <a:pt x="19153" y="1"/>
                  </a:moveTo>
                  <a:cubicBezTo>
                    <a:pt x="19046" y="1"/>
                    <a:pt x="18939" y="31"/>
                    <a:pt x="18848" y="95"/>
                  </a:cubicBezTo>
                  <a:lnTo>
                    <a:pt x="0" y="12906"/>
                  </a:lnTo>
                  <a:lnTo>
                    <a:pt x="19443" y="988"/>
                  </a:lnTo>
                  <a:lnTo>
                    <a:pt x="19455" y="965"/>
                  </a:lnTo>
                  <a:cubicBezTo>
                    <a:pt x="19693" y="798"/>
                    <a:pt x="19753" y="464"/>
                    <a:pt x="19586" y="226"/>
                  </a:cubicBezTo>
                  <a:cubicBezTo>
                    <a:pt x="19491" y="80"/>
                    <a:pt x="19323" y="1"/>
                    <a:pt x="19153" y="1"/>
                  </a:cubicBez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1" name="Google Shape;1661;p15"/>
            <p:cNvSpPr/>
            <p:nvPr/>
          </p:nvSpPr>
          <p:spPr>
            <a:xfrm>
              <a:off x="617915" y="1069604"/>
              <a:ext cx="2600136" cy="971482"/>
            </a:xfrm>
            <a:custGeom>
              <a:avLst/>
              <a:gdLst/>
              <a:ahLst/>
              <a:cxnLst/>
              <a:rect l="l" t="t" r="r" b="b"/>
              <a:pathLst>
                <a:path w="22766" h="8506" extrusionOk="0">
                  <a:moveTo>
                    <a:pt x="589" y="0"/>
                  </a:moveTo>
                  <a:cubicBezTo>
                    <a:pt x="373" y="0"/>
                    <a:pt x="160" y="143"/>
                    <a:pt x="84" y="362"/>
                  </a:cubicBezTo>
                  <a:cubicBezTo>
                    <a:pt x="1" y="636"/>
                    <a:pt x="143" y="945"/>
                    <a:pt x="429" y="1040"/>
                  </a:cubicBezTo>
                  <a:lnTo>
                    <a:pt x="22765" y="8506"/>
                  </a:lnTo>
                  <a:lnTo>
                    <a:pt x="798" y="40"/>
                  </a:lnTo>
                  <a:cubicBezTo>
                    <a:pt x="798" y="40"/>
                    <a:pt x="786" y="40"/>
                    <a:pt x="751" y="28"/>
                  </a:cubicBezTo>
                  <a:cubicBezTo>
                    <a:pt x="698" y="9"/>
                    <a:pt x="643" y="0"/>
                    <a:pt x="589" y="0"/>
                  </a:cubicBez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2" name="Google Shape;1662;p15"/>
            <p:cNvSpPr/>
            <p:nvPr/>
          </p:nvSpPr>
          <p:spPr>
            <a:xfrm>
              <a:off x="-301348" y="2843307"/>
              <a:ext cx="3596808" cy="877040"/>
            </a:xfrm>
            <a:custGeom>
              <a:avLst/>
              <a:gdLst/>
              <a:ahLst/>
              <a:cxnLst/>
              <a:rect l="l" t="t" r="r" b="b"/>
              <a:pathLst>
                <a:path w="23206" h="5548" extrusionOk="0">
                  <a:moveTo>
                    <a:pt x="23206" y="0"/>
                  </a:moveTo>
                  <a:lnTo>
                    <a:pt x="310" y="4858"/>
                  </a:lnTo>
                  <a:cubicBezTo>
                    <a:pt x="108" y="4894"/>
                    <a:pt x="1" y="5096"/>
                    <a:pt x="48" y="5275"/>
                  </a:cubicBezTo>
                  <a:cubicBezTo>
                    <a:pt x="79" y="5437"/>
                    <a:pt x="230" y="5547"/>
                    <a:pt x="391" y="5547"/>
                  </a:cubicBezTo>
                  <a:cubicBezTo>
                    <a:pt x="420" y="5547"/>
                    <a:pt x="448" y="5544"/>
                    <a:pt x="477" y="5537"/>
                  </a:cubicBezTo>
                  <a:lnTo>
                    <a:pt x="23206" y="0"/>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3" name="Google Shape;1663;p15"/>
            <p:cNvSpPr/>
            <p:nvPr/>
          </p:nvSpPr>
          <p:spPr>
            <a:xfrm>
              <a:off x="640985" y="3368226"/>
              <a:ext cx="984616" cy="299805"/>
            </a:xfrm>
            <a:custGeom>
              <a:avLst/>
              <a:gdLst/>
              <a:ahLst/>
              <a:cxnLst/>
              <a:rect l="l" t="t" r="r" b="b"/>
              <a:pathLst>
                <a:path w="8621" h="2625" extrusionOk="0">
                  <a:moveTo>
                    <a:pt x="8621" y="0"/>
                  </a:moveTo>
                  <a:lnTo>
                    <a:pt x="334" y="1929"/>
                  </a:lnTo>
                  <a:cubicBezTo>
                    <a:pt x="322" y="1929"/>
                    <a:pt x="322" y="1941"/>
                    <a:pt x="287" y="1941"/>
                  </a:cubicBezTo>
                  <a:cubicBezTo>
                    <a:pt x="108" y="2000"/>
                    <a:pt x="1" y="2203"/>
                    <a:pt x="60" y="2381"/>
                  </a:cubicBezTo>
                  <a:cubicBezTo>
                    <a:pt x="109" y="2526"/>
                    <a:pt x="251" y="2624"/>
                    <a:pt x="405" y="2624"/>
                  </a:cubicBezTo>
                  <a:cubicBezTo>
                    <a:pt x="441" y="2624"/>
                    <a:pt x="477" y="2619"/>
                    <a:pt x="513" y="2608"/>
                  </a:cubicBezTo>
                  <a:lnTo>
                    <a:pt x="8621" y="0"/>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4" name="Google Shape;1664;p15"/>
            <p:cNvSpPr/>
            <p:nvPr/>
          </p:nvSpPr>
          <p:spPr>
            <a:xfrm>
              <a:off x="-233235" y="1718892"/>
              <a:ext cx="3285351" cy="512592"/>
            </a:xfrm>
            <a:custGeom>
              <a:avLst/>
              <a:gdLst/>
              <a:ahLst/>
              <a:cxnLst/>
              <a:rect l="l" t="t" r="r" b="b"/>
              <a:pathLst>
                <a:path w="21075" h="4488" extrusionOk="0">
                  <a:moveTo>
                    <a:pt x="377" y="1"/>
                  </a:moveTo>
                  <a:cubicBezTo>
                    <a:pt x="204" y="1"/>
                    <a:pt x="69" y="119"/>
                    <a:pt x="48" y="273"/>
                  </a:cubicBezTo>
                  <a:cubicBezTo>
                    <a:pt x="1" y="475"/>
                    <a:pt x="132" y="666"/>
                    <a:pt x="322" y="689"/>
                  </a:cubicBezTo>
                  <a:lnTo>
                    <a:pt x="21075" y="4487"/>
                  </a:lnTo>
                  <a:lnTo>
                    <a:pt x="465" y="11"/>
                  </a:lnTo>
                  <a:cubicBezTo>
                    <a:pt x="435" y="4"/>
                    <a:pt x="405" y="1"/>
                    <a:pt x="377" y="1"/>
                  </a:cubicBez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5" name="Google Shape;1665;p15"/>
            <p:cNvSpPr/>
            <p:nvPr/>
          </p:nvSpPr>
          <p:spPr>
            <a:xfrm>
              <a:off x="1119203" y="3364120"/>
              <a:ext cx="2445588" cy="1967387"/>
            </a:xfrm>
            <a:custGeom>
              <a:avLst/>
              <a:gdLst/>
              <a:ahLst/>
              <a:cxnLst/>
              <a:rect l="l" t="t" r="r" b="b"/>
              <a:pathLst>
                <a:path w="20218" h="15868" extrusionOk="0">
                  <a:moveTo>
                    <a:pt x="20217" y="0"/>
                  </a:moveTo>
                  <a:lnTo>
                    <a:pt x="179" y="15217"/>
                  </a:lnTo>
                  <a:cubicBezTo>
                    <a:pt x="24" y="15359"/>
                    <a:pt x="1" y="15574"/>
                    <a:pt x="120" y="15729"/>
                  </a:cubicBezTo>
                  <a:cubicBezTo>
                    <a:pt x="193" y="15822"/>
                    <a:pt x="297" y="15867"/>
                    <a:pt x="399" y="15867"/>
                  </a:cubicBezTo>
                  <a:cubicBezTo>
                    <a:pt x="479" y="15867"/>
                    <a:pt x="557" y="15840"/>
                    <a:pt x="620" y="15788"/>
                  </a:cubicBezTo>
                  <a:lnTo>
                    <a:pt x="20217" y="0"/>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6" name="Google Shape;1666;p15"/>
            <p:cNvSpPr/>
            <p:nvPr/>
          </p:nvSpPr>
          <p:spPr>
            <a:xfrm>
              <a:off x="3317190" y="3230840"/>
              <a:ext cx="984615" cy="2096342"/>
            </a:xfrm>
            <a:custGeom>
              <a:avLst/>
              <a:gdLst/>
              <a:ahLst/>
              <a:cxnLst/>
              <a:rect l="l" t="t" r="r" b="b"/>
              <a:pathLst>
                <a:path w="8192" h="17226" extrusionOk="0">
                  <a:moveTo>
                    <a:pt x="8192" y="1"/>
                  </a:moveTo>
                  <a:lnTo>
                    <a:pt x="131" y="16443"/>
                  </a:lnTo>
                  <a:cubicBezTo>
                    <a:pt x="131" y="16467"/>
                    <a:pt x="131" y="16467"/>
                    <a:pt x="119" y="16479"/>
                  </a:cubicBezTo>
                  <a:cubicBezTo>
                    <a:pt x="0" y="16753"/>
                    <a:pt x="131" y="17062"/>
                    <a:pt x="405" y="17181"/>
                  </a:cubicBezTo>
                  <a:cubicBezTo>
                    <a:pt x="471" y="17211"/>
                    <a:pt x="540" y="17225"/>
                    <a:pt x="610" y="17225"/>
                  </a:cubicBezTo>
                  <a:cubicBezTo>
                    <a:pt x="816" y="17225"/>
                    <a:pt x="1018" y="17100"/>
                    <a:pt x="1107" y="16896"/>
                  </a:cubicBezTo>
                  <a:lnTo>
                    <a:pt x="8192" y="1"/>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7" name="Google Shape;1667;p15"/>
            <p:cNvSpPr/>
            <p:nvPr/>
          </p:nvSpPr>
          <p:spPr>
            <a:xfrm>
              <a:off x="7990953" y="597568"/>
              <a:ext cx="596983" cy="312140"/>
            </a:xfrm>
            <a:custGeom>
              <a:avLst/>
              <a:gdLst/>
              <a:ahLst/>
              <a:cxnLst/>
              <a:rect l="l" t="t" r="r" b="b"/>
              <a:pathLst>
                <a:path w="5227" h="2733" extrusionOk="0">
                  <a:moveTo>
                    <a:pt x="4814" y="0"/>
                  </a:moveTo>
                  <a:cubicBezTo>
                    <a:pt x="4751" y="0"/>
                    <a:pt x="4688" y="18"/>
                    <a:pt x="4632" y="54"/>
                  </a:cubicBezTo>
                  <a:lnTo>
                    <a:pt x="0" y="2733"/>
                  </a:lnTo>
                  <a:lnTo>
                    <a:pt x="4941" y="685"/>
                  </a:lnTo>
                  <a:cubicBezTo>
                    <a:pt x="4965" y="685"/>
                    <a:pt x="4977" y="685"/>
                    <a:pt x="4989" y="673"/>
                  </a:cubicBezTo>
                  <a:cubicBezTo>
                    <a:pt x="5168" y="566"/>
                    <a:pt x="5227" y="351"/>
                    <a:pt x="5120" y="185"/>
                  </a:cubicBezTo>
                  <a:cubicBezTo>
                    <a:pt x="5057" y="66"/>
                    <a:pt x="4936" y="0"/>
                    <a:pt x="4814" y="0"/>
                  </a:cubicBez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8" name="Google Shape;1668;p15"/>
            <p:cNvSpPr/>
            <p:nvPr/>
          </p:nvSpPr>
          <p:spPr>
            <a:xfrm>
              <a:off x="5152901" y="-182324"/>
              <a:ext cx="935613" cy="1740628"/>
            </a:xfrm>
            <a:custGeom>
              <a:avLst/>
              <a:gdLst/>
              <a:ahLst/>
              <a:cxnLst/>
              <a:rect l="l" t="t" r="r" b="b"/>
              <a:pathLst>
                <a:path w="7681" h="13960" extrusionOk="0">
                  <a:moveTo>
                    <a:pt x="7278" y="0"/>
                  </a:moveTo>
                  <a:cubicBezTo>
                    <a:pt x="7143" y="0"/>
                    <a:pt x="7014" y="67"/>
                    <a:pt x="6954" y="196"/>
                  </a:cubicBezTo>
                  <a:lnTo>
                    <a:pt x="1" y="13960"/>
                  </a:lnTo>
                  <a:lnTo>
                    <a:pt x="7573" y="542"/>
                  </a:lnTo>
                  <a:cubicBezTo>
                    <a:pt x="7680" y="363"/>
                    <a:pt x="7597" y="137"/>
                    <a:pt x="7430" y="30"/>
                  </a:cubicBezTo>
                  <a:cubicBezTo>
                    <a:pt x="7381" y="10"/>
                    <a:pt x="7329" y="0"/>
                    <a:pt x="7278" y="0"/>
                  </a:cubicBez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9" name="Google Shape;1669;p15"/>
            <p:cNvSpPr/>
            <p:nvPr/>
          </p:nvSpPr>
          <p:spPr>
            <a:xfrm>
              <a:off x="4829342" y="-143660"/>
              <a:ext cx="724912" cy="2096365"/>
            </a:xfrm>
            <a:custGeom>
              <a:avLst/>
              <a:gdLst/>
              <a:ahLst/>
              <a:cxnLst/>
              <a:rect l="l" t="t" r="r" b="b"/>
              <a:pathLst>
                <a:path w="6561" h="17586" extrusionOk="0">
                  <a:moveTo>
                    <a:pt x="5974" y="0"/>
                  </a:moveTo>
                  <a:cubicBezTo>
                    <a:pt x="5752" y="0"/>
                    <a:pt x="5542" y="138"/>
                    <a:pt x="5465" y="369"/>
                  </a:cubicBezTo>
                  <a:lnTo>
                    <a:pt x="0" y="17586"/>
                  </a:lnTo>
                  <a:lnTo>
                    <a:pt x="6465" y="727"/>
                  </a:lnTo>
                  <a:cubicBezTo>
                    <a:pt x="6477" y="715"/>
                    <a:pt x="6477" y="703"/>
                    <a:pt x="6477" y="703"/>
                  </a:cubicBezTo>
                  <a:cubicBezTo>
                    <a:pt x="6561" y="417"/>
                    <a:pt x="6418" y="119"/>
                    <a:pt x="6132" y="24"/>
                  </a:cubicBezTo>
                  <a:cubicBezTo>
                    <a:pt x="6080" y="8"/>
                    <a:pt x="6026" y="0"/>
                    <a:pt x="5974" y="0"/>
                  </a:cubicBez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0" name="Google Shape;1670;p15"/>
            <p:cNvSpPr/>
            <p:nvPr/>
          </p:nvSpPr>
          <p:spPr>
            <a:xfrm>
              <a:off x="3052110" y="-143660"/>
              <a:ext cx="1079753" cy="1884244"/>
            </a:xfrm>
            <a:custGeom>
              <a:avLst/>
              <a:gdLst/>
              <a:ahLst/>
              <a:cxnLst/>
              <a:rect l="l" t="t" r="r" b="b"/>
              <a:pathLst>
                <a:path w="9431" h="15719" extrusionOk="0">
                  <a:moveTo>
                    <a:pt x="598" y="0"/>
                  </a:moveTo>
                  <a:cubicBezTo>
                    <a:pt x="504" y="0"/>
                    <a:pt x="409" y="24"/>
                    <a:pt x="322" y="74"/>
                  </a:cubicBezTo>
                  <a:cubicBezTo>
                    <a:pt x="72" y="228"/>
                    <a:pt x="1" y="550"/>
                    <a:pt x="155" y="812"/>
                  </a:cubicBezTo>
                  <a:lnTo>
                    <a:pt x="9430" y="15718"/>
                  </a:lnTo>
                  <a:lnTo>
                    <a:pt x="1060" y="264"/>
                  </a:lnTo>
                  <a:cubicBezTo>
                    <a:pt x="1060" y="252"/>
                    <a:pt x="1060" y="252"/>
                    <a:pt x="1048" y="240"/>
                  </a:cubicBezTo>
                  <a:cubicBezTo>
                    <a:pt x="947" y="85"/>
                    <a:pt x="775" y="0"/>
                    <a:pt x="598" y="0"/>
                  </a:cubicBez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1" name="Google Shape;1671;p15"/>
            <p:cNvSpPr/>
            <p:nvPr/>
          </p:nvSpPr>
          <p:spPr>
            <a:xfrm>
              <a:off x="5777092" y="833073"/>
              <a:ext cx="3543958" cy="1214866"/>
            </a:xfrm>
            <a:custGeom>
              <a:avLst/>
              <a:gdLst/>
              <a:ahLst/>
              <a:cxnLst/>
              <a:rect l="l" t="t" r="r" b="b"/>
              <a:pathLst>
                <a:path w="24588" h="10637" extrusionOk="0">
                  <a:moveTo>
                    <a:pt x="24170" y="0"/>
                  </a:moveTo>
                  <a:cubicBezTo>
                    <a:pt x="24122" y="0"/>
                    <a:pt x="24074" y="9"/>
                    <a:pt x="24028" y="28"/>
                  </a:cubicBezTo>
                  <a:lnTo>
                    <a:pt x="1" y="10636"/>
                  </a:lnTo>
                  <a:lnTo>
                    <a:pt x="24313" y="683"/>
                  </a:lnTo>
                  <a:cubicBezTo>
                    <a:pt x="24492" y="587"/>
                    <a:pt x="24587" y="385"/>
                    <a:pt x="24492" y="206"/>
                  </a:cubicBezTo>
                  <a:cubicBezTo>
                    <a:pt x="24439" y="74"/>
                    <a:pt x="24307" y="0"/>
                    <a:pt x="24170" y="0"/>
                  </a:cubicBez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2" name="Google Shape;1672;p15"/>
            <p:cNvSpPr/>
            <p:nvPr/>
          </p:nvSpPr>
          <p:spPr>
            <a:xfrm>
              <a:off x="5317491" y="-143660"/>
              <a:ext cx="3016303" cy="2205191"/>
            </a:xfrm>
            <a:custGeom>
              <a:avLst/>
              <a:gdLst/>
              <a:ahLst/>
              <a:cxnLst/>
              <a:rect l="l" t="t" r="r" b="b"/>
              <a:pathLst>
                <a:path w="26659" h="18355" extrusionOk="0">
                  <a:moveTo>
                    <a:pt x="26247" y="0"/>
                  </a:moveTo>
                  <a:cubicBezTo>
                    <a:pt x="26178" y="0"/>
                    <a:pt x="26110" y="21"/>
                    <a:pt x="26051" y="66"/>
                  </a:cubicBezTo>
                  <a:lnTo>
                    <a:pt x="1" y="18354"/>
                  </a:lnTo>
                  <a:lnTo>
                    <a:pt x="26444" y="662"/>
                  </a:lnTo>
                  <a:cubicBezTo>
                    <a:pt x="26611" y="543"/>
                    <a:pt x="26659" y="316"/>
                    <a:pt x="26540" y="162"/>
                  </a:cubicBezTo>
                  <a:cubicBezTo>
                    <a:pt x="26473" y="58"/>
                    <a:pt x="26360" y="0"/>
                    <a:pt x="26247" y="0"/>
                  </a:cubicBez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3" name="Google Shape;1673;p15"/>
            <p:cNvSpPr/>
            <p:nvPr/>
          </p:nvSpPr>
          <p:spPr>
            <a:xfrm>
              <a:off x="2739965" y="-113398"/>
              <a:ext cx="891413" cy="1214871"/>
            </a:xfrm>
            <a:custGeom>
              <a:avLst/>
              <a:gdLst/>
              <a:ahLst/>
              <a:cxnLst/>
              <a:rect l="l" t="t" r="r" b="b"/>
              <a:pathLst>
                <a:path w="6978" h="9939" extrusionOk="0">
                  <a:moveTo>
                    <a:pt x="402" y="1"/>
                  </a:moveTo>
                  <a:cubicBezTo>
                    <a:pt x="330" y="1"/>
                    <a:pt x="256" y="22"/>
                    <a:pt x="191" y="68"/>
                  </a:cubicBezTo>
                  <a:cubicBezTo>
                    <a:pt x="48" y="175"/>
                    <a:pt x="1" y="402"/>
                    <a:pt x="120" y="556"/>
                  </a:cubicBezTo>
                  <a:lnTo>
                    <a:pt x="6978" y="9938"/>
                  </a:lnTo>
                  <a:lnTo>
                    <a:pt x="703" y="163"/>
                  </a:lnTo>
                  <a:cubicBezTo>
                    <a:pt x="703" y="140"/>
                    <a:pt x="703" y="140"/>
                    <a:pt x="679" y="140"/>
                  </a:cubicBezTo>
                  <a:cubicBezTo>
                    <a:pt x="621" y="52"/>
                    <a:pt x="514" y="1"/>
                    <a:pt x="402" y="1"/>
                  </a:cubicBez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4" name="Google Shape;1674;p15"/>
            <p:cNvSpPr/>
            <p:nvPr/>
          </p:nvSpPr>
          <p:spPr>
            <a:xfrm>
              <a:off x="6990117" y="4018204"/>
              <a:ext cx="1595190" cy="1000377"/>
            </a:xfrm>
            <a:custGeom>
              <a:avLst/>
              <a:gdLst/>
              <a:ahLst/>
              <a:cxnLst/>
              <a:rect l="l" t="t" r="r" b="b"/>
              <a:pathLst>
                <a:path w="13967" h="8759" extrusionOk="0">
                  <a:moveTo>
                    <a:pt x="0" y="0"/>
                  </a:moveTo>
                  <a:lnTo>
                    <a:pt x="13371" y="8704"/>
                  </a:lnTo>
                  <a:cubicBezTo>
                    <a:pt x="13433" y="8741"/>
                    <a:pt x="13498" y="8758"/>
                    <a:pt x="13561" y="8758"/>
                  </a:cubicBezTo>
                  <a:cubicBezTo>
                    <a:pt x="13679" y="8758"/>
                    <a:pt x="13789" y="8698"/>
                    <a:pt x="13859" y="8597"/>
                  </a:cubicBezTo>
                  <a:cubicBezTo>
                    <a:pt x="13966" y="8418"/>
                    <a:pt x="13907" y="8216"/>
                    <a:pt x="13740" y="8108"/>
                  </a:cubicBezTo>
                  <a:lnTo>
                    <a:pt x="0" y="0"/>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5" name="Google Shape;1675;p15"/>
            <p:cNvSpPr/>
            <p:nvPr/>
          </p:nvSpPr>
          <p:spPr>
            <a:xfrm>
              <a:off x="5816596" y="3959731"/>
              <a:ext cx="1173517" cy="1371786"/>
            </a:xfrm>
            <a:custGeom>
              <a:avLst/>
              <a:gdLst/>
              <a:ahLst/>
              <a:cxnLst/>
              <a:rect l="l" t="t" r="r" b="b"/>
              <a:pathLst>
                <a:path w="9359" h="10840" extrusionOk="0">
                  <a:moveTo>
                    <a:pt x="0" y="0"/>
                  </a:moveTo>
                  <a:lnTo>
                    <a:pt x="8335" y="10633"/>
                  </a:lnTo>
                  <a:cubicBezTo>
                    <a:pt x="8358" y="10644"/>
                    <a:pt x="8370" y="10644"/>
                    <a:pt x="8370" y="10680"/>
                  </a:cubicBezTo>
                  <a:cubicBezTo>
                    <a:pt x="8482" y="10786"/>
                    <a:pt x="8624" y="10840"/>
                    <a:pt x="8765" y="10840"/>
                  </a:cubicBezTo>
                  <a:cubicBezTo>
                    <a:pt x="8895" y="10840"/>
                    <a:pt x="9024" y="10795"/>
                    <a:pt x="9132" y="10704"/>
                  </a:cubicBezTo>
                  <a:cubicBezTo>
                    <a:pt x="9335" y="10502"/>
                    <a:pt x="9358" y="10168"/>
                    <a:pt x="9156" y="9942"/>
                  </a:cubicBezTo>
                  <a:lnTo>
                    <a:pt x="0" y="0"/>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6" name="Google Shape;1676;p15"/>
            <p:cNvSpPr/>
            <p:nvPr/>
          </p:nvSpPr>
          <p:spPr>
            <a:xfrm>
              <a:off x="3182534" y="4519936"/>
              <a:ext cx="368674" cy="646094"/>
            </a:xfrm>
            <a:custGeom>
              <a:avLst/>
              <a:gdLst/>
              <a:ahLst/>
              <a:cxnLst/>
              <a:rect l="l" t="t" r="r" b="b"/>
              <a:pathLst>
                <a:path w="3228" h="5657" extrusionOk="0">
                  <a:moveTo>
                    <a:pt x="3227" y="1"/>
                  </a:moveTo>
                  <a:lnTo>
                    <a:pt x="96" y="5251"/>
                  </a:lnTo>
                  <a:cubicBezTo>
                    <a:pt x="96" y="5263"/>
                    <a:pt x="72" y="5263"/>
                    <a:pt x="72" y="5263"/>
                  </a:cubicBezTo>
                  <a:cubicBezTo>
                    <a:pt x="1" y="5394"/>
                    <a:pt x="60" y="5561"/>
                    <a:pt x="191" y="5620"/>
                  </a:cubicBezTo>
                  <a:cubicBezTo>
                    <a:pt x="234" y="5645"/>
                    <a:pt x="277" y="5656"/>
                    <a:pt x="319" y="5656"/>
                  </a:cubicBezTo>
                  <a:cubicBezTo>
                    <a:pt x="417" y="5656"/>
                    <a:pt x="507" y="5594"/>
                    <a:pt x="548" y="5501"/>
                  </a:cubicBezTo>
                  <a:lnTo>
                    <a:pt x="3227" y="1"/>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7" name="Google Shape;1677;p15"/>
            <p:cNvSpPr/>
            <p:nvPr/>
          </p:nvSpPr>
          <p:spPr>
            <a:xfrm>
              <a:off x="5578687" y="2675093"/>
              <a:ext cx="3742376" cy="439932"/>
            </a:xfrm>
            <a:custGeom>
              <a:avLst/>
              <a:gdLst/>
              <a:ahLst/>
              <a:cxnLst/>
              <a:rect l="l" t="t" r="r" b="b"/>
              <a:pathLst>
                <a:path w="26337" h="3852" extrusionOk="0">
                  <a:moveTo>
                    <a:pt x="0" y="0"/>
                  </a:moveTo>
                  <a:lnTo>
                    <a:pt x="25706" y="3846"/>
                  </a:lnTo>
                  <a:cubicBezTo>
                    <a:pt x="25706" y="3846"/>
                    <a:pt x="25711" y="3851"/>
                    <a:pt x="25718" y="3851"/>
                  </a:cubicBezTo>
                  <a:cubicBezTo>
                    <a:pt x="25722" y="3851"/>
                    <a:pt x="25726" y="3850"/>
                    <a:pt x="25730" y="3846"/>
                  </a:cubicBezTo>
                  <a:cubicBezTo>
                    <a:pt x="25745" y="3847"/>
                    <a:pt x="25760" y="3848"/>
                    <a:pt x="25775" y="3848"/>
                  </a:cubicBezTo>
                  <a:cubicBezTo>
                    <a:pt x="26043" y="3848"/>
                    <a:pt x="26279" y="3652"/>
                    <a:pt x="26313" y="3370"/>
                  </a:cubicBezTo>
                  <a:cubicBezTo>
                    <a:pt x="26337" y="3084"/>
                    <a:pt x="26135" y="2822"/>
                    <a:pt x="25837" y="2786"/>
                  </a:cubicBezTo>
                  <a:lnTo>
                    <a:pt x="0" y="0"/>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8" name="Google Shape;1678;p15"/>
            <p:cNvSpPr/>
            <p:nvPr/>
          </p:nvSpPr>
          <p:spPr>
            <a:xfrm>
              <a:off x="7452446" y="2769872"/>
              <a:ext cx="1127380" cy="130658"/>
            </a:xfrm>
            <a:custGeom>
              <a:avLst/>
              <a:gdLst/>
              <a:ahLst/>
              <a:cxnLst/>
              <a:rect l="l" t="t" r="r" b="b"/>
              <a:pathLst>
                <a:path w="9871" h="1144" extrusionOk="0">
                  <a:moveTo>
                    <a:pt x="0" y="0"/>
                  </a:moveTo>
                  <a:lnTo>
                    <a:pt x="9466" y="1120"/>
                  </a:lnTo>
                  <a:cubicBezTo>
                    <a:pt x="9478" y="1143"/>
                    <a:pt x="9478" y="1143"/>
                    <a:pt x="9502" y="1143"/>
                  </a:cubicBezTo>
                  <a:cubicBezTo>
                    <a:pt x="9692" y="1143"/>
                    <a:pt x="9847" y="989"/>
                    <a:pt x="9871" y="798"/>
                  </a:cubicBezTo>
                  <a:cubicBezTo>
                    <a:pt x="9871" y="596"/>
                    <a:pt x="9716" y="441"/>
                    <a:pt x="9525" y="417"/>
                  </a:cubicBezTo>
                  <a:lnTo>
                    <a:pt x="0" y="0"/>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9" name="Google Shape;1679;p15"/>
            <p:cNvSpPr/>
            <p:nvPr/>
          </p:nvSpPr>
          <p:spPr>
            <a:xfrm>
              <a:off x="5059155" y="3720343"/>
              <a:ext cx="681269" cy="1602008"/>
            </a:xfrm>
            <a:custGeom>
              <a:avLst/>
              <a:gdLst/>
              <a:ahLst/>
              <a:cxnLst/>
              <a:rect l="l" t="t" r="r" b="b"/>
              <a:pathLst>
                <a:path w="5097" h="12741" extrusionOk="0">
                  <a:moveTo>
                    <a:pt x="0" y="1"/>
                  </a:moveTo>
                  <a:lnTo>
                    <a:pt x="4346" y="12502"/>
                  </a:lnTo>
                  <a:cubicBezTo>
                    <a:pt x="4346" y="12514"/>
                    <a:pt x="4346" y="12514"/>
                    <a:pt x="4358" y="12514"/>
                  </a:cubicBezTo>
                  <a:cubicBezTo>
                    <a:pt x="4413" y="12652"/>
                    <a:pt x="4554" y="12741"/>
                    <a:pt x="4697" y="12741"/>
                  </a:cubicBezTo>
                  <a:cubicBezTo>
                    <a:pt x="4739" y="12741"/>
                    <a:pt x="4782" y="12733"/>
                    <a:pt x="4822" y="12717"/>
                  </a:cubicBezTo>
                  <a:cubicBezTo>
                    <a:pt x="5001" y="12633"/>
                    <a:pt x="5096" y="12431"/>
                    <a:pt x="5013" y="12252"/>
                  </a:cubicBezTo>
                  <a:lnTo>
                    <a:pt x="0" y="1"/>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0" name="Google Shape;1680;p15"/>
            <p:cNvSpPr/>
            <p:nvPr/>
          </p:nvSpPr>
          <p:spPr>
            <a:xfrm>
              <a:off x="209559" y="3487796"/>
              <a:ext cx="2881967" cy="1812280"/>
            </a:xfrm>
            <a:custGeom>
              <a:avLst/>
              <a:gdLst/>
              <a:ahLst/>
              <a:cxnLst/>
              <a:rect l="l" t="t" r="r" b="b"/>
              <a:pathLst>
                <a:path w="21432" h="13394" extrusionOk="0">
                  <a:moveTo>
                    <a:pt x="21432" y="1"/>
                  </a:moveTo>
                  <a:lnTo>
                    <a:pt x="215" y="12741"/>
                  </a:lnTo>
                  <a:cubicBezTo>
                    <a:pt x="36" y="12860"/>
                    <a:pt x="1" y="13062"/>
                    <a:pt x="96" y="13229"/>
                  </a:cubicBezTo>
                  <a:cubicBezTo>
                    <a:pt x="164" y="13335"/>
                    <a:pt x="281" y="13393"/>
                    <a:pt x="401" y="13393"/>
                  </a:cubicBezTo>
                  <a:cubicBezTo>
                    <a:pt x="468" y="13393"/>
                    <a:pt x="536" y="13375"/>
                    <a:pt x="596" y="13336"/>
                  </a:cubicBezTo>
                  <a:lnTo>
                    <a:pt x="21432" y="1"/>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1" name="Google Shape;1681;p15"/>
            <p:cNvSpPr/>
            <p:nvPr/>
          </p:nvSpPr>
          <p:spPr>
            <a:xfrm>
              <a:off x="5740415" y="583291"/>
              <a:ext cx="724900" cy="845849"/>
            </a:xfrm>
            <a:custGeom>
              <a:avLst/>
              <a:gdLst/>
              <a:ahLst/>
              <a:cxnLst/>
              <a:rect l="l" t="t" r="r" b="b"/>
              <a:pathLst>
                <a:path w="6347" h="7406" extrusionOk="0">
                  <a:moveTo>
                    <a:pt x="5656" y="0"/>
                  </a:moveTo>
                  <a:lnTo>
                    <a:pt x="0" y="7406"/>
                  </a:lnTo>
                  <a:lnTo>
                    <a:pt x="6346" y="548"/>
                  </a:lnTo>
                  <a:lnTo>
                    <a:pt x="5656" y="0"/>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2" name="Google Shape;1682;p15"/>
            <p:cNvSpPr/>
            <p:nvPr/>
          </p:nvSpPr>
          <p:spPr>
            <a:xfrm>
              <a:off x="6552231" y="3181833"/>
              <a:ext cx="1279738" cy="667794"/>
            </a:xfrm>
            <a:custGeom>
              <a:avLst/>
              <a:gdLst/>
              <a:ahLst/>
              <a:cxnLst/>
              <a:rect l="l" t="t" r="r" b="b"/>
              <a:pathLst>
                <a:path w="11205" h="5847" extrusionOk="0">
                  <a:moveTo>
                    <a:pt x="0" y="1"/>
                  </a:moveTo>
                  <a:lnTo>
                    <a:pt x="10716" y="5847"/>
                  </a:lnTo>
                  <a:lnTo>
                    <a:pt x="11204" y="4787"/>
                  </a:lnTo>
                  <a:lnTo>
                    <a:pt x="0" y="1"/>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3" name="Google Shape;1683;p15"/>
            <p:cNvSpPr/>
            <p:nvPr/>
          </p:nvSpPr>
          <p:spPr>
            <a:xfrm>
              <a:off x="2327204" y="365718"/>
              <a:ext cx="1007801" cy="1053942"/>
            </a:xfrm>
            <a:custGeom>
              <a:avLst/>
              <a:gdLst/>
              <a:ahLst/>
              <a:cxnLst/>
              <a:rect l="l" t="t" r="r" b="b"/>
              <a:pathLst>
                <a:path w="8824" h="9228" extrusionOk="0">
                  <a:moveTo>
                    <a:pt x="834" y="0"/>
                  </a:moveTo>
                  <a:lnTo>
                    <a:pt x="1" y="810"/>
                  </a:lnTo>
                  <a:lnTo>
                    <a:pt x="8823" y="9227"/>
                  </a:lnTo>
                  <a:lnTo>
                    <a:pt x="834" y="0"/>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4" name="Google Shape;1684;p15"/>
            <p:cNvSpPr/>
            <p:nvPr/>
          </p:nvSpPr>
          <p:spPr>
            <a:xfrm>
              <a:off x="1182234" y="3466106"/>
              <a:ext cx="1267518" cy="686753"/>
            </a:xfrm>
            <a:custGeom>
              <a:avLst/>
              <a:gdLst/>
              <a:ahLst/>
              <a:cxnLst/>
              <a:rect l="l" t="t" r="r" b="b"/>
              <a:pathLst>
                <a:path w="11098" h="6013" extrusionOk="0">
                  <a:moveTo>
                    <a:pt x="11097" y="0"/>
                  </a:moveTo>
                  <a:lnTo>
                    <a:pt x="1" y="4965"/>
                  </a:lnTo>
                  <a:lnTo>
                    <a:pt x="525" y="6013"/>
                  </a:lnTo>
                  <a:lnTo>
                    <a:pt x="11097" y="0"/>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5" name="Google Shape;1685;p15"/>
            <p:cNvSpPr/>
            <p:nvPr/>
          </p:nvSpPr>
          <p:spPr>
            <a:xfrm>
              <a:off x="2725688" y="3903993"/>
              <a:ext cx="719417" cy="772411"/>
            </a:xfrm>
            <a:custGeom>
              <a:avLst/>
              <a:gdLst/>
              <a:ahLst/>
              <a:cxnLst/>
              <a:rect l="l" t="t" r="r" b="b"/>
              <a:pathLst>
                <a:path w="6299" h="6763" extrusionOk="0">
                  <a:moveTo>
                    <a:pt x="6299" y="0"/>
                  </a:moveTo>
                  <a:lnTo>
                    <a:pt x="0" y="6191"/>
                  </a:lnTo>
                  <a:lnTo>
                    <a:pt x="619" y="6763"/>
                  </a:lnTo>
                  <a:lnTo>
                    <a:pt x="6299" y="0"/>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6" name="Google Shape;1686;p15"/>
            <p:cNvSpPr/>
            <p:nvPr/>
          </p:nvSpPr>
          <p:spPr>
            <a:xfrm>
              <a:off x="4682474" y="4024943"/>
              <a:ext cx="58590" cy="614800"/>
            </a:xfrm>
            <a:custGeom>
              <a:avLst/>
              <a:gdLst/>
              <a:ahLst/>
              <a:cxnLst/>
              <a:rect l="l" t="t" r="r" b="b"/>
              <a:pathLst>
                <a:path w="513" h="5383" extrusionOk="0">
                  <a:moveTo>
                    <a:pt x="131" y="1"/>
                  </a:moveTo>
                  <a:lnTo>
                    <a:pt x="0" y="5382"/>
                  </a:lnTo>
                  <a:lnTo>
                    <a:pt x="512" y="5371"/>
                  </a:lnTo>
                  <a:lnTo>
                    <a:pt x="131" y="1"/>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7" name="Google Shape;1687;p15"/>
            <p:cNvSpPr/>
            <p:nvPr/>
          </p:nvSpPr>
          <p:spPr>
            <a:xfrm>
              <a:off x="282172" y="909709"/>
              <a:ext cx="312081" cy="297779"/>
            </a:xfrm>
            <a:custGeom>
              <a:avLst/>
              <a:gdLst/>
              <a:ahLst/>
              <a:cxnLst/>
              <a:rect l="l" t="t" r="r" b="b"/>
              <a:pathLst>
                <a:path w="3382" h="3227" extrusionOk="0">
                  <a:moveTo>
                    <a:pt x="1715" y="0"/>
                  </a:moveTo>
                  <a:lnTo>
                    <a:pt x="1179" y="1036"/>
                  </a:lnTo>
                  <a:lnTo>
                    <a:pt x="0" y="1191"/>
                  </a:lnTo>
                  <a:lnTo>
                    <a:pt x="834" y="2036"/>
                  </a:lnTo>
                  <a:lnTo>
                    <a:pt x="607" y="3191"/>
                  </a:lnTo>
                  <a:lnTo>
                    <a:pt x="1667" y="2667"/>
                  </a:lnTo>
                  <a:lnTo>
                    <a:pt x="2691" y="3227"/>
                  </a:lnTo>
                  <a:lnTo>
                    <a:pt x="2524" y="2072"/>
                  </a:lnTo>
                  <a:lnTo>
                    <a:pt x="3382" y="1262"/>
                  </a:lnTo>
                  <a:lnTo>
                    <a:pt x="2215" y="1072"/>
                  </a:lnTo>
                  <a:lnTo>
                    <a:pt x="1715" y="0"/>
                  </a:lnTo>
                  <a:close/>
                </a:path>
              </a:pathLst>
            </a:custGeom>
            <a:solidFill>
              <a:srgbClr val="FDC324"/>
            </a:solidFill>
            <a:ln w="19050" cap="flat" cmpd="sng">
              <a:solidFill>
                <a:srgbClr val="1621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 name="Google Shape;1688;p15"/>
            <p:cNvSpPr/>
            <p:nvPr/>
          </p:nvSpPr>
          <p:spPr>
            <a:xfrm>
              <a:off x="678325" y="3988555"/>
              <a:ext cx="389041" cy="371416"/>
            </a:xfrm>
            <a:custGeom>
              <a:avLst/>
              <a:gdLst/>
              <a:ahLst/>
              <a:cxnLst/>
              <a:rect l="l" t="t" r="r" b="b"/>
              <a:pathLst>
                <a:path w="4216" h="4025" extrusionOk="0">
                  <a:moveTo>
                    <a:pt x="2084" y="0"/>
                  </a:moveTo>
                  <a:lnTo>
                    <a:pt x="1441" y="1322"/>
                  </a:lnTo>
                  <a:lnTo>
                    <a:pt x="1" y="1560"/>
                  </a:lnTo>
                  <a:lnTo>
                    <a:pt x="1060" y="2572"/>
                  </a:lnTo>
                  <a:lnTo>
                    <a:pt x="834" y="4024"/>
                  </a:lnTo>
                  <a:lnTo>
                    <a:pt x="2132" y="3322"/>
                  </a:lnTo>
                  <a:lnTo>
                    <a:pt x="3442" y="3989"/>
                  </a:lnTo>
                  <a:lnTo>
                    <a:pt x="3168" y="2548"/>
                  </a:lnTo>
                  <a:lnTo>
                    <a:pt x="4216" y="1500"/>
                  </a:lnTo>
                  <a:lnTo>
                    <a:pt x="2751" y="1310"/>
                  </a:lnTo>
                  <a:lnTo>
                    <a:pt x="2084" y="0"/>
                  </a:lnTo>
                  <a:close/>
                </a:path>
              </a:pathLst>
            </a:custGeom>
            <a:solidFill>
              <a:srgbClr val="FDC324"/>
            </a:solidFill>
            <a:ln w="19050" cap="flat" cmpd="sng">
              <a:solidFill>
                <a:srgbClr val="1621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 name="Google Shape;1689;p15"/>
            <p:cNvSpPr/>
            <p:nvPr/>
          </p:nvSpPr>
          <p:spPr>
            <a:xfrm>
              <a:off x="2038450" y="728236"/>
              <a:ext cx="5003864" cy="3759511"/>
            </a:xfrm>
            <a:custGeom>
              <a:avLst/>
              <a:gdLst/>
              <a:ahLst/>
              <a:cxnLst/>
              <a:rect l="l" t="t" r="r" b="b"/>
              <a:pathLst>
                <a:path w="42376" h="31838" extrusionOk="0">
                  <a:moveTo>
                    <a:pt x="18860" y="1084"/>
                  </a:moveTo>
                  <a:cubicBezTo>
                    <a:pt x="22563" y="1084"/>
                    <a:pt x="25718" y="4013"/>
                    <a:pt x="26373" y="8084"/>
                  </a:cubicBezTo>
                  <a:cubicBezTo>
                    <a:pt x="26445" y="7739"/>
                    <a:pt x="26838" y="6513"/>
                    <a:pt x="25849" y="4548"/>
                  </a:cubicBezTo>
                  <a:cubicBezTo>
                    <a:pt x="26266" y="4358"/>
                    <a:pt x="26635" y="4286"/>
                    <a:pt x="26981" y="4286"/>
                  </a:cubicBezTo>
                  <a:cubicBezTo>
                    <a:pt x="28183" y="4286"/>
                    <a:pt x="28945" y="5287"/>
                    <a:pt x="29302" y="6132"/>
                  </a:cubicBezTo>
                  <a:cubicBezTo>
                    <a:pt x="30255" y="5834"/>
                    <a:pt x="31088" y="5715"/>
                    <a:pt x="31850" y="5715"/>
                  </a:cubicBezTo>
                  <a:cubicBezTo>
                    <a:pt x="36041" y="5715"/>
                    <a:pt x="37279" y="9787"/>
                    <a:pt x="36720" y="12561"/>
                  </a:cubicBezTo>
                  <a:cubicBezTo>
                    <a:pt x="37017" y="12145"/>
                    <a:pt x="37434" y="11216"/>
                    <a:pt x="37375" y="10299"/>
                  </a:cubicBezTo>
                  <a:lnTo>
                    <a:pt x="37375" y="10299"/>
                  </a:lnTo>
                  <a:cubicBezTo>
                    <a:pt x="37922" y="10537"/>
                    <a:pt x="41328" y="11490"/>
                    <a:pt x="41185" y="15062"/>
                  </a:cubicBezTo>
                  <a:cubicBezTo>
                    <a:pt x="41042" y="18110"/>
                    <a:pt x="38922" y="19514"/>
                    <a:pt x="38089" y="19550"/>
                  </a:cubicBezTo>
                  <a:cubicBezTo>
                    <a:pt x="37803" y="18681"/>
                    <a:pt x="37327" y="18110"/>
                    <a:pt x="36934" y="17812"/>
                  </a:cubicBezTo>
                  <a:lnTo>
                    <a:pt x="36934" y="17812"/>
                  </a:lnTo>
                  <a:cubicBezTo>
                    <a:pt x="37625" y="19181"/>
                    <a:pt x="39184" y="25122"/>
                    <a:pt x="32231" y="26372"/>
                  </a:cubicBezTo>
                  <a:cubicBezTo>
                    <a:pt x="32922" y="24289"/>
                    <a:pt x="32160" y="22562"/>
                    <a:pt x="31517" y="21824"/>
                  </a:cubicBezTo>
                  <a:lnTo>
                    <a:pt x="31517" y="21824"/>
                  </a:lnTo>
                  <a:cubicBezTo>
                    <a:pt x="32517" y="25730"/>
                    <a:pt x="30195" y="30361"/>
                    <a:pt x="25611" y="30718"/>
                  </a:cubicBezTo>
                  <a:cubicBezTo>
                    <a:pt x="25266" y="30754"/>
                    <a:pt x="24945" y="30766"/>
                    <a:pt x="24635" y="30766"/>
                  </a:cubicBezTo>
                  <a:cubicBezTo>
                    <a:pt x="19075" y="30766"/>
                    <a:pt x="16360" y="26968"/>
                    <a:pt x="16682" y="24706"/>
                  </a:cubicBezTo>
                  <a:lnTo>
                    <a:pt x="16682" y="24706"/>
                  </a:lnTo>
                  <a:cubicBezTo>
                    <a:pt x="16610" y="25051"/>
                    <a:pt x="16146" y="26670"/>
                    <a:pt x="17372" y="28182"/>
                  </a:cubicBezTo>
                  <a:cubicBezTo>
                    <a:pt x="16848" y="28468"/>
                    <a:pt x="16336" y="28587"/>
                    <a:pt x="15908" y="28587"/>
                  </a:cubicBezTo>
                  <a:cubicBezTo>
                    <a:pt x="14610" y="28587"/>
                    <a:pt x="13753" y="27575"/>
                    <a:pt x="13753" y="26658"/>
                  </a:cubicBezTo>
                  <a:cubicBezTo>
                    <a:pt x="12872" y="26861"/>
                    <a:pt x="12098" y="26968"/>
                    <a:pt x="11419" y="26968"/>
                  </a:cubicBezTo>
                  <a:cubicBezTo>
                    <a:pt x="6478" y="26968"/>
                    <a:pt x="6014" y="22039"/>
                    <a:pt x="6359" y="20229"/>
                  </a:cubicBezTo>
                  <a:lnTo>
                    <a:pt x="6359" y="20229"/>
                  </a:lnTo>
                  <a:cubicBezTo>
                    <a:pt x="5859" y="21074"/>
                    <a:pt x="5823" y="21574"/>
                    <a:pt x="5954" y="22503"/>
                  </a:cubicBezTo>
                  <a:cubicBezTo>
                    <a:pt x="5478" y="22324"/>
                    <a:pt x="1096" y="21908"/>
                    <a:pt x="1096" y="16264"/>
                  </a:cubicBezTo>
                  <a:cubicBezTo>
                    <a:pt x="1096" y="12014"/>
                    <a:pt x="4549" y="10775"/>
                    <a:pt x="7049" y="10775"/>
                  </a:cubicBezTo>
                  <a:cubicBezTo>
                    <a:pt x="7811" y="10775"/>
                    <a:pt x="8466" y="10882"/>
                    <a:pt x="8931" y="11061"/>
                  </a:cubicBezTo>
                  <a:cubicBezTo>
                    <a:pt x="8478" y="10418"/>
                    <a:pt x="7669" y="10120"/>
                    <a:pt x="6609" y="10120"/>
                  </a:cubicBezTo>
                  <a:cubicBezTo>
                    <a:pt x="6478" y="10120"/>
                    <a:pt x="6323" y="10120"/>
                    <a:pt x="6180" y="10132"/>
                  </a:cubicBezTo>
                  <a:cubicBezTo>
                    <a:pt x="6359" y="6977"/>
                    <a:pt x="8621" y="6418"/>
                    <a:pt x="10252" y="6418"/>
                  </a:cubicBezTo>
                  <a:cubicBezTo>
                    <a:pt x="10467" y="6418"/>
                    <a:pt x="10657" y="6430"/>
                    <a:pt x="10848" y="6441"/>
                  </a:cubicBezTo>
                  <a:cubicBezTo>
                    <a:pt x="10609" y="7453"/>
                    <a:pt x="11038" y="10656"/>
                    <a:pt x="11562" y="11002"/>
                  </a:cubicBezTo>
                  <a:cubicBezTo>
                    <a:pt x="10562" y="7084"/>
                    <a:pt x="12455" y="2667"/>
                    <a:pt x="16872" y="1393"/>
                  </a:cubicBezTo>
                  <a:cubicBezTo>
                    <a:pt x="17527" y="1179"/>
                    <a:pt x="18206" y="1084"/>
                    <a:pt x="18860" y="1084"/>
                  </a:cubicBezTo>
                  <a:close/>
                  <a:moveTo>
                    <a:pt x="18860" y="0"/>
                  </a:moveTo>
                  <a:cubicBezTo>
                    <a:pt x="18087" y="0"/>
                    <a:pt x="17313" y="107"/>
                    <a:pt x="16551" y="322"/>
                  </a:cubicBezTo>
                  <a:cubicBezTo>
                    <a:pt x="14181" y="1000"/>
                    <a:pt x="12288" y="2548"/>
                    <a:pt x="11193" y="4691"/>
                  </a:cubicBezTo>
                  <a:cubicBezTo>
                    <a:pt x="11086" y="4894"/>
                    <a:pt x="10979" y="5108"/>
                    <a:pt x="10895" y="5322"/>
                  </a:cubicBezTo>
                  <a:cubicBezTo>
                    <a:pt x="10669" y="5310"/>
                    <a:pt x="10443" y="5298"/>
                    <a:pt x="10240" y="5298"/>
                  </a:cubicBezTo>
                  <a:cubicBezTo>
                    <a:pt x="7192" y="5298"/>
                    <a:pt x="5311" y="6965"/>
                    <a:pt x="5085" y="9882"/>
                  </a:cubicBezTo>
                  <a:cubicBezTo>
                    <a:pt x="2335" y="10525"/>
                    <a:pt x="1" y="12561"/>
                    <a:pt x="1" y="16252"/>
                  </a:cubicBezTo>
                  <a:cubicBezTo>
                    <a:pt x="1" y="18967"/>
                    <a:pt x="953" y="22431"/>
                    <a:pt x="5442" y="23491"/>
                  </a:cubicBezTo>
                  <a:lnTo>
                    <a:pt x="5466" y="23491"/>
                  </a:lnTo>
                  <a:cubicBezTo>
                    <a:pt x="5704" y="24360"/>
                    <a:pt x="6085" y="25253"/>
                    <a:pt x="6740" y="26027"/>
                  </a:cubicBezTo>
                  <a:cubicBezTo>
                    <a:pt x="7847" y="27361"/>
                    <a:pt x="9466" y="28039"/>
                    <a:pt x="11419" y="28039"/>
                  </a:cubicBezTo>
                  <a:cubicBezTo>
                    <a:pt x="11907" y="28039"/>
                    <a:pt x="12443" y="27992"/>
                    <a:pt x="12979" y="27908"/>
                  </a:cubicBezTo>
                  <a:cubicBezTo>
                    <a:pt x="13479" y="28885"/>
                    <a:pt x="14538" y="29659"/>
                    <a:pt x="15908" y="29659"/>
                  </a:cubicBezTo>
                  <a:cubicBezTo>
                    <a:pt x="16479" y="29659"/>
                    <a:pt x="17051" y="29528"/>
                    <a:pt x="17622" y="29266"/>
                  </a:cubicBezTo>
                  <a:cubicBezTo>
                    <a:pt x="18813" y="30397"/>
                    <a:pt x="21027" y="31837"/>
                    <a:pt x="24647" y="31837"/>
                  </a:cubicBezTo>
                  <a:cubicBezTo>
                    <a:pt x="24992" y="31837"/>
                    <a:pt x="25361" y="31825"/>
                    <a:pt x="25718" y="31790"/>
                  </a:cubicBezTo>
                  <a:cubicBezTo>
                    <a:pt x="27981" y="31611"/>
                    <a:pt x="29957" y="30516"/>
                    <a:pt x="31279" y="28670"/>
                  </a:cubicBezTo>
                  <a:cubicBezTo>
                    <a:pt x="31541" y="28301"/>
                    <a:pt x="31779" y="27920"/>
                    <a:pt x="31969" y="27515"/>
                  </a:cubicBezTo>
                  <a:lnTo>
                    <a:pt x="32445" y="27432"/>
                  </a:lnTo>
                  <a:cubicBezTo>
                    <a:pt x="35196" y="26944"/>
                    <a:pt x="37077" y="25718"/>
                    <a:pt x="38041" y="23801"/>
                  </a:cubicBezTo>
                  <a:cubicBezTo>
                    <a:pt x="38577" y="22717"/>
                    <a:pt x="38744" y="21586"/>
                    <a:pt x="38696" y="20538"/>
                  </a:cubicBezTo>
                  <a:cubicBezTo>
                    <a:pt x="40077" y="20110"/>
                    <a:pt x="42149" y="18371"/>
                    <a:pt x="42292" y="15109"/>
                  </a:cubicBezTo>
                  <a:cubicBezTo>
                    <a:pt x="42375" y="13395"/>
                    <a:pt x="41756" y="11906"/>
                    <a:pt x="40530" y="10799"/>
                  </a:cubicBezTo>
                  <a:cubicBezTo>
                    <a:pt x="39577" y="9942"/>
                    <a:pt x="38506" y="9537"/>
                    <a:pt x="37982" y="9347"/>
                  </a:cubicBezTo>
                  <a:cubicBezTo>
                    <a:pt x="37922" y="9311"/>
                    <a:pt x="37863" y="9299"/>
                    <a:pt x="37827" y="9287"/>
                  </a:cubicBezTo>
                  <a:lnTo>
                    <a:pt x="37708" y="9239"/>
                  </a:lnTo>
                  <a:cubicBezTo>
                    <a:pt x="37458" y="8275"/>
                    <a:pt x="37041" y="7382"/>
                    <a:pt x="36458" y="6680"/>
                  </a:cubicBezTo>
                  <a:cubicBezTo>
                    <a:pt x="35363" y="5322"/>
                    <a:pt x="33779" y="4608"/>
                    <a:pt x="31874" y="4608"/>
                  </a:cubicBezTo>
                  <a:cubicBezTo>
                    <a:pt x="31255" y="4608"/>
                    <a:pt x="30588" y="4691"/>
                    <a:pt x="29898" y="4846"/>
                  </a:cubicBezTo>
                  <a:cubicBezTo>
                    <a:pt x="29195" y="3798"/>
                    <a:pt x="28171" y="3179"/>
                    <a:pt x="27016" y="3179"/>
                  </a:cubicBezTo>
                  <a:cubicBezTo>
                    <a:pt x="26552" y="3179"/>
                    <a:pt x="26088" y="3274"/>
                    <a:pt x="25611" y="3465"/>
                  </a:cubicBezTo>
                  <a:cubicBezTo>
                    <a:pt x="23992" y="1334"/>
                    <a:pt x="21551" y="0"/>
                    <a:pt x="18860" y="0"/>
                  </a:cubicBezTo>
                  <a:close/>
                </a:path>
              </a:pathLst>
            </a:custGeom>
            <a:solidFill>
              <a:srgbClr val="1621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 name="Google Shape;1690;p15"/>
            <p:cNvSpPr/>
            <p:nvPr/>
          </p:nvSpPr>
          <p:spPr>
            <a:xfrm>
              <a:off x="2079618" y="728225"/>
              <a:ext cx="4962729" cy="3769721"/>
            </a:xfrm>
            <a:custGeom>
              <a:avLst/>
              <a:gdLst/>
              <a:ahLst/>
              <a:cxnLst/>
              <a:rect l="l" t="t" r="r" b="b"/>
              <a:pathLst>
                <a:path w="40268" h="29677" extrusionOk="0">
                  <a:moveTo>
                    <a:pt x="17790" y="0"/>
                  </a:moveTo>
                  <a:cubicBezTo>
                    <a:pt x="17132" y="0"/>
                    <a:pt x="16457" y="93"/>
                    <a:pt x="15776" y="289"/>
                  </a:cubicBezTo>
                  <a:cubicBezTo>
                    <a:pt x="11347" y="1551"/>
                    <a:pt x="9466" y="5969"/>
                    <a:pt x="10454" y="9886"/>
                  </a:cubicBezTo>
                  <a:cubicBezTo>
                    <a:pt x="9942" y="9541"/>
                    <a:pt x="9514" y="6350"/>
                    <a:pt x="9740" y="5338"/>
                  </a:cubicBezTo>
                  <a:cubicBezTo>
                    <a:pt x="9561" y="5324"/>
                    <a:pt x="9366" y="5316"/>
                    <a:pt x="9161" y="5316"/>
                  </a:cubicBezTo>
                  <a:cubicBezTo>
                    <a:pt x="7528" y="5316"/>
                    <a:pt x="5254" y="5867"/>
                    <a:pt x="5084" y="9040"/>
                  </a:cubicBezTo>
                  <a:cubicBezTo>
                    <a:pt x="5237" y="9029"/>
                    <a:pt x="5385" y="9023"/>
                    <a:pt x="5529" y="9023"/>
                  </a:cubicBezTo>
                  <a:cubicBezTo>
                    <a:pt x="6578" y="9023"/>
                    <a:pt x="7395" y="9329"/>
                    <a:pt x="7835" y="9957"/>
                  </a:cubicBezTo>
                  <a:cubicBezTo>
                    <a:pt x="7377" y="9785"/>
                    <a:pt x="6716" y="9675"/>
                    <a:pt x="5969" y="9675"/>
                  </a:cubicBezTo>
                  <a:cubicBezTo>
                    <a:pt x="3466" y="9675"/>
                    <a:pt x="1" y="10909"/>
                    <a:pt x="1" y="15172"/>
                  </a:cubicBezTo>
                  <a:cubicBezTo>
                    <a:pt x="12" y="20816"/>
                    <a:pt x="4394" y="21232"/>
                    <a:pt x="4870" y="21411"/>
                  </a:cubicBezTo>
                  <a:cubicBezTo>
                    <a:pt x="4751" y="20482"/>
                    <a:pt x="4775" y="19982"/>
                    <a:pt x="5263" y="19125"/>
                  </a:cubicBezTo>
                  <a:lnTo>
                    <a:pt x="5263" y="19125"/>
                  </a:lnTo>
                  <a:cubicBezTo>
                    <a:pt x="4939" y="20942"/>
                    <a:pt x="5385" y="25866"/>
                    <a:pt x="10322" y="25866"/>
                  </a:cubicBezTo>
                  <a:cubicBezTo>
                    <a:pt x="11013" y="25866"/>
                    <a:pt x="11792" y="25769"/>
                    <a:pt x="12669" y="25554"/>
                  </a:cubicBezTo>
                  <a:cubicBezTo>
                    <a:pt x="12669" y="26476"/>
                    <a:pt x="13533" y="27497"/>
                    <a:pt x="14824" y="27497"/>
                  </a:cubicBezTo>
                  <a:cubicBezTo>
                    <a:pt x="15268" y="27497"/>
                    <a:pt x="15762" y="27376"/>
                    <a:pt x="16288" y="27090"/>
                  </a:cubicBezTo>
                  <a:cubicBezTo>
                    <a:pt x="15086" y="25554"/>
                    <a:pt x="15550" y="23947"/>
                    <a:pt x="15610" y="23614"/>
                  </a:cubicBezTo>
                  <a:lnTo>
                    <a:pt x="15610" y="23614"/>
                  </a:lnTo>
                  <a:cubicBezTo>
                    <a:pt x="15283" y="25878"/>
                    <a:pt x="17993" y="29676"/>
                    <a:pt x="23559" y="29676"/>
                  </a:cubicBezTo>
                  <a:cubicBezTo>
                    <a:pt x="23877" y="29676"/>
                    <a:pt x="24203" y="29664"/>
                    <a:pt x="24539" y="29638"/>
                  </a:cubicBezTo>
                  <a:cubicBezTo>
                    <a:pt x="29123" y="29281"/>
                    <a:pt x="31445" y="24638"/>
                    <a:pt x="30445" y="20744"/>
                  </a:cubicBezTo>
                  <a:lnTo>
                    <a:pt x="30445" y="20744"/>
                  </a:lnTo>
                  <a:cubicBezTo>
                    <a:pt x="31088" y="21482"/>
                    <a:pt x="31826" y="23209"/>
                    <a:pt x="31159" y="25292"/>
                  </a:cubicBezTo>
                  <a:cubicBezTo>
                    <a:pt x="38112" y="24054"/>
                    <a:pt x="36553" y="18101"/>
                    <a:pt x="35862" y="16732"/>
                  </a:cubicBezTo>
                  <a:lnTo>
                    <a:pt x="35862" y="16732"/>
                  </a:lnTo>
                  <a:cubicBezTo>
                    <a:pt x="36255" y="17030"/>
                    <a:pt x="36731" y="17601"/>
                    <a:pt x="37005" y="18470"/>
                  </a:cubicBezTo>
                  <a:cubicBezTo>
                    <a:pt x="37839" y="18434"/>
                    <a:pt x="39970" y="17030"/>
                    <a:pt x="40101" y="13982"/>
                  </a:cubicBezTo>
                  <a:cubicBezTo>
                    <a:pt x="40267" y="10410"/>
                    <a:pt x="36850" y="9457"/>
                    <a:pt x="36291" y="9219"/>
                  </a:cubicBezTo>
                  <a:lnTo>
                    <a:pt x="36291" y="9219"/>
                  </a:lnTo>
                  <a:cubicBezTo>
                    <a:pt x="36350" y="10136"/>
                    <a:pt x="35934" y="11065"/>
                    <a:pt x="35636" y="11481"/>
                  </a:cubicBezTo>
                  <a:cubicBezTo>
                    <a:pt x="36212" y="8703"/>
                    <a:pt x="34979" y="4631"/>
                    <a:pt x="30782" y="4631"/>
                  </a:cubicBezTo>
                  <a:cubicBezTo>
                    <a:pt x="30032" y="4631"/>
                    <a:pt x="29188" y="4761"/>
                    <a:pt x="28242" y="5052"/>
                  </a:cubicBezTo>
                  <a:cubicBezTo>
                    <a:pt x="27881" y="4191"/>
                    <a:pt x="27124" y="3200"/>
                    <a:pt x="25920" y="3200"/>
                  </a:cubicBezTo>
                  <a:cubicBezTo>
                    <a:pt x="25576" y="3200"/>
                    <a:pt x="25195" y="3281"/>
                    <a:pt x="24777" y="3468"/>
                  </a:cubicBezTo>
                  <a:cubicBezTo>
                    <a:pt x="25742" y="5433"/>
                    <a:pt x="25361" y="6659"/>
                    <a:pt x="25301" y="7004"/>
                  </a:cubicBezTo>
                  <a:cubicBezTo>
                    <a:pt x="24644" y="2932"/>
                    <a:pt x="21483" y="0"/>
                    <a:pt x="17790" y="0"/>
                  </a:cubicBezTo>
                  <a:close/>
                </a:path>
              </a:pathLst>
            </a:custGeom>
            <a:solidFill>
              <a:srgbClr val="162130"/>
            </a:solidFill>
            <a:ln w="38100" cap="flat" cmpd="sng">
              <a:solidFill>
                <a:srgbClr val="1621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1" name="Google Shape;1691;p15"/>
            <p:cNvSpPr/>
            <p:nvPr/>
          </p:nvSpPr>
          <p:spPr>
            <a:xfrm>
              <a:off x="2123833" y="806841"/>
              <a:ext cx="4837496" cy="3595740"/>
            </a:xfrm>
            <a:custGeom>
              <a:avLst/>
              <a:gdLst/>
              <a:ahLst/>
              <a:cxnLst/>
              <a:rect l="l" t="t" r="r" b="b"/>
              <a:pathLst>
                <a:path w="40268" h="29677" extrusionOk="0">
                  <a:moveTo>
                    <a:pt x="17790" y="0"/>
                  </a:moveTo>
                  <a:cubicBezTo>
                    <a:pt x="17132" y="0"/>
                    <a:pt x="16457" y="93"/>
                    <a:pt x="15776" y="289"/>
                  </a:cubicBezTo>
                  <a:cubicBezTo>
                    <a:pt x="11347" y="1551"/>
                    <a:pt x="9466" y="5969"/>
                    <a:pt x="10454" y="9886"/>
                  </a:cubicBezTo>
                  <a:cubicBezTo>
                    <a:pt x="9942" y="9541"/>
                    <a:pt x="9514" y="6350"/>
                    <a:pt x="9740" y="5338"/>
                  </a:cubicBezTo>
                  <a:cubicBezTo>
                    <a:pt x="9561" y="5324"/>
                    <a:pt x="9366" y="5316"/>
                    <a:pt x="9161" y="5316"/>
                  </a:cubicBezTo>
                  <a:cubicBezTo>
                    <a:pt x="7528" y="5316"/>
                    <a:pt x="5254" y="5867"/>
                    <a:pt x="5084" y="9040"/>
                  </a:cubicBezTo>
                  <a:cubicBezTo>
                    <a:pt x="5237" y="9029"/>
                    <a:pt x="5385" y="9023"/>
                    <a:pt x="5529" y="9023"/>
                  </a:cubicBezTo>
                  <a:cubicBezTo>
                    <a:pt x="6578" y="9023"/>
                    <a:pt x="7395" y="9329"/>
                    <a:pt x="7835" y="9957"/>
                  </a:cubicBezTo>
                  <a:cubicBezTo>
                    <a:pt x="7377" y="9785"/>
                    <a:pt x="6716" y="9675"/>
                    <a:pt x="5969" y="9675"/>
                  </a:cubicBezTo>
                  <a:cubicBezTo>
                    <a:pt x="3466" y="9675"/>
                    <a:pt x="1" y="10909"/>
                    <a:pt x="1" y="15172"/>
                  </a:cubicBezTo>
                  <a:cubicBezTo>
                    <a:pt x="12" y="20816"/>
                    <a:pt x="4394" y="21232"/>
                    <a:pt x="4870" y="21411"/>
                  </a:cubicBezTo>
                  <a:cubicBezTo>
                    <a:pt x="4751" y="20482"/>
                    <a:pt x="4775" y="19982"/>
                    <a:pt x="5263" y="19125"/>
                  </a:cubicBezTo>
                  <a:lnTo>
                    <a:pt x="5263" y="19125"/>
                  </a:lnTo>
                  <a:cubicBezTo>
                    <a:pt x="4939" y="20942"/>
                    <a:pt x="5385" y="25866"/>
                    <a:pt x="10322" y="25866"/>
                  </a:cubicBezTo>
                  <a:cubicBezTo>
                    <a:pt x="11013" y="25866"/>
                    <a:pt x="11792" y="25769"/>
                    <a:pt x="12669" y="25554"/>
                  </a:cubicBezTo>
                  <a:cubicBezTo>
                    <a:pt x="12669" y="26476"/>
                    <a:pt x="13533" y="27497"/>
                    <a:pt x="14824" y="27497"/>
                  </a:cubicBezTo>
                  <a:cubicBezTo>
                    <a:pt x="15268" y="27497"/>
                    <a:pt x="15762" y="27376"/>
                    <a:pt x="16288" y="27090"/>
                  </a:cubicBezTo>
                  <a:cubicBezTo>
                    <a:pt x="15086" y="25554"/>
                    <a:pt x="15550" y="23947"/>
                    <a:pt x="15610" y="23614"/>
                  </a:cubicBezTo>
                  <a:lnTo>
                    <a:pt x="15610" y="23614"/>
                  </a:lnTo>
                  <a:cubicBezTo>
                    <a:pt x="15283" y="25878"/>
                    <a:pt x="17993" y="29676"/>
                    <a:pt x="23559" y="29676"/>
                  </a:cubicBezTo>
                  <a:cubicBezTo>
                    <a:pt x="23877" y="29676"/>
                    <a:pt x="24203" y="29664"/>
                    <a:pt x="24539" y="29638"/>
                  </a:cubicBezTo>
                  <a:cubicBezTo>
                    <a:pt x="29123" y="29281"/>
                    <a:pt x="31445" y="24638"/>
                    <a:pt x="30445" y="20744"/>
                  </a:cubicBezTo>
                  <a:lnTo>
                    <a:pt x="30445" y="20744"/>
                  </a:lnTo>
                  <a:cubicBezTo>
                    <a:pt x="31088" y="21482"/>
                    <a:pt x="31826" y="23209"/>
                    <a:pt x="31159" y="25292"/>
                  </a:cubicBezTo>
                  <a:cubicBezTo>
                    <a:pt x="38112" y="24054"/>
                    <a:pt x="36553" y="18101"/>
                    <a:pt x="35862" y="16732"/>
                  </a:cubicBezTo>
                  <a:lnTo>
                    <a:pt x="35862" y="16732"/>
                  </a:lnTo>
                  <a:cubicBezTo>
                    <a:pt x="36255" y="17030"/>
                    <a:pt x="36731" y="17601"/>
                    <a:pt x="37005" y="18470"/>
                  </a:cubicBezTo>
                  <a:cubicBezTo>
                    <a:pt x="37839" y="18434"/>
                    <a:pt x="39970" y="17030"/>
                    <a:pt x="40101" y="13982"/>
                  </a:cubicBezTo>
                  <a:cubicBezTo>
                    <a:pt x="40267" y="10410"/>
                    <a:pt x="36850" y="9457"/>
                    <a:pt x="36291" y="9219"/>
                  </a:cubicBezTo>
                  <a:lnTo>
                    <a:pt x="36291" y="9219"/>
                  </a:lnTo>
                  <a:cubicBezTo>
                    <a:pt x="36350" y="10136"/>
                    <a:pt x="35934" y="11065"/>
                    <a:pt x="35636" y="11481"/>
                  </a:cubicBezTo>
                  <a:cubicBezTo>
                    <a:pt x="36212" y="8703"/>
                    <a:pt x="34979" y="4631"/>
                    <a:pt x="30782" y="4631"/>
                  </a:cubicBezTo>
                  <a:cubicBezTo>
                    <a:pt x="30032" y="4631"/>
                    <a:pt x="29188" y="4761"/>
                    <a:pt x="28242" y="5052"/>
                  </a:cubicBezTo>
                  <a:cubicBezTo>
                    <a:pt x="27881" y="4191"/>
                    <a:pt x="27124" y="3200"/>
                    <a:pt x="25920" y="3200"/>
                  </a:cubicBezTo>
                  <a:cubicBezTo>
                    <a:pt x="25576" y="3200"/>
                    <a:pt x="25195" y="3281"/>
                    <a:pt x="24777" y="3468"/>
                  </a:cubicBezTo>
                  <a:cubicBezTo>
                    <a:pt x="25742" y="5433"/>
                    <a:pt x="25361" y="6659"/>
                    <a:pt x="25301" y="7004"/>
                  </a:cubicBezTo>
                  <a:cubicBezTo>
                    <a:pt x="24644" y="2932"/>
                    <a:pt x="21483" y="0"/>
                    <a:pt x="17790" y="0"/>
                  </a:cubicBezTo>
                  <a:close/>
                </a:path>
              </a:pathLst>
            </a:custGeom>
            <a:solidFill>
              <a:srgbClr val="FFFFFF"/>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92" name="Google Shape;1692;p15"/>
          <p:cNvSpPr txBox="1">
            <a:spLocks noGrp="1"/>
          </p:cNvSpPr>
          <p:nvPr>
            <p:ph type="ctrTitle"/>
          </p:nvPr>
        </p:nvSpPr>
        <p:spPr>
          <a:xfrm>
            <a:off x="1758750" y="1702437"/>
            <a:ext cx="5626500" cy="144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t>2022-2023</a:t>
            </a:r>
            <a:br>
              <a:rPr lang="en" sz="2400" dirty="0"/>
            </a:br>
            <a:r>
              <a:rPr lang="en" sz="2400" dirty="0"/>
              <a:t>Title I Superheroes:</a:t>
            </a:r>
            <a:br>
              <a:rPr lang="en" sz="2400" dirty="0"/>
            </a:br>
            <a:r>
              <a:rPr lang="en" sz="2400" dirty="0"/>
              <a:t>Transforming Minds, One Superpower at a Time</a:t>
            </a:r>
            <a:endParaRPr sz="2400" b="0" dirty="0"/>
          </a:p>
        </p:txBody>
      </p:sp>
      <p:sp>
        <p:nvSpPr>
          <p:cNvPr id="1693" name="Google Shape;1693;p15"/>
          <p:cNvSpPr txBox="1">
            <a:spLocks noGrp="1"/>
          </p:cNvSpPr>
          <p:nvPr>
            <p:ph type="subTitle" idx="1"/>
          </p:nvPr>
        </p:nvSpPr>
        <p:spPr>
          <a:xfrm>
            <a:off x="2898986" y="3043380"/>
            <a:ext cx="3460995" cy="5032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t>CEP Designation</a:t>
            </a:r>
            <a:endParaRPr sz="3200" b="1" dirty="0"/>
          </a:p>
        </p:txBody>
      </p:sp>
      <p:pic>
        <p:nvPicPr>
          <p:cNvPr id="5" name="Picture 4" descr="Logo&#10;&#10;Description automatically generated">
            <a:extLst>
              <a:ext uri="{FF2B5EF4-FFF2-40B4-BE49-F238E27FC236}">
                <a16:creationId xmlns:a16="http://schemas.microsoft.com/office/drawing/2014/main" id="{C5AF2EE4-871F-4E9F-8472-1B190B84F70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290" y="37882"/>
            <a:ext cx="880377" cy="8786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58"/>
        <p:cNvGrpSpPr/>
        <p:nvPr/>
      </p:nvGrpSpPr>
      <p:grpSpPr>
        <a:xfrm>
          <a:off x="0" y="0"/>
          <a:ext cx="0" cy="0"/>
          <a:chOff x="0" y="0"/>
          <a:chExt cx="0" cy="0"/>
        </a:xfrm>
      </p:grpSpPr>
      <p:sp>
        <p:nvSpPr>
          <p:cNvPr id="2459" name="Google Shape;2459;p39"/>
          <p:cNvSpPr/>
          <p:nvPr/>
        </p:nvSpPr>
        <p:spPr>
          <a:xfrm>
            <a:off x="6768089" y="3313650"/>
            <a:ext cx="2104402" cy="1105540"/>
          </a:xfrm>
          <a:custGeom>
            <a:avLst/>
            <a:gdLst/>
            <a:ahLst/>
            <a:cxnLst/>
            <a:rect l="l" t="t" r="r" b="b"/>
            <a:pathLst>
              <a:path w="308903" h="185105" extrusionOk="0">
                <a:moveTo>
                  <a:pt x="144" y="0"/>
                </a:moveTo>
                <a:lnTo>
                  <a:pt x="308903" y="6828"/>
                </a:lnTo>
                <a:lnTo>
                  <a:pt x="307494" y="185105"/>
                </a:lnTo>
                <a:lnTo>
                  <a:pt x="0" y="179499"/>
                </a:lnTo>
                <a:close/>
              </a:path>
            </a:pathLst>
          </a:custGeom>
          <a:solidFill>
            <a:srgbClr val="FFFFFF"/>
          </a:solidFill>
          <a:ln w="28575" cap="flat" cmpd="sng">
            <a:solidFill>
              <a:srgbClr val="162130"/>
            </a:solidFill>
            <a:prstDash val="solid"/>
            <a:round/>
            <a:headEnd type="none" w="med" len="med"/>
            <a:tailEnd type="none" w="med" len="med"/>
          </a:ln>
        </p:spPr>
      </p:sp>
      <p:sp>
        <p:nvSpPr>
          <p:cNvPr id="2460" name="Google Shape;2460;p39"/>
          <p:cNvSpPr/>
          <p:nvPr/>
        </p:nvSpPr>
        <p:spPr>
          <a:xfrm>
            <a:off x="484025" y="1518049"/>
            <a:ext cx="2104402" cy="1105540"/>
          </a:xfrm>
          <a:custGeom>
            <a:avLst/>
            <a:gdLst/>
            <a:ahLst/>
            <a:cxnLst/>
            <a:rect l="l" t="t" r="r" b="b"/>
            <a:pathLst>
              <a:path w="308903" h="185105" extrusionOk="0">
                <a:moveTo>
                  <a:pt x="144" y="0"/>
                </a:moveTo>
                <a:lnTo>
                  <a:pt x="308903" y="6828"/>
                </a:lnTo>
                <a:lnTo>
                  <a:pt x="307494" y="185105"/>
                </a:lnTo>
                <a:lnTo>
                  <a:pt x="0" y="179499"/>
                </a:lnTo>
                <a:close/>
              </a:path>
            </a:pathLst>
          </a:custGeom>
          <a:solidFill>
            <a:srgbClr val="FFFFFF"/>
          </a:solidFill>
          <a:ln w="28575" cap="flat" cmpd="sng">
            <a:solidFill>
              <a:srgbClr val="162130"/>
            </a:solidFill>
            <a:prstDash val="solid"/>
            <a:round/>
            <a:headEnd type="none" w="med" len="med"/>
            <a:tailEnd type="none" w="med" len="med"/>
          </a:ln>
        </p:spPr>
      </p:sp>
      <p:sp>
        <p:nvSpPr>
          <p:cNvPr id="2462" name="Google Shape;2462;p39"/>
          <p:cNvSpPr/>
          <p:nvPr/>
        </p:nvSpPr>
        <p:spPr>
          <a:xfrm>
            <a:off x="6613625" y="1518049"/>
            <a:ext cx="2104402" cy="1105540"/>
          </a:xfrm>
          <a:custGeom>
            <a:avLst/>
            <a:gdLst/>
            <a:ahLst/>
            <a:cxnLst/>
            <a:rect l="l" t="t" r="r" b="b"/>
            <a:pathLst>
              <a:path w="308903" h="185105" extrusionOk="0">
                <a:moveTo>
                  <a:pt x="144" y="0"/>
                </a:moveTo>
                <a:lnTo>
                  <a:pt x="308903" y="6828"/>
                </a:lnTo>
                <a:lnTo>
                  <a:pt x="307494" y="185105"/>
                </a:lnTo>
                <a:lnTo>
                  <a:pt x="0" y="179499"/>
                </a:lnTo>
                <a:close/>
              </a:path>
            </a:pathLst>
          </a:custGeom>
          <a:solidFill>
            <a:srgbClr val="FFFFFF"/>
          </a:solidFill>
          <a:ln w="28575" cap="flat" cmpd="sng">
            <a:solidFill>
              <a:srgbClr val="162130"/>
            </a:solidFill>
            <a:prstDash val="solid"/>
            <a:round/>
            <a:headEnd type="none" w="med" len="med"/>
            <a:tailEnd type="none" w="med" len="med"/>
          </a:ln>
        </p:spPr>
      </p:sp>
      <p:sp>
        <p:nvSpPr>
          <p:cNvPr id="2463" name="Google Shape;2463;p39"/>
          <p:cNvSpPr txBox="1">
            <a:spLocks noGrp="1"/>
          </p:cNvSpPr>
          <p:nvPr>
            <p:ph type="title"/>
          </p:nvPr>
        </p:nvSpPr>
        <p:spPr>
          <a:xfrm>
            <a:off x="180000" y="89958"/>
            <a:ext cx="8784000" cy="93856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t>Title I, Migrant and Special Programs</a:t>
            </a:r>
            <a:br>
              <a:rPr lang="en" dirty="0"/>
            </a:br>
            <a:r>
              <a:rPr lang="en" dirty="0"/>
              <a:t>Luwando Wright, Director</a:t>
            </a:r>
            <a:endParaRPr dirty="0"/>
          </a:p>
        </p:txBody>
      </p:sp>
      <p:sp>
        <p:nvSpPr>
          <p:cNvPr id="2539" name="Google Shape;2539;p39"/>
          <p:cNvSpPr txBox="1"/>
          <p:nvPr/>
        </p:nvSpPr>
        <p:spPr>
          <a:xfrm>
            <a:off x="546847" y="1593908"/>
            <a:ext cx="2004877" cy="97784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00B050"/>
                </a:solidFill>
                <a:latin typeface="Slackey"/>
                <a:ea typeface="Slackey"/>
                <a:cs typeface="Slackey"/>
                <a:sym typeface="Slackey"/>
              </a:rPr>
              <a:t>Community Eligibility Provision (CEP)</a:t>
            </a:r>
            <a:endParaRPr sz="1600" b="1" dirty="0">
              <a:solidFill>
                <a:srgbClr val="00B050"/>
              </a:solidFill>
              <a:latin typeface="Slackey"/>
              <a:ea typeface="Slackey"/>
              <a:cs typeface="Slackey"/>
              <a:sym typeface="Slackey"/>
            </a:endParaRPr>
          </a:p>
        </p:txBody>
      </p:sp>
      <p:sp>
        <p:nvSpPr>
          <p:cNvPr id="2541" name="Google Shape;2541;p39"/>
          <p:cNvSpPr txBox="1"/>
          <p:nvPr/>
        </p:nvSpPr>
        <p:spPr>
          <a:xfrm>
            <a:off x="6768089" y="1593908"/>
            <a:ext cx="1829064" cy="9916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accent3"/>
                </a:solidFill>
                <a:latin typeface="Slackey"/>
                <a:ea typeface="Slackey"/>
                <a:cs typeface="Slackey"/>
                <a:sym typeface="Slackey"/>
              </a:rPr>
              <a:t>CEP and Title I Eligibility</a:t>
            </a:r>
            <a:endParaRPr sz="2000" b="1" dirty="0">
              <a:solidFill>
                <a:schemeClr val="accent3"/>
              </a:solidFill>
              <a:latin typeface="Slackey"/>
              <a:ea typeface="Slackey"/>
              <a:cs typeface="Slackey"/>
              <a:sym typeface="Slackey"/>
            </a:endParaRPr>
          </a:p>
        </p:txBody>
      </p:sp>
      <p:sp>
        <p:nvSpPr>
          <p:cNvPr id="2543" name="Google Shape;2543;p39"/>
          <p:cNvSpPr txBox="1"/>
          <p:nvPr/>
        </p:nvSpPr>
        <p:spPr>
          <a:xfrm>
            <a:off x="6902501" y="3416688"/>
            <a:ext cx="1761450" cy="89946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rgbClr val="7030A0"/>
                </a:solidFill>
                <a:latin typeface="Slackey"/>
                <a:ea typeface="Slackey"/>
                <a:cs typeface="Slackey"/>
                <a:sym typeface="Slackey"/>
              </a:rPr>
              <a:t>Title I Eligibility Dashboard</a:t>
            </a:r>
            <a:endParaRPr sz="1600" b="1" dirty="0">
              <a:solidFill>
                <a:srgbClr val="7030A0"/>
              </a:solidFill>
              <a:latin typeface="Slackey"/>
              <a:ea typeface="Slackey"/>
              <a:cs typeface="Slackey"/>
              <a:sym typeface="Slackey"/>
            </a:endParaRPr>
          </a:p>
        </p:txBody>
      </p:sp>
      <p:cxnSp>
        <p:nvCxnSpPr>
          <p:cNvPr id="2546" name="Google Shape;2546;p39"/>
          <p:cNvCxnSpPr>
            <a:cxnSpLocks/>
          </p:cNvCxnSpPr>
          <p:nvPr/>
        </p:nvCxnSpPr>
        <p:spPr>
          <a:xfrm flipV="1">
            <a:off x="2651249" y="2079100"/>
            <a:ext cx="591607" cy="203075"/>
          </a:xfrm>
          <a:prstGeom prst="curvedConnector3">
            <a:avLst>
              <a:gd name="adj1" fmla="val 50000"/>
            </a:avLst>
          </a:prstGeom>
          <a:noFill/>
          <a:ln w="19050" cap="flat" cmpd="sng">
            <a:solidFill>
              <a:schemeClr val="dk2"/>
            </a:solidFill>
            <a:prstDash val="dash"/>
            <a:round/>
            <a:headEnd type="none" w="med" len="med"/>
            <a:tailEnd type="oval" w="med" len="med"/>
          </a:ln>
        </p:spPr>
      </p:cxnSp>
      <p:cxnSp>
        <p:nvCxnSpPr>
          <p:cNvPr id="2548" name="Google Shape;2548;p39"/>
          <p:cNvCxnSpPr>
            <a:cxnSpLocks/>
          </p:cNvCxnSpPr>
          <p:nvPr/>
        </p:nvCxnSpPr>
        <p:spPr>
          <a:xfrm rot="10800000" flipV="1">
            <a:off x="5562875" y="2067375"/>
            <a:ext cx="994338" cy="556214"/>
          </a:xfrm>
          <a:prstGeom prst="curvedConnector3">
            <a:avLst>
              <a:gd name="adj1" fmla="val 50000"/>
            </a:avLst>
          </a:prstGeom>
          <a:noFill/>
          <a:ln w="19050" cap="flat" cmpd="sng">
            <a:solidFill>
              <a:schemeClr val="dk2"/>
            </a:solidFill>
            <a:prstDash val="dash"/>
            <a:round/>
            <a:headEnd type="none" w="med" len="med"/>
            <a:tailEnd type="oval" w="med" len="med"/>
          </a:ln>
        </p:spPr>
      </p:cxnSp>
      <p:cxnSp>
        <p:nvCxnSpPr>
          <p:cNvPr id="2549" name="Google Shape;2549;p39"/>
          <p:cNvCxnSpPr>
            <a:cxnSpLocks/>
          </p:cNvCxnSpPr>
          <p:nvPr/>
        </p:nvCxnSpPr>
        <p:spPr>
          <a:xfrm rot="10800000" flipV="1">
            <a:off x="5490836" y="3622256"/>
            <a:ext cx="1138416" cy="488328"/>
          </a:xfrm>
          <a:prstGeom prst="curvedConnector3">
            <a:avLst>
              <a:gd name="adj1" fmla="val 50000"/>
            </a:avLst>
          </a:prstGeom>
          <a:noFill/>
          <a:ln w="19050" cap="flat" cmpd="sng">
            <a:solidFill>
              <a:schemeClr val="dk2"/>
            </a:solidFill>
            <a:prstDash val="dash"/>
            <a:round/>
            <a:headEnd type="none" w="med" len="med"/>
            <a:tailEnd type="oval" w="med" len="med"/>
          </a:ln>
        </p:spPr>
      </p:cxnSp>
      <p:pic>
        <p:nvPicPr>
          <p:cNvPr id="16" name="Picture 2" descr="Premium Vector | Super african american woman superhero concept of woman  wearing superhero costume">
            <a:extLst>
              <a:ext uri="{FF2B5EF4-FFF2-40B4-BE49-F238E27FC236}">
                <a16:creationId xmlns:a16="http://schemas.microsoft.com/office/drawing/2014/main" id="{54FD607D-72C8-8E06-0C75-A08F200B9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730" y="1187304"/>
            <a:ext cx="1990605" cy="34766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yber Security Super Hero Stock Illustrations – 108 Cyber Security Super  Hero Stock Illustrations, Vectors &amp; Clipart - Dreamstime">
            <a:extLst>
              <a:ext uri="{FF2B5EF4-FFF2-40B4-BE49-F238E27FC236}">
                <a16:creationId xmlns:a16="http://schemas.microsoft.com/office/drawing/2014/main" id="{75F7D600-0499-4603-9D7F-0B7646401B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32" t="-3865" r="-6632" b="15810"/>
          <a:stretch/>
        </p:blipFill>
        <p:spPr bwMode="auto">
          <a:xfrm>
            <a:off x="708689" y="3438111"/>
            <a:ext cx="1791955" cy="12638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36"/>
        <p:cNvGrpSpPr/>
        <p:nvPr/>
      </p:nvGrpSpPr>
      <p:grpSpPr>
        <a:xfrm>
          <a:off x="0" y="0"/>
          <a:ext cx="0" cy="0"/>
          <a:chOff x="0" y="0"/>
          <a:chExt cx="0" cy="0"/>
        </a:xfrm>
      </p:grpSpPr>
      <p:sp>
        <p:nvSpPr>
          <p:cNvPr id="2337" name="Google Shape;2337;p34"/>
          <p:cNvSpPr/>
          <p:nvPr/>
        </p:nvSpPr>
        <p:spPr>
          <a:xfrm>
            <a:off x="296904" y="1305295"/>
            <a:ext cx="8178692" cy="1296251"/>
          </a:xfrm>
          <a:custGeom>
            <a:avLst/>
            <a:gdLst/>
            <a:ahLst/>
            <a:cxnLst/>
            <a:rect l="l" t="t" r="r" b="b"/>
            <a:pathLst>
              <a:path w="181854" h="144595" extrusionOk="0">
                <a:moveTo>
                  <a:pt x="178988" y="0"/>
                </a:moveTo>
                <a:lnTo>
                  <a:pt x="0" y="1274"/>
                </a:lnTo>
                <a:lnTo>
                  <a:pt x="1440" y="139600"/>
                </a:lnTo>
                <a:lnTo>
                  <a:pt x="181854" y="144595"/>
                </a:lnTo>
                <a:lnTo>
                  <a:pt x="181471" y="133344"/>
                </a:lnTo>
                <a:close/>
              </a:path>
            </a:pathLst>
          </a:custGeom>
          <a:solidFill>
            <a:srgbClr val="FFFFFF"/>
          </a:solidFill>
          <a:ln w="38100" cap="flat" cmpd="sng">
            <a:solidFill>
              <a:srgbClr val="162130"/>
            </a:solidFill>
            <a:prstDash val="solid"/>
            <a:round/>
            <a:headEnd type="none" w="med" len="med"/>
            <a:tailEnd type="none" w="med" len="med"/>
          </a:ln>
        </p:spPr>
      </p:sp>
      <p:sp>
        <p:nvSpPr>
          <p:cNvPr id="2339" name="Google Shape;2339;p34"/>
          <p:cNvSpPr/>
          <p:nvPr/>
        </p:nvSpPr>
        <p:spPr>
          <a:xfrm>
            <a:off x="2567032" y="3917929"/>
            <a:ext cx="5085102" cy="834973"/>
          </a:xfrm>
          <a:custGeom>
            <a:avLst/>
            <a:gdLst/>
            <a:ahLst/>
            <a:cxnLst/>
            <a:rect l="l" t="t" r="r" b="b"/>
            <a:pathLst>
              <a:path w="181854" h="144595" extrusionOk="0">
                <a:moveTo>
                  <a:pt x="178988" y="0"/>
                </a:moveTo>
                <a:lnTo>
                  <a:pt x="0" y="1274"/>
                </a:lnTo>
                <a:lnTo>
                  <a:pt x="1440" y="139600"/>
                </a:lnTo>
                <a:lnTo>
                  <a:pt x="181854" y="144595"/>
                </a:lnTo>
                <a:lnTo>
                  <a:pt x="181471" y="133344"/>
                </a:lnTo>
                <a:close/>
              </a:path>
            </a:pathLst>
          </a:custGeom>
          <a:solidFill>
            <a:srgbClr val="FFFFFF"/>
          </a:solidFill>
          <a:ln w="38100" cap="flat" cmpd="sng">
            <a:solidFill>
              <a:srgbClr val="162130"/>
            </a:solidFill>
            <a:prstDash val="solid"/>
            <a:round/>
            <a:headEnd type="none" w="med" len="med"/>
            <a:tailEnd type="none" w="med" len="med"/>
          </a:ln>
        </p:spPr>
      </p:sp>
      <p:sp>
        <p:nvSpPr>
          <p:cNvPr id="2340" name="Google Shape;2340;p34"/>
          <p:cNvSpPr/>
          <p:nvPr/>
        </p:nvSpPr>
        <p:spPr>
          <a:xfrm rot="10800000">
            <a:off x="402672" y="2712603"/>
            <a:ext cx="8072924" cy="972705"/>
          </a:xfrm>
          <a:custGeom>
            <a:avLst/>
            <a:gdLst/>
            <a:ahLst/>
            <a:cxnLst/>
            <a:rect l="l" t="t" r="r" b="b"/>
            <a:pathLst>
              <a:path w="181854" h="144595" extrusionOk="0">
                <a:moveTo>
                  <a:pt x="178988" y="0"/>
                </a:moveTo>
                <a:lnTo>
                  <a:pt x="0" y="1274"/>
                </a:lnTo>
                <a:lnTo>
                  <a:pt x="1440" y="139600"/>
                </a:lnTo>
                <a:lnTo>
                  <a:pt x="181854" y="144595"/>
                </a:lnTo>
                <a:lnTo>
                  <a:pt x="181471" y="133344"/>
                </a:lnTo>
                <a:close/>
              </a:path>
            </a:pathLst>
          </a:custGeom>
          <a:solidFill>
            <a:srgbClr val="FFFFFF"/>
          </a:solidFill>
          <a:ln w="38100" cap="flat" cmpd="sng">
            <a:solidFill>
              <a:srgbClr val="162130"/>
            </a:solidFill>
            <a:prstDash val="solid"/>
            <a:round/>
            <a:headEnd type="none" w="med" len="med"/>
            <a:tailEnd type="none" w="med" len="med"/>
          </a:ln>
        </p:spPr>
      </p:sp>
      <p:sp>
        <p:nvSpPr>
          <p:cNvPr id="2341" name="Google Shape;2341;p34"/>
          <p:cNvSpPr txBox="1">
            <a:spLocks noGrp="1"/>
          </p:cNvSpPr>
          <p:nvPr>
            <p:ph type="title"/>
          </p:nvPr>
        </p:nvSpPr>
        <p:spPr>
          <a:xfrm>
            <a:off x="180000" y="79521"/>
            <a:ext cx="8784000" cy="1114718"/>
          </a:xfrm>
          <a:prstGeom prst="rect">
            <a:avLst/>
          </a:prstGeom>
        </p:spPr>
        <p:txBody>
          <a:bodyPr spcFirstLastPara="1" wrap="square" lIns="91425" tIns="91425" rIns="91425" bIns="91425" anchor="t" anchorCtr="0">
            <a:noAutofit/>
          </a:bodyPr>
          <a:lstStyle/>
          <a:p>
            <a:pPr lvl="0"/>
            <a:r>
              <a:rPr lang="en" sz="3600" dirty="0"/>
              <a:t>Community Eligibility Provision</a:t>
            </a:r>
            <a:br>
              <a:rPr lang="en" sz="3600" dirty="0"/>
            </a:br>
            <a:r>
              <a:rPr lang="en" sz="3600" dirty="0"/>
              <a:t>(CEP)</a:t>
            </a:r>
            <a:endParaRPr dirty="0"/>
          </a:p>
        </p:txBody>
      </p:sp>
      <p:sp>
        <p:nvSpPr>
          <p:cNvPr id="2349" name="Google Shape;2349;p34"/>
          <p:cNvSpPr txBox="1"/>
          <p:nvPr/>
        </p:nvSpPr>
        <p:spPr>
          <a:xfrm>
            <a:off x="668404" y="2723795"/>
            <a:ext cx="7499973" cy="76450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solidFill>
                  <a:srgbClr val="0070C0"/>
                </a:solidFill>
                <a:latin typeface="Times New Roman" panose="02020603050405020304" pitchFamily="18" charset="0"/>
                <a:ea typeface="Slackey"/>
                <a:cs typeface="Times New Roman" panose="02020603050405020304" pitchFamily="18" charset="0"/>
                <a:sym typeface="Slackey"/>
              </a:rPr>
              <a:t>All students enrolled are eligible to receive Breakfast and Lunch at no cost.</a:t>
            </a:r>
            <a:endParaRPr sz="2400" dirty="0">
              <a:solidFill>
                <a:srgbClr val="0070C0"/>
              </a:solidFill>
              <a:latin typeface="Times New Roman" panose="02020603050405020304" pitchFamily="18" charset="0"/>
              <a:ea typeface="Slackey"/>
              <a:cs typeface="Times New Roman" panose="02020603050405020304" pitchFamily="18" charset="0"/>
              <a:sym typeface="Slackey"/>
            </a:endParaRPr>
          </a:p>
        </p:txBody>
      </p:sp>
      <p:sp>
        <p:nvSpPr>
          <p:cNvPr id="2351" name="Google Shape;2351;p34"/>
          <p:cNvSpPr txBox="1"/>
          <p:nvPr/>
        </p:nvSpPr>
        <p:spPr>
          <a:xfrm>
            <a:off x="2751590" y="4090683"/>
            <a:ext cx="4303552"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solidFill>
                  <a:schemeClr val="accent3"/>
                </a:solidFill>
                <a:latin typeface="Times New Roman" panose="02020603050405020304" pitchFamily="18" charset="0"/>
                <a:ea typeface="Slackey"/>
                <a:cs typeface="Times New Roman" panose="02020603050405020304" pitchFamily="18" charset="0"/>
                <a:sym typeface="Slackey"/>
              </a:rPr>
              <a:t>No action by the parent or child.</a:t>
            </a:r>
            <a:endParaRPr sz="2400" dirty="0">
              <a:solidFill>
                <a:schemeClr val="accent3"/>
              </a:solidFill>
              <a:latin typeface="Times New Roman" panose="02020603050405020304" pitchFamily="18" charset="0"/>
              <a:ea typeface="Slackey"/>
              <a:cs typeface="Times New Roman" panose="02020603050405020304" pitchFamily="18" charset="0"/>
              <a:sym typeface="Slackey"/>
            </a:endParaRPr>
          </a:p>
        </p:txBody>
      </p:sp>
      <p:sp>
        <p:nvSpPr>
          <p:cNvPr id="2353" name="Google Shape;2353;p34"/>
          <p:cNvSpPr txBox="1"/>
          <p:nvPr/>
        </p:nvSpPr>
        <p:spPr>
          <a:xfrm>
            <a:off x="554614" y="1365266"/>
            <a:ext cx="7442476" cy="11147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solidFill>
                  <a:srgbClr val="00B050"/>
                </a:solidFill>
                <a:latin typeface="Times New Roman" panose="02020603050405020304" pitchFamily="18" charset="0"/>
                <a:ea typeface="Slackey"/>
                <a:cs typeface="Times New Roman" panose="02020603050405020304" pitchFamily="18" charset="0"/>
                <a:sym typeface="Slackey"/>
              </a:rPr>
              <a:t>Schools participating in the National School Lunch and school Breakfast Programs with 40% or more students receiving SNAP, TANF or Extension of Benefits.</a:t>
            </a:r>
            <a:endParaRPr sz="2400" dirty="0">
              <a:solidFill>
                <a:srgbClr val="00B050"/>
              </a:solidFill>
              <a:latin typeface="Times New Roman" panose="02020603050405020304" pitchFamily="18" charset="0"/>
              <a:ea typeface="Slackey"/>
              <a:cs typeface="Times New Roman" panose="02020603050405020304" pitchFamily="18" charset="0"/>
              <a:sym typeface="Slackey"/>
            </a:endParaRPr>
          </a:p>
        </p:txBody>
      </p:sp>
      <p:pic>
        <p:nvPicPr>
          <p:cNvPr id="12" name="Picture 2" descr="Cyber Security Super Hero Stock Illustrations – 108 Cyber Security Super  Hero Stock Illustrations, Vectors &amp; Clipart - Dreamstime">
            <a:extLst>
              <a:ext uri="{FF2B5EF4-FFF2-40B4-BE49-F238E27FC236}">
                <a16:creationId xmlns:a16="http://schemas.microsoft.com/office/drawing/2014/main" id="{A8D42DFD-4E18-58B1-7A13-BE53BB4B88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32" t="-3865" r="-6632" b="15810"/>
          <a:stretch/>
        </p:blipFill>
        <p:spPr bwMode="auto">
          <a:xfrm>
            <a:off x="296904" y="3796366"/>
            <a:ext cx="1791955" cy="1263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417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6"/>
        <p:cNvGrpSpPr/>
        <p:nvPr/>
      </p:nvGrpSpPr>
      <p:grpSpPr>
        <a:xfrm>
          <a:off x="0" y="0"/>
          <a:ext cx="0" cy="0"/>
          <a:chOff x="0" y="0"/>
          <a:chExt cx="0" cy="0"/>
        </a:xfrm>
      </p:grpSpPr>
      <p:sp>
        <p:nvSpPr>
          <p:cNvPr id="2337" name="Google Shape;2337;p34"/>
          <p:cNvSpPr/>
          <p:nvPr/>
        </p:nvSpPr>
        <p:spPr>
          <a:xfrm>
            <a:off x="495891" y="1130219"/>
            <a:ext cx="8178692" cy="3481424"/>
          </a:xfrm>
          <a:custGeom>
            <a:avLst/>
            <a:gdLst/>
            <a:ahLst/>
            <a:cxnLst/>
            <a:rect l="l" t="t" r="r" b="b"/>
            <a:pathLst>
              <a:path w="181854" h="144595" extrusionOk="0">
                <a:moveTo>
                  <a:pt x="178988" y="0"/>
                </a:moveTo>
                <a:lnTo>
                  <a:pt x="0" y="1274"/>
                </a:lnTo>
                <a:lnTo>
                  <a:pt x="1440" y="139600"/>
                </a:lnTo>
                <a:lnTo>
                  <a:pt x="181854" y="144595"/>
                </a:lnTo>
                <a:lnTo>
                  <a:pt x="181471" y="133344"/>
                </a:lnTo>
                <a:close/>
              </a:path>
            </a:pathLst>
          </a:custGeom>
          <a:solidFill>
            <a:srgbClr val="FFFFFF"/>
          </a:solidFill>
          <a:ln w="38100" cap="flat" cmpd="sng">
            <a:solidFill>
              <a:srgbClr val="162130"/>
            </a:solidFill>
            <a:prstDash val="solid"/>
            <a:round/>
            <a:headEnd type="none" w="med" len="med"/>
            <a:tailEnd type="none" w="med" len="med"/>
          </a:ln>
        </p:spPr>
      </p:sp>
      <p:sp>
        <p:nvSpPr>
          <p:cNvPr id="2341" name="Google Shape;2341;p34"/>
          <p:cNvSpPr txBox="1">
            <a:spLocks noGrp="1"/>
          </p:cNvSpPr>
          <p:nvPr>
            <p:ph type="title"/>
          </p:nvPr>
        </p:nvSpPr>
        <p:spPr>
          <a:xfrm>
            <a:off x="663088" y="342837"/>
            <a:ext cx="7630150" cy="650321"/>
          </a:xfrm>
          <a:prstGeom prst="rect">
            <a:avLst/>
          </a:prstGeom>
        </p:spPr>
        <p:txBody>
          <a:bodyPr spcFirstLastPara="1" wrap="square" lIns="91425" tIns="91425" rIns="91425" bIns="91425" anchor="t" anchorCtr="0">
            <a:noAutofit/>
          </a:bodyPr>
          <a:lstStyle/>
          <a:p>
            <a:pPr lvl="0"/>
            <a:r>
              <a:rPr lang="en" sz="3600" dirty="0"/>
              <a:t>CEP and Title I Eligibility</a:t>
            </a:r>
            <a:endParaRPr dirty="0"/>
          </a:p>
        </p:txBody>
      </p:sp>
      <p:sp>
        <p:nvSpPr>
          <p:cNvPr id="2353" name="Google Shape;2353;p34"/>
          <p:cNvSpPr txBox="1"/>
          <p:nvPr/>
        </p:nvSpPr>
        <p:spPr>
          <a:xfrm>
            <a:off x="850762" y="1404340"/>
            <a:ext cx="7442476" cy="3117739"/>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600" dirty="0">
                <a:solidFill>
                  <a:schemeClr val="tx1"/>
                </a:solidFill>
                <a:latin typeface="Times New Roman" panose="02020603050405020304" pitchFamily="18" charset="0"/>
                <a:ea typeface="Slackey"/>
                <a:cs typeface="Times New Roman" panose="02020603050405020304" pitchFamily="18" charset="0"/>
                <a:sym typeface="Slackey"/>
              </a:rPr>
              <a:t>Title I uses the percentage of students on free and reduced lunch to determine eligibility. The district uses two ways to determine whether a student is on free or reduced lunch:</a:t>
            </a:r>
          </a:p>
          <a:p>
            <a:pPr marL="0" lvl="0" indent="0" rtl="0">
              <a:spcBef>
                <a:spcPts val="0"/>
              </a:spcBef>
              <a:spcAft>
                <a:spcPts val="0"/>
              </a:spcAft>
              <a:buNone/>
            </a:pPr>
            <a:endParaRPr lang="en-US" sz="1600" dirty="0">
              <a:solidFill>
                <a:schemeClr val="tx1"/>
              </a:solidFill>
              <a:latin typeface="Times New Roman" panose="02020603050405020304" pitchFamily="18" charset="0"/>
              <a:ea typeface="Slackey"/>
              <a:cs typeface="Times New Roman" panose="02020603050405020304" pitchFamily="18" charset="0"/>
              <a:sym typeface="Slackey"/>
            </a:endParaRPr>
          </a:p>
          <a:p>
            <a:pPr marL="342900" lvl="0" indent="-342900" rtl="0">
              <a:spcBef>
                <a:spcPts val="0"/>
              </a:spcBef>
              <a:spcAft>
                <a:spcPts val="0"/>
              </a:spcAft>
              <a:buAutoNum type="arabicPeriod"/>
            </a:pPr>
            <a:r>
              <a:rPr lang="en-US" sz="1600" dirty="0">
                <a:solidFill>
                  <a:schemeClr val="tx1"/>
                </a:solidFill>
                <a:latin typeface="Times New Roman" panose="02020603050405020304" pitchFamily="18" charset="0"/>
                <a:ea typeface="Slackey"/>
                <a:cs typeface="Times New Roman" panose="02020603050405020304" pitchFamily="18" charset="0"/>
                <a:sym typeface="Slackey"/>
              </a:rPr>
              <a:t>For </a:t>
            </a:r>
            <a:r>
              <a:rPr lang="en-US" sz="1600" b="1" dirty="0">
                <a:solidFill>
                  <a:schemeClr val="tx1"/>
                </a:solidFill>
                <a:latin typeface="Times New Roman" panose="02020603050405020304" pitchFamily="18" charset="0"/>
                <a:ea typeface="Slackey"/>
                <a:cs typeface="Times New Roman" panose="02020603050405020304" pitchFamily="18" charset="0"/>
                <a:sym typeface="Slackey"/>
              </a:rPr>
              <a:t>Non – CEP </a:t>
            </a:r>
            <a:r>
              <a:rPr lang="en-US" sz="1600" dirty="0">
                <a:solidFill>
                  <a:schemeClr val="tx1"/>
                </a:solidFill>
                <a:latin typeface="Times New Roman" panose="02020603050405020304" pitchFamily="18" charset="0"/>
                <a:ea typeface="Slackey"/>
                <a:cs typeface="Times New Roman" panose="02020603050405020304" pitchFamily="18" charset="0"/>
                <a:sym typeface="Slackey"/>
              </a:rPr>
              <a:t>schools, lunch applications completed by families are collected at the start of the school year, and this dictates the number of children on free or reduced lunch.</a:t>
            </a:r>
          </a:p>
          <a:p>
            <a:pPr marL="342900" lvl="0" indent="-342900" rtl="0">
              <a:spcBef>
                <a:spcPts val="0"/>
              </a:spcBef>
              <a:spcAft>
                <a:spcPts val="0"/>
              </a:spcAft>
              <a:buAutoNum type="arabicPeriod"/>
            </a:pPr>
            <a:r>
              <a:rPr lang="en-US" sz="1600" dirty="0">
                <a:solidFill>
                  <a:schemeClr val="tx1"/>
                </a:solidFill>
                <a:latin typeface="Times New Roman" panose="02020603050405020304" pitchFamily="18" charset="0"/>
                <a:ea typeface="Slackey"/>
                <a:cs typeface="Times New Roman" panose="02020603050405020304" pitchFamily="18" charset="0"/>
                <a:sym typeface="Slackey"/>
              </a:rPr>
              <a:t>For </a:t>
            </a:r>
            <a:r>
              <a:rPr lang="en-US" sz="1600" b="1" dirty="0">
                <a:solidFill>
                  <a:schemeClr val="tx1"/>
                </a:solidFill>
                <a:latin typeface="Times New Roman" panose="02020603050405020304" pitchFamily="18" charset="0"/>
                <a:ea typeface="Slackey"/>
                <a:cs typeface="Times New Roman" panose="02020603050405020304" pitchFamily="18" charset="0"/>
                <a:sym typeface="Slackey"/>
              </a:rPr>
              <a:t>CEP</a:t>
            </a:r>
            <a:r>
              <a:rPr lang="en-US" sz="1600" dirty="0">
                <a:solidFill>
                  <a:schemeClr val="tx1"/>
                </a:solidFill>
                <a:latin typeface="Times New Roman" panose="02020603050405020304" pitchFamily="18" charset="0"/>
                <a:ea typeface="Slackey"/>
                <a:cs typeface="Times New Roman" panose="02020603050405020304" pitchFamily="18" charset="0"/>
                <a:sym typeface="Slackey"/>
              </a:rPr>
              <a:t> schools, the percentage of students on free or reduced lunch is calculated based on the number of students directly certified (e.g. through SNAP, TANF, homeless, Head Start, migrant, among other categories). The percentage of directly certified students is then multiplied by the 1.6 multiplier – this final percentage is utilized to determine Title I eligibility </a:t>
            </a:r>
          </a:p>
          <a:p>
            <a:pPr marL="0" lvl="0" indent="0" rtl="0">
              <a:spcBef>
                <a:spcPts val="0"/>
              </a:spcBef>
              <a:spcAft>
                <a:spcPts val="0"/>
              </a:spcAft>
              <a:buNone/>
            </a:pPr>
            <a:endParaRPr lang="en-US" sz="1600" dirty="0">
              <a:solidFill>
                <a:srgbClr val="00B050"/>
              </a:solidFill>
              <a:latin typeface="Times New Roman" panose="02020603050405020304" pitchFamily="18" charset="0"/>
              <a:ea typeface="Slackey"/>
              <a:cs typeface="Times New Roman" panose="02020603050405020304" pitchFamily="18" charset="0"/>
              <a:sym typeface="Slackey"/>
            </a:endParaRPr>
          </a:p>
          <a:p>
            <a:pPr marL="0" lvl="0" indent="0" rtl="0">
              <a:spcBef>
                <a:spcPts val="0"/>
              </a:spcBef>
              <a:spcAft>
                <a:spcPts val="0"/>
              </a:spcAft>
              <a:buNone/>
            </a:pPr>
            <a:endParaRPr sz="1600" dirty="0">
              <a:solidFill>
                <a:srgbClr val="00B050"/>
              </a:solidFill>
              <a:latin typeface="Times New Roman" panose="02020603050405020304" pitchFamily="18" charset="0"/>
              <a:ea typeface="Slackey"/>
              <a:cs typeface="Times New Roman" panose="02020603050405020304" pitchFamily="18" charset="0"/>
              <a:sym typeface="Slackey"/>
            </a:endParaRPr>
          </a:p>
        </p:txBody>
      </p:sp>
    </p:spTree>
    <p:extLst>
      <p:ext uri="{BB962C8B-B14F-4D97-AF65-F5344CB8AC3E}">
        <p14:creationId xmlns:p14="http://schemas.microsoft.com/office/powerpoint/2010/main" val="1845455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36"/>
        <p:cNvGrpSpPr/>
        <p:nvPr/>
      </p:nvGrpSpPr>
      <p:grpSpPr>
        <a:xfrm>
          <a:off x="0" y="0"/>
          <a:ext cx="0" cy="0"/>
          <a:chOff x="0" y="0"/>
          <a:chExt cx="0" cy="0"/>
        </a:xfrm>
      </p:grpSpPr>
      <p:pic>
        <p:nvPicPr>
          <p:cNvPr id="6" name="Picture 5" descr="Graphical user interface&#10;&#10;Description automatically generated with medium confidence">
            <a:extLst>
              <a:ext uri="{FF2B5EF4-FFF2-40B4-BE49-F238E27FC236}">
                <a16:creationId xmlns:a16="http://schemas.microsoft.com/office/drawing/2014/main" id="{3721C03C-F190-43E0-98EB-C182A44518A5}"/>
              </a:ext>
            </a:extLst>
          </p:cNvPr>
          <p:cNvPicPr>
            <a:picLocks noChangeAspect="1"/>
          </p:cNvPicPr>
          <p:nvPr/>
        </p:nvPicPr>
        <p:blipFill>
          <a:blip r:embed="rId3"/>
          <a:stretch>
            <a:fillRect/>
          </a:stretch>
        </p:blipFill>
        <p:spPr>
          <a:xfrm>
            <a:off x="689959" y="0"/>
            <a:ext cx="7764081" cy="5143500"/>
          </a:xfrm>
          <a:prstGeom prst="rect">
            <a:avLst/>
          </a:prstGeom>
        </p:spPr>
      </p:pic>
    </p:spTree>
    <p:extLst>
      <p:ext uri="{BB962C8B-B14F-4D97-AF65-F5344CB8AC3E}">
        <p14:creationId xmlns:p14="http://schemas.microsoft.com/office/powerpoint/2010/main" val="1270824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4"/>
        <p:cNvGrpSpPr/>
        <p:nvPr/>
      </p:nvGrpSpPr>
      <p:grpSpPr>
        <a:xfrm>
          <a:off x="0" y="0"/>
          <a:ext cx="0" cy="0"/>
          <a:chOff x="0" y="0"/>
          <a:chExt cx="0" cy="0"/>
        </a:xfrm>
      </p:grpSpPr>
      <p:sp>
        <p:nvSpPr>
          <p:cNvPr id="2226" name="Google Shape;2226;p31"/>
          <p:cNvSpPr/>
          <p:nvPr/>
        </p:nvSpPr>
        <p:spPr>
          <a:xfrm flipH="1">
            <a:off x="295200" y="382283"/>
            <a:ext cx="6305849" cy="4079900"/>
          </a:xfrm>
          <a:custGeom>
            <a:avLst/>
            <a:gdLst/>
            <a:ahLst/>
            <a:cxnLst/>
            <a:rect l="l" t="t" r="r" b="b"/>
            <a:pathLst>
              <a:path w="251079" h="144780" extrusionOk="0">
                <a:moveTo>
                  <a:pt x="0" y="4191"/>
                </a:moveTo>
                <a:lnTo>
                  <a:pt x="251079" y="0"/>
                </a:lnTo>
                <a:lnTo>
                  <a:pt x="241935" y="113919"/>
                </a:lnTo>
                <a:lnTo>
                  <a:pt x="222504" y="113919"/>
                </a:lnTo>
                <a:lnTo>
                  <a:pt x="212979" y="144780"/>
                </a:lnTo>
                <a:lnTo>
                  <a:pt x="195834" y="115824"/>
                </a:lnTo>
                <a:lnTo>
                  <a:pt x="762" y="106680"/>
                </a:lnTo>
                <a:close/>
              </a:path>
            </a:pathLst>
          </a:custGeom>
          <a:solidFill>
            <a:srgbClr val="FFFFFF"/>
          </a:solidFill>
          <a:ln w="38100" cap="flat" cmpd="sng">
            <a:solidFill>
              <a:srgbClr val="162130"/>
            </a:solidFill>
            <a:prstDash val="solid"/>
            <a:round/>
            <a:headEnd type="none" w="med" len="med"/>
            <a:tailEnd type="none" w="med" len="med"/>
          </a:ln>
        </p:spPr>
        <p:txBody>
          <a:bodyPr/>
          <a:lstStyle/>
          <a:p>
            <a:endParaRPr lang="en-US" dirty="0"/>
          </a:p>
        </p:txBody>
      </p:sp>
      <p:pic>
        <p:nvPicPr>
          <p:cNvPr id="4" name="Picture 3">
            <a:extLst>
              <a:ext uri="{FF2B5EF4-FFF2-40B4-BE49-F238E27FC236}">
                <a16:creationId xmlns:a16="http://schemas.microsoft.com/office/drawing/2014/main" id="{A5FA0932-9DD5-F0F8-4FDF-BCCC36A1A16A}"/>
              </a:ext>
            </a:extLst>
          </p:cNvPr>
          <p:cNvPicPr>
            <a:picLocks noChangeAspect="1"/>
          </p:cNvPicPr>
          <p:nvPr/>
        </p:nvPicPr>
        <p:blipFill rotWithShape="1">
          <a:blip r:embed="rId3"/>
          <a:srcRect b="28706"/>
          <a:stretch/>
        </p:blipFill>
        <p:spPr>
          <a:xfrm>
            <a:off x="5167032" y="1138518"/>
            <a:ext cx="4762500" cy="3395382"/>
          </a:xfrm>
          <a:prstGeom prst="rect">
            <a:avLst/>
          </a:prstGeom>
        </p:spPr>
      </p:pic>
      <p:sp>
        <p:nvSpPr>
          <p:cNvPr id="48" name="Google Shape;2225;p31">
            <a:extLst>
              <a:ext uri="{FF2B5EF4-FFF2-40B4-BE49-F238E27FC236}">
                <a16:creationId xmlns:a16="http://schemas.microsoft.com/office/drawing/2014/main" id="{343748A1-E6B8-B4C9-EC70-F6B89CA34897}"/>
              </a:ext>
            </a:extLst>
          </p:cNvPr>
          <p:cNvSpPr txBox="1">
            <a:spLocks/>
          </p:cNvSpPr>
          <p:nvPr/>
        </p:nvSpPr>
        <p:spPr>
          <a:xfrm>
            <a:off x="525630" y="681317"/>
            <a:ext cx="5844988" cy="22591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Slackey"/>
              <a:buNone/>
              <a:defRPr sz="2400" b="1" i="0" u="none" strike="noStrike" cap="none">
                <a:solidFill>
                  <a:schemeClr val="dk1"/>
                </a:solidFill>
                <a:latin typeface="Slackey"/>
                <a:ea typeface="Slackey"/>
                <a:cs typeface="Slackey"/>
                <a:sym typeface="Slackey"/>
              </a:defRPr>
            </a:lvl1pPr>
            <a:lvl2pPr marR="0" lvl="1"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600" b="0" dirty="0"/>
              <a:t>Title I Superheroes: </a:t>
            </a:r>
            <a:br>
              <a:rPr lang="en-US" sz="3600" b="0" dirty="0"/>
            </a:br>
            <a:r>
              <a:rPr lang="en-US" sz="3600" b="0" dirty="0"/>
              <a:t>Transforming Minds, One Superpower </a:t>
            </a:r>
          </a:p>
          <a:p>
            <a:r>
              <a:rPr lang="en-US" sz="3600" b="0" dirty="0"/>
              <a:t>at a Time</a:t>
            </a:r>
            <a:endParaRPr lang="en-US" sz="3600" dirty="0"/>
          </a:p>
        </p:txBody>
      </p:sp>
      <p:sp>
        <p:nvSpPr>
          <p:cNvPr id="5" name="Google Shape;1731;p17">
            <a:extLst>
              <a:ext uri="{FF2B5EF4-FFF2-40B4-BE49-F238E27FC236}">
                <a16:creationId xmlns:a16="http://schemas.microsoft.com/office/drawing/2014/main" id="{7DC84AE4-AC78-5187-E280-181FFFA87E87}"/>
              </a:ext>
            </a:extLst>
          </p:cNvPr>
          <p:cNvSpPr txBox="1"/>
          <p:nvPr/>
        </p:nvSpPr>
        <p:spPr>
          <a:xfrm>
            <a:off x="1325461" y="2911287"/>
            <a:ext cx="3410181"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dirty="0">
                <a:solidFill>
                  <a:schemeClr val="accent3"/>
                </a:solidFill>
                <a:latin typeface="Slackey"/>
                <a:ea typeface="Slackey"/>
                <a:cs typeface="Slackey"/>
                <a:sym typeface="Slackey"/>
              </a:rPr>
              <a:t>Thank you so much</a:t>
            </a:r>
            <a:endParaRPr sz="1700" dirty="0">
              <a:solidFill>
                <a:schemeClr val="accent3"/>
              </a:solidFill>
              <a:latin typeface="Slackey"/>
              <a:ea typeface="Slackey"/>
              <a:cs typeface="Slackey"/>
              <a:sym typeface="Slacke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grpSp>
        <p:nvGrpSpPr>
          <p:cNvPr id="1651" name="Google Shape;1651;p15"/>
          <p:cNvGrpSpPr/>
          <p:nvPr/>
        </p:nvGrpSpPr>
        <p:grpSpPr>
          <a:xfrm>
            <a:off x="-301348" y="-182324"/>
            <a:ext cx="9622411" cy="5555721"/>
            <a:chOff x="-301348" y="-182324"/>
            <a:chExt cx="9622411" cy="5555721"/>
          </a:xfrm>
        </p:grpSpPr>
        <p:sp>
          <p:nvSpPr>
            <p:cNvPr id="1652" name="Google Shape;1652;p15"/>
            <p:cNvSpPr/>
            <p:nvPr/>
          </p:nvSpPr>
          <p:spPr>
            <a:xfrm>
              <a:off x="8608393" y="372563"/>
              <a:ext cx="328599" cy="317618"/>
            </a:xfrm>
            <a:custGeom>
              <a:avLst/>
              <a:gdLst/>
              <a:ahLst/>
              <a:cxnLst/>
              <a:rect l="l" t="t" r="r" b="b"/>
              <a:pathLst>
                <a:path w="3561" h="3442" extrusionOk="0">
                  <a:moveTo>
                    <a:pt x="2787" y="1"/>
                  </a:moveTo>
                  <a:lnTo>
                    <a:pt x="1715" y="632"/>
                  </a:lnTo>
                  <a:lnTo>
                    <a:pt x="596" y="108"/>
                  </a:lnTo>
                  <a:lnTo>
                    <a:pt x="846" y="1323"/>
                  </a:lnTo>
                  <a:lnTo>
                    <a:pt x="1" y="2227"/>
                  </a:lnTo>
                  <a:lnTo>
                    <a:pt x="1239" y="2358"/>
                  </a:lnTo>
                  <a:lnTo>
                    <a:pt x="1834" y="3442"/>
                  </a:lnTo>
                  <a:lnTo>
                    <a:pt x="2334" y="2299"/>
                  </a:lnTo>
                  <a:lnTo>
                    <a:pt x="3561" y="2073"/>
                  </a:lnTo>
                  <a:lnTo>
                    <a:pt x="2632" y="1239"/>
                  </a:lnTo>
                  <a:lnTo>
                    <a:pt x="2787" y="1"/>
                  </a:lnTo>
                  <a:close/>
                </a:path>
              </a:pathLst>
            </a:custGeom>
            <a:solidFill>
              <a:srgbClr val="FDC324"/>
            </a:solidFill>
            <a:ln w="19050" cap="flat" cmpd="sng">
              <a:solidFill>
                <a:srgbClr val="1621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15"/>
            <p:cNvSpPr/>
            <p:nvPr/>
          </p:nvSpPr>
          <p:spPr>
            <a:xfrm>
              <a:off x="7905150" y="3747875"/>
              <a:ext cx="428628" cy="411003"/>
            </a:xfrm>
            <a:custGeom>
              <a:avLst/>
              <a:gdLst/>
              <a:ahLst/>
              <a:cxnLst/>
              <a:rect l="l" t="t" r="r" b="b"/>
              <a:pathLst>
                <a:path w="4645" h="4454" extrusionOk="0">
                  <a:moveTo>
                    <a:pt x="953" y="1"/>
                  </a:moveTo>
                  <a:lnTo>
                    <a:pt x="1191" y="1608"/>
                  </a:lnTo>
                  <a:lnTo>
                    <a:pt x="1" y="2715"/>
                  </a:lnTo>
                  <a:lnTo>
                    <a:pt x="1584" y="2977"/>
                  </a:lnTo>
                  <a:lnTo>
                    <a:pt x="2287" y="4454"/>
                  </a:lnTo>
                  <a:lnTo>
                    <a:pt x="3037" y="3013"/>
                  </a:lnTo>
                  <a:lnTo>
                    <a:pt x="4644" y="2810"/>
                  </a:lnTo>
                  <a:lnTo>
                    <a:pt x="3513" y="1656"/>
                  </a:lnTo>
                  <a:lnTo>
                    <a:pt x="3823" y="60"/>
                  </a:lnTo>
                  <a:lnTo>
                    <a:pt x="2370" y="786"/>
                  </a:lnTo>
                  <a:lnTo>
                    <a:pt x="953" y="1"/>
                  </a:lnTo>
                  <a:close/>
                </a:path>
              </a:pathLst>
            </a:custGeom>
            <a:solidFill>
              <a:srgbClr val="FDC324"/>
            </a:solidFill>
            <a:ln w="19050" cap="flat" cmpd="sng">
              <a:solidFill>
                <a:srgbClr val="1621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4" name="Google Shape;1654;p15"/>
            <p:cNvSpPr/>
            <p:nvPr/>
          </p:nvSpPr>
          <p:spPr>
            <a:xfrm>
              <a:off x="1986839" y="33953"/>
              <a:ext cx="416447" cy="428628"/>
            </a:xfrm>
            <a:custGeom>
              <a:avLst/>
              <a:gdLst/>
              <a:ahLst/>
              <a:cxnLst/>
              <a:rect l="l" t="t" r="r" b="b"/>
              <a:pathLst>
                <a:path w="4513" h="4645" extrusionOk="0">
                  <a:moveTo>
                    <a:pt x="2977" y="1"/>
                  </a:moveTo>
                  <a:lnTo>
                    <a:pt x="1774" y="1084"/>
                  </a:lnTo>
                  <a:lnTo>
                    <a:pt x="179" y="715"/>
                  </a:lnTo>
                  <a:lnTo>
                    <a:pt x="845" y="2192"/>
                  </a:lnTo>
                  <a:lnTo>
                    <a:pt x="0" y="3573"/>
                  </a:lnTo>
                  <a:lnTo>
                    <a:pt x="1607" y="3406"/>
                  </a:lnTo>
                  <a:lnTo>
                    <a:pt x="2667" y="4644"/>
                  </a:lnTo>
                  <a:lnTo>
                    <a:pt x="3001" y="3049"/>
                  </a:lnTo>
                  <a:lnTo>
                    <a:pt x="4513" y="2442"/>
                  </a:lnTo>
                  <a:lnTo>
                    <a:pt x="3096" y="1620"/>
                  </a:lnTo>
                  <a:lnTo>
                    <a:pt x="2977" y="1"/>
                  </a:lnTo>
                  <a:close/>
                </a:path>
              </a:pathLst>
            </a:custGeom>
            <a:solidFill>
              <a:srgbClr val="FDC324"/>
            </a:solidFill>
            <a:ln w="19050" cap="flat" cmpd="sng">
              <a:solidFill>
                <a:srgbClr val="1621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5" name="Google Shape;1655;p15"/>
            <p:cNvSpPr/>
            <p:nvPr/>
          </p:nvSpPr>
          <p:spPr>
            <a:xfrm>
              <a:off x="2324538" y="4714862"/>
              <a:ext cx="415432" cy="428628"/>
            </a:xfrm>
            <a:custGeom>
              <a:avLst/>
              <a:gdLst/>
              <a:ahLst/>
              <a:cxnLst/>
              <a:rect l="l" t="t" r="r" b="b"/>
              <a:pathLst>
                <a:path w="4502" h="4645" extrusionOk="0">
                  <a:moveTo>
                    <a:pt x="2966" y="1"/>
                  </a:moveTo>
                  <a:lnTo>
                    <a:pt x="1751" y="1084"/>
                  </a:lnTo>
                  <a:lnTo>
                    <a:pt x="180" y="715"/>
                  </a:lnTo>
                  <a:lnTo>
                    <a:pt x="846" y="2203"/>
                  </a:lnTo>
                  <a:lnTo>
                    <a:pt x="1" y="3584"/>
                  </a:lnTo>
                  <a:lnTo>
                    <a:pt x="1620" y="3406"/>
                  </a:lnTo>
                  <a:lnTo>
                    <a:pt x="2680" y="4644"/>
                  </a:lnTo>
                  <a:lnTo>
                    <a:pt x="3001" y="3049"/>
                  </a:lnTo>
                  <a:lnTo>
                    <a:pt x="4501" y="2406"/>
                  </a:lnTo>
                  <a:lnTo>
                    <a:pt x="3097" y="1608"/>
                  </a:lnTo>
                  <a:lnTo>
                    <a:pt x="2966" y="1"/>
                  </a:lnTo>
                  <a:close/>
                </a:path>
              </a:pathLst>
            </a:custGeom>
            <a:solidFill>
              <a:srgbClr val="FDC324"/>
            </a:solidFill>
            <a:ln w="19050" cap="flat" cmpd="sng">
              <a:solidFill>
                <a:srgbClr val="1621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6" name="Google Shape;1656;p15"/>
            <p:cNvSpPr/>
            <p:nvPr/>
          </p:nvSpPr>
          <p:spPr>
            <a:xfrm>
              <a:off x="4549054" y="4780288"/>
              <a:ext cx="312081" cy="297779"/>
            </a:xfrm>
            <a:custGeom>
              <a:avLst/>
              <a:gdLst/>
              <a:ahLst/>
              <a:cxnLst/>
              <a:rect l="l" t="t" r="r" b="b"/>
              <a:pathLst>
                <a:path w="3382" h="3227" extrusionOk="0">
                  <a:moveTo>
                    <a:pt x="1715" y="0"/>
                  </a:moveTo>
                  <a:lnTo>
                    <a:pt x="1179" y="1036"/>
                  </a:lnTo>
                  <a:lnTo>
                    <a:pt x="0" y="1191"/>
                  </a:lnTo>
                  <a:lnTo>
                    <a:pt x="834" y="2036"/>
                  </a:lnTo>
                  <a:lnTo>
                    <a:pt x="607" y="3191"/>
                  </a:lnTo>
                  <a:lnTo>
                    <a:pt x="1667" y="2667"/>
                  </a:lnTo>
                  <a:lnTo>
                    <a:pt x="2691" y="3227"/>
                  </a:lnTo>
                  <a:lnTo>
                    <a:pt x="2524" y="2072"/>
                  </a:lnTo>
                  <a:lnTo>
                    <a:pt x="3382" y="1262"/>
                  </a:lnTo>
                  <a:lnTo>
                    <a:pt x="2215" y="1072"/>
                  </a:lnTo>
                  <a:lnTo>
                    <a:pt x="1715" y="0"/>
                  </a:lnTo>
                  <a:close/>
                </a:path>
              </a:pathLst>
            </a:custGeom>
            <a:solidFill>
              <a:srgbClr val="FDC324"/>
            </a:solidFill>
            <a:ln w="19050" cap="flat" cmpd="sng">
              <a:solidFill>
                <a:srgbClr val="1621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7" name="Google Shape;1657;p15"/>
            <p:cNvSpPr/>
            <p:nvPr/>
          </p:nvSpPr>
          <p:spPr>
            <a:xfrm>
              <a:off x="4611122" y="4080839"/>
              <a:ext cx="187969" cy="186861"/>
            </a:xfrm>
            <a:custGeom>
              <a:avLst/>
              <a:gdLst/>
              <a:ahLst/>
              <a:cxnLst/>
              <a:rect l="l" t="t" r="r" b="b"/>
              <a:pathLst>
                <a:path w="2037" h="2025" extrusionOk="0">
                  <a:moveTo>
                    <a:pt x="1501" y="1"/>
                  </a:moveTo>
                  <a:lnTo>
                    <a:pt x="906" y="406"/>
                  </a:lnTo>
                  <a:lnTo>
                    <a:pt x="239" y="144"/>
                  </a:lnTo>
                  <a:lnTo>
                    <a:pt x="441" y="846"/>
                  </a:lnTo>
                  <a:lnTo>
                    <a:pt x="1" y="1394"/>
                  </a:lnTo>
                  <a:lnTo>
                    <a:pt x="715" y="1418"/>
                  </a:lnTo>
                  <a:lnTo>
                    <a:pt x="1108" y="2025"/>
                  </a:lnTo>
                  <a:lnTo>
                    <a:pt x="1358" y="1334"/>
                  </a:lnTo>
                  <a:lnTo>
                    <a:pt x="2037" y="1144"/>
                  </a:lnTo>
                  <a:lnTo>
                    <a:pt x="1477" y="715"/>
                  </a:lnTo>
                  <a:lnTo>
                    <a:pt x="1501" y="1"/>
                  </a:lnTo>
                  <a:close/>
                </a:path>
              </a:pathLst>
            </a:custGeom>
            <a:solidFill>
              <a:srgbClr val="F6F61A"/>
            </a:solidFill>
            <a:ln w="19050" cap="flat" cmpd="sng">
              <a:solidFill>
                <a:srgbClr val="1621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8" name="Google Shape;1658;p15"/>
            <p:cNvSpPr/>
            <p:nvPr/>
          </p:nvSpPr>
          <p:spPr>
            <a:xfrm>
              <a:off x="6435614" y="159948"/>
              <a:ext cx="389041" cy="371416"/>
            </a:xfrm>
            <a:custGeom>
              <a:avLst/>
              <a:gdLst/>
              <a:ahLst/>
              <a:cxnLst/>
              <a:rect l="l" t="t" r="r" b="b"/>
              <a:pathLst>
                <a:path w="4216" h="4025" extrusionOk="0">
                  <a:moveTo>
                    <a:pt x="2084" y="0"/>
                  </a:moveTo>
                  <a:lnTo>
                    <a:pt x="1441" y="1322"/>
                  </a:lnTo>
                  <a:lnTo>
                    <a:pt x="1" y="1560"/>
                  </a:lnTo>
                  <a:lnTo>
                    <a:pt x="1060" y="2572"/>
                  </a:lnTo>
                  <a:lnTo>
                    <a:pt x="834" y="4024"/>
                  </a:lnTo>
                  <a:lnTo>
                    <a:pt x="2132" y="3322"/>
                  </a:lnTo>
                  <a:lnTo>
                    <a:pt x="3442" y="3989"/>
                  </a:lnTo>
                  <a:lnTo>
                    <a:pt x="3168" y="2548"/>
                  </a:lnTo>
                  <a:lnTo>
                    <a:pt x="4216" y="1500"/>
                  </a:lnTo>
                  <a:lnTo>
                    <a:pt x="2751" y="1310"/>
                  </a:lnTo>
                  <a:lnTo>
                    <a:pt x="2084" y="0"/>
                  </a:lnTo>
                  <a:close/>
                </a:path>
              </a:pathLst>
            </a:custGeom>
            <a:solidFill>
              <a:srgbClr val="FDC324"/>
            </a:solidFill>
            <a:ln w="19050" cap="flat" cmpd="sng">
              <a:solidFill>
                <a:srgbClr val="1621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9" name="Google Shape;1659;p15"/>
            <p:cNvSpPr/>
            <p:nvPr/>
          </p:nvSpPr>
          <p:spPr>
            <a:xfrm>
              <a:off x="5366498" y="3040431"/>
              <a:ext cx="3371136" cy="2332966"/>
            </a:xfrm>
            <a:custGeom>
              <a:avLst/>
              <a:gdLst/>
              <a:ahLst/>
              <a:cxnLst/>
              <a:rect l="l" t="t" r="r" b="b"/>
              <a:pathLst>
                <a:path w="28385" h="18871" extrusionOk="0">
                  <a:moveTo>
                    <a:pt x="0" y="1"/>
                  </a:moveTo>
                  <a:lnTo>
                    <a:pt x="27480" y="18765"/>
                  </a:lnTo>
                  <a:cubicBezTo>
                    <a:pt x="27480" y="18789"/>
                    <a:pt x="27492" y="18789"/>
                    <a:pt x="27492" y="18789"/>
                  </a:cubicBezTo>
                  <a:cubicBezTo>
                    <a:pt x="27576" y="18844"/>
                    <a:pt x="27673" y="18870"/>
                    <a:pt x="27769" y="18870"/>
                  </a:cubicBezTo>
                  <a:cubicBezTo>
                    <a:pt x="27944" y="18870"/>
                    <a:pt x="28118" y="18783"/>
                    <a:pt x="28218" y="18622"/>
                  </a:cubicBezTo>
                  <a:cubicBezTo>
                    <a:pt x="28385" y="18384"/>
                    <a:pt x="28313" y="18051"/>
                    <a:pt x="28063" y="17896"/>
                  </a:cubicBezTo>
                  <a:lnTo>
                    <a:pt x="0" y="1"/>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0" name="Google Shape;1660;p15"/>
            <p:cNvSpPr/>
            <p:nvPr/>
          </p:nvSpPr>
          <p:spPr>
            <a:xfrm>
              <a:off x="6352374" y="-182323"/>
              <a:ext cx="2584611" cy="1601983"/>
            </a:xfrm>
            <a:custGeom>
              <a:avLst/>
              <a:gdLst/>
              <a:ahLst/>
              <a:cxnLst/>
              <a:rect l="l" t="t" r="r" b="b"/>
              <a:pathLst>
                <a:path w="19753" h="12907" extrusionOk="0">
                  <a:moveTo>
                    <a:pt x="19153" y="1"/>
                  </a:moveTo>
                  <a:cubicBezTo>
                    <a:pt x="19046" y="1"/>
                    <a:pt x="18939" y="31"/>
                    <a:pt x="18848" y="95"/>
                  </a:cubicBezTo>
                  <a:lnTo>
                    <a:pt x="0" y="12906"/>
                  </a:lnTo>
                  <a:lnTo>
                    <a:pt x="19443" y="988"/>
                  </a:lnTo>
                  <a:lnTo>
                    <a:pt x="19455" y="965"/>
                  </a:lnTo>
                  <a:cubicBezTo>
                    <a:pt x="19693" y="798"/>
                    <a:pt x="19753" y="464"/>
                    <a:pt x="19586" y="226"/>
                  </a:cubicBezTo>
                  <a:cubicBezTo>
                    <a:pt x="19491" y="80"/>
                    <a:pt x="19323" y="1"/>
                    <a:pt x="19153" y="1"/>
                  </a:cubicBez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1" name="Google Shape;1661;p15"/>
            <p:cNvSpPr/>
            <p:nvPr/>
          </p:nvSpPr>
          <p:spPr>
            <a:xfrm>
              <a:off x="617915" y="1069604"/>
              <a:ext cx="2600136" cy="971482"/>
            </a:xfrm>
            <a:custGeom>
              <a:avLst/>
              <a:gdLst/>
              <a:ahLst/>
              <a:cxnLst/>
              <a:rect l="l" t="t" r="r" b="b"/>
              <a:pathLst>
                <a:path w="22766" h="8506" extrusionOk="0">
                  <a:moveTo>
                    <a:pt x="589" y="0"/>
                  </a:moveTo>
                  <a:cubicBezTo>
                    <a:pt x="373" y="0"/>
                    <a:pt x="160" y="143"/>
                    <a:pt x="84" y="362"/>
                  </a:cubicBezTo>
                  <a:cubicBezTo>
                    <a:pt x="1" y="636"/>
                    <a:pt x="143" y="945"/>
                    <a:pt x="429" y="1040"/>
                  </a:cubicBezTo>
                  <a:lnTo>
                    <a:pt x="22765" y="8506"/>
                  </a:lnTo>
                  <a:lnTo>
                    <a:pt x="798" y="40"/>
                  </a:lnTo>
                  <a:cubicBezTo>
                    <a:pt x="798" y="40"/>
                    <a:pt x="786" y="40"/>
                    <a:pt x="751" y="28"/>
                  </a:cubicBezTo>
                  <a:cubicBezTo>
                    <a:pt x="698" y="9"/>
                    <a:pt x="643" y="0"/>
                    <a:pt x="589" y="0"/>
                  </a:cubicBez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2" name="Google Shape;1662;p15"/>
            <p:cNvSpPr/>
            <p:nvPr/>
          </p:nvSpPr>
          <p:spPr>
            <a:xfrm>
              <a:off x="-301348" y="2843307"/>
              <a:ext cx="3596808" cy="877040"/>
            </a:xfrm>
            <a:custGeom>
              <a:avLst/>
              <a:gdLst/>
              <a:ahLst/>
              <a:cxnLst/>
              <a:rect l="l" t="t" r="r" b="b"/>
              <a:pathLst>
                <a:path w="23206" h="5548" extrusionOk="0">
                  <a:moveTo>
                    <a:pt x="23206" y="0"/>
                  </a:moveTo>
                  <a:lnTo>
                    <a:pt x="310" y="4858"/>
                  </a:lnTo>
                  <a:cubicBezTo>
                    <a:pt x="108" y="4894"/>
                    <a:pt x="1" y="5096"/>
                    <a:pt x="48" y="5275"/>
                  </a:cubicBezTo>
                  <a:cubicBezTo>
                    <a:pt x="79" y="5437"/>
                    <a:pt x="230" y="5547"/>
                    <a:pt x="391" y="5547"/>
                  </a:cubicBezTo>
                  <a:cubicBezTo>
                    <a:pt x="420" y="5547"/>
                    <a:pt x="448" y="5544"/>
                    <a:pt x="477" y="5537"/>
                  </a:cubicBezTo>
                  <a:lnTo>
                    <a:pt x="23206" y="0"/>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3" name="Google Shape;1663;p15"/>
            <p:cNvSpPr/>
            <p:nvPr/>
          </p:nvSpPr>
          <p:spPr>
            <a:xfrm>
              <a:off x="640985" y="3368226"/>
              <a:ext cx="984616" cy="299805"/>
            </a:xfrm>
            <a:custGeom>
              <a:avLst/>
              <a:gdLst/>
              <a:ahLst/>
              <a:cxnLst/>
              <a:rect l="l" t="t" r="r" b="b"/>
              <a:pathLst>
                <a:path w="8621" h="2625" extrusionOk="0">
                  <a:moveTo>
                    <a:pt x="8621" y="0"/>
                  </a:moveTo>
                  <a:lnTo>
                    <a:pt x="334" y="1929"/>
                  </a:lnTo>
                  <a:cubicBezTo>
                    <a:pt x="322" y="1929"/>
                    <a:pt x="322" y="1941"/>
                    <a:pt x="287" y="1941"/>
                  </a:cubicBezTo>
                  <a:cubicBezTo>
                    <a:pt x="108" y="2000"/>
                    <a:pt x="1" y="2203"/>
                    <a:pt x="60" y="2381"/>
                  </a:cubicBezTo>
                  <a:cubicBezTo>
                    <a:pt x="109" y="2526"/>
                    <a:pt x="251" y="2624"/>
                    <a:pt x="405" y="2624"/>
                  </a:cubicBezTo>
                  <a:cubicBezTo>
                    <a:pt x="441" y="2624"/>
                    <a:pt x="477" y="2619"/>
                    <a:pt x="513" y="2608"/>
                  </a:cubicBezTo>
                  <a:lnTo>
                    <a:pt x="8621" y="0"/>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4" name="Google Shape;1664;p15"/>
            <p:cNvSpPr/>
            <p:nvPr/>
          </p:nvSpPr>
          <p:spPr>
            <a:xfrm>
              <a:off x="-233235" y="1718892"/>
              <a:ext cx="3285351" cy="512592"/>
            </a:xfrm>
            <a:custGeom>
              <a:avLst/>
              <a:gdLst/>
              <a:ahLst/>
              <a:cxnLst/>
              <a:rect l="l" t="t" r="r" b="b"/>
              <a:pathLst>
                <a:path w="21075" h="4488" extrusionOk="0">
                  <a:moveTo>
                    <a:pt x="377" y="1"/>
                  </a:moveTo>
                  <a:cubicBezTo>
                    <a:pt x="204" y="1"/>
                    <a:pt x="69" y="119"/>
                    <a:pt x="48" y="273"/>
                  </a:cubicBezTo>
                  <a:cubicBezTo>
                    <a:pt x="1" y="475"/>
                    <a:pt x="132" y="666"/>
                    <a:pt x="322" y="689"/>
                  </a:cubicBezTo>
                  <a:lnTo>
                    <a:pt x="21075" y="4487"/>
                  </a:lnTo>
                  <a:lnTo>
                    <a:pt x="465" y="11"/>
                  </a:lnTo>
                  <a:cubicBezTo>
                    <a:pt x="435" y="4"/>
                    <a:pt x="405" y="1"/>
                    <a:pt x="377" y="1"/>
                  </a:cubicBez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5" name="Google Shape;1665;p15"/>
            <p:cNvSpPr/>
            <p:nvPr/>
          </p:nvSpPr>
          <p:spPr>
            <a:xfrm>
              <a:off x="1119203" y="3364120"/>
              <a:ext cx="2445588" cy="1967387"/>
            </a:xfrm>
            <a:custGeom>
              <a:avLst/>
              <a:gdLst/>
              <a:ahLst/>
              <a:cxnLst/>
              <a:rect l="l" t="t" r="r" b="b"/>
              <a:pathLst>
                <a:path w="20218" h="15868" extrusionOk="0">
                  <a:moveTo>
                    <a:pt x="20217" y="0"/>
                  </a:moveTo>
                  <a:lnTo>
                    <a:pt x="179" y="15217"/>
                  </a:lnTo>
                  <a:cubicBezTo>
                    <a:pt x="24" y="15359"/>
                    <a:pt x="1" y="15574"/>
                    <a:pt x="120" y="15729"/>
                  </a:cubicBezTo>
                  <a:cubicBezTo>
                    <a:pt x="193" y="15822"/>
                    <a:pt x="297" y="15867"/>
                    <a:pt x="399" y="15867"/>
                  </a:cubicBezTo>
                  <a:cubicBezTo>
                    <a:pt x="479" y="15867"/>
                    <a:pt x="557" y="15840"/>
                    <a:pt x="620" y="15788"/>
                  </a:cubicBezTo>
                  <a:lnTo>
                    <a:pt x="20217" y="0"/>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6" name="Google Shape;1666;p15"/>
            <p:cNvSpPr/>
            <p:nvPr/>
          </p:nvSpPr>
          <p:spPr>
            <a:xfrm>
              <a:off x="3317190" y="3230840"/>
              <a:ext cx="984615" cy="2096342"/>
            </a:xfrm>
            <a:custGeom>
              <a:avLst/>
              <a:gdLst/>
              <a:ahLst/>
              <a:cxnLst/>
              <a:rect l="l" t="t" r="r" b="b"/>
              <a:pathLst>
                <a:path w="8192" h="17226" extrusionOk="0">
                  <a:moveTo>
                    <a:pt x="8192" y="1"/>
                  </a:moveTo>
                  <a:lnTo>
                    <a:pt x="131" y="16443"/>
                  </a:lnTo>
                  <a:cubicBezTo>
                    <a:pt x="131" y="16467"/>
                    <a:pt x="131" y="16467"/>
                    <a:pt x="119" y="16479"/>
                  </a:cubicBezTo>
                  <a:cubicBezTo>
                    <a:pt x="0" y="16753"/>
                    <a:pt x="131" y="17062"/>
                    <a:pt x="405" y="17181"/>
                  </a:cubicBezTo>
                  <a:cubicBezTo>
                    <a:pt x="471" y="17211"/>
                    <a:pt x="540" y="17225"/>
                    <a:pt x="610" y="17225"/>
                  </a:cubicBezTo>
                  <a:cubicBezTo>
                    <a:pt x="816" y="17225"/>
                    <a:pt x="1018" y="17100"/>
                    <a:pt x="1107" y="16896"/>
                  </a:cubicBezTo>
                  <a:lnTo>
                    <a:pt x="8192" y="1"/>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7" name="Google Shape;1667;p15"/>
            <p:cNvSpPr/>
            <p:nvPr/>
          </p:nvSpPr>
          <p:spPr>
            <a:xfrm>
              <a:off x="7990953" y="597568"/>
              <a:ext cx="596983" cy="312140"/>
            </a:xfrm>
            <a:custGeom>
              <a:avLst/>
              <a:gdLst/>
              <a:ahLst/>
              <a:cxnLst/>
              <a:rect l="l" t="t" r="r" b="b"/>
              <a:pathLst>
                <a:path w="5227" h="2733" extrusionOk="0">
                  <a:moveTo>
                    <a:pt x="4814" y="0"/>
                  </a:moveTo>
                  <a:cubicBezTo>
                    <a:pt x="4751" y="0"/>
                    <a:pt x="4688" y="18"/>
                    <a:pt x="4632" y="54"/>
                  </a:cubicBezTo>
                  <a:lnTo>
                    <a:pt x="0" y="2733"/>
                  </a:lnTo>
                  <a:lnTo>
                    <a:pt x="4941" y="685"/>
                  </a:lnTo>
                  <a:cubicBezTo>
                    <a:pt x="4965" y="685"/>
                    <a:pt x="4977" y="685"/>
                    <a:pt x="4989" y="673"/>
                  </a:cubicBezTo>
                  <a:cubicBezTo>
                    <a:pt x="5168" y="566"/>
                    <a:pt x="5227" y="351"/>
                    <a:pt x="5120" y="185"/>
                  </a:cubicBezTo>
                  <a:cubicBezTo>
                    <a:pt x="5057" y="66"/>
                    <a:pt x="4936" y="0"/>
                    <a:pt x="4814" y="0"/>
                  </a:cubicBez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8" name="Google Shape;1668;p15"/>
            <p:cNvSpPr/>
            <p:nvPr/>
          </p:nvSpPr>
          <p:spPr>
            <a:xfrm>
              <a:off x="5152901" y="-182324"/>
              <a:ext cx="935613" cy="1740628"/>
            </a:xfrm>
            <a:custGeom>
              <a:avLst/>
              <a:gdLst/>
              <a:ahLst/>
              <a:cxnLst/>
              <a:rect l="l" t="t" r="r" b="b"/>
              <a:pathLst>
                <a:path w="7681" h="13960" extrusionOk="0">
                  <a:moveTo>
                    <a:pt x="7278" y="0"/>
                  </a:moveTo>
                  <a:cubicBezTo>
                    <a:pt x="7143" y="0"/>
                    <a:pt x="7014" y="67"/>
                    <a:pt x="6954" y="196"/>
                  </a:cubicBezTo>
                  <a:lnTo>
                    <a:pt x="1" y="13960"/>
                  </a:lnTo>
                  <a:lnTo>
                    <a:pt x="7573" y="542"/>
                  </a:lnTo>
                  <a:cubicBezTo>
                    <a:pt x="7680" y="363"/>
                    <a:pt x="7597" y="137"/>
                    <a:pt x="7430" y="30"/>
                  </a:cubicBezTo>
                  <a:cubicBezTo>
                    <a:pt x="7381" y="10"/>
                    <a:pt x="7329" y="0"/>
                    <a:pt x="7278" y="0"/>
                  </a:cubicBez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9" name="Google Shape;1669;p15"/>
            <p:cNvSpPr/>
            <p:nvPr/>
          </p:nvSpPr>
          <p:spPr>
            <a:xfrm>
              <a:off x="4829342" y="-143660"/>
              <a:ext cx="724912" cy="2096365"/>
            </a:xfrm>
            <a:custGeom>
              <a:avLst/>
              <a:gdLst/>
              <a:ahLst/>
              <a:cxnLst/>
              <a:rect l="l" t="t" r="r" b="b"/>
              <a:pathLst>
                <a:path w="6561" h="17586" extrusionOk="0">
                  <a:moveTo>
                    <a:pt x="5974" y="0"/>
                  </a:moveTo>
                  <a:cubicBezTo>
                    <a:pt x="5752" y="0"/>
                    <a:pt x="5542" y="138"/>
                    <a:pt x="5465" y="369"/>
                  </a:cubicBezTo>
                  <a:lnTo>
                    <a:pt x="0" y="17586"/>
                  </a:lnTo>
                  <a:lnTo>
                    <a:pt x="6465" y="727"/>
                  </a:lnTo>
                  <a:cubicBezTo>
                    <a:pt x="6477" y="715"/>
                    <a:pt x="6477" y="703"/>
                    <a:pt x="6477" y="703"/>
                  </a:cubicBezTo>
                  <a:cubicBezTo>
                    <a:pt x="6561" y="417"/>
                    <a:pt x="6418" y="119"/>
                    <a:pt x="6132" y="24"/>
                  </a:cubicBezTo>
                  <a:cubicBezTo>
                    <a:pt x="6080" y="8"/>
                    <a:pt x="6026" y="0"/>
                    <a:pt x="5974" y="0"/>
                  </a:cubicBez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0" name="Google Shape;1670;p15"/>
            <p:cNvSpPr/>
            <p:nvPr/>
          </p:nvSpPr>
          <p:spPr>
            <a:xfrm>
              <a:off x="3052110" y="-143660"/>
              <a:ext cx="1079753" cy="1884244"/>
            </a:xfrm>
            <a:custGeom>
              <a:avLst/>
              <a:gdLst/>
              <a:ahLst/>
              <a:cxnLst/>
              <a:rect l="l" t="t" r="r" b="b"/>
              <a:pathLst>
                <a:path w="9431" h="15719" extrusionOk="0">
                  <a:moveTo>
                    <a:pt x="598" y="0"/>
                  </a:moveTo>
                  <a:cubicBezTo>
                    <a:pt x="504" y="0"/>
                    <a:pt x="409" y="24"/>
                    <a:pt x="322" y="74"/>
                  </a:cubicBezTo>
                  <a:cubicBezTo>
                    <a:pt x="72" y="228"/>
                    <a:pt x="1" y="550"/>
                    <a:pt x="155" y="812"/>
                  </a:cubicBezTo>
                  <a:lnTo>
                    <a:pt x="9430" y="15718"/>
                  </a:lnTo>
                  <a:lnTo>
                    <a:pt x="1060" y="264"/>
                  </a:lnTo>
                  <a:cubicBezTo>
                    <a:pt x="1060" y="252"/>
                    <a:pt x="1060" y="252"/>
                    <a:pt x="1048" y="240"/>
                  </a:cubicBezTo>
                  <a:cubicBezTo>
                    <a:pt x="947" y="85"/>
                    <a:pt x="775" y="0"/>
                    <a:pt x="598" y="0"/>
                  </a:cubicBez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1" name="Google Shape;1671;p15"/>
            <p:cNvSpPr/>
            <p:nvPr/>
          </p:nvSpPr>
          <p:spPr>
            <a:xfrm>
              <a:off x="5777092" y="833073"/>
              <a:ext cx="3543958" cy="1214866"/>
            </a:xfrm>
            <a:custGeom>
              <a:avLst/>
              <a:gdLst/>
              <a:ahLst/>
              <a:cxnLst/>
              <a:rect l="l" t="t" r="r" b="b"/>
              <a:pathLst>
                <a:path w="24588" h="10637" extrusionOk="0">
                  <a:moveTo>
                    <a:pt x="24170" y="0"/>
                  </a:moveTo>
                  <a:cubicBezTo>
                    <a:pt x="24122" y="0"/>
                    <a:pt x="24074" y="9"/>
                    <a:pt x="24028" y="28"/>
                  </a:cubicBezTo>
                  <a:lnTo>
                    <a:pt x="1" y="10636"/>
                  </a:lnTo>
                  <a:lnTo>
                    <a:pt x="24313" y="683"/>
                  </a:lnTo>
                  <a:cubicBezTo>
                    <a:pt x="24492" y="587"/>
                    <a:pt x="24587" y="385"/>
                    <a:pt x="24492" y="206"/>
                  </a:cubicBezTo>
                  <a:cubicBezTo>
                    <a:pt x="24439" y="74"/>
                    <a:pt x="24307" y="0"/>
                    <a:pt x="24170" y="0"/>
                  </a:cubicBez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2" name="Google Shape;1672;p15"/>
            <p:cNvSpPr/>
            <p:nvPr/>
          </p:nvSpPr>
          <p:spPr>
            <a:xfrm>
              <a:off x="5317491" y="-143660"/>
              <a:ext cx="3016303" cy="2205191"/>
            </a:xfrm>
            <a:custGeom>
              <a:avLst/>
              <a:gdLst/>
              <a:ahLst/>
              <a:cxnLst/>
              <a:rect l="l" t="t" r="r" b="b"/>
              <a:pathLst>
                <a:path w="26659" h="18355" extrusionOk="0">
                  <a:moveTo>
                    <a:pt x="26247" y="0"/>
                  </a:moveTo>
                  <a:cubicBezTo>
                    <a:pt x="26178" y="0"/>
                    <a:pt x="26110" y="21"/>
                    <a:pt x="26051" y="66"/>
                  </a:cubicBezTo>
                  <a:lnTo>
                    <a:pt x="1" y="18354"/>
                  </a:lnTo>
                  <a:lnTo>
                    <a:pt x="26444" y="662"/>
                  </a:lnTo>
                  <a:cubicBezTo>
                    <a:pt x="26611" y="543"/>
                    <a:pt x="26659" y="316"/>
                    <a:pt x="26540" y="162"/>
                  </a:cubicBezTo>
                  <a:cubicBezTo>
                    <a:pt x="26473" y="58"/>
                    <a:pt x="26360" y="0"/>
                    <a:pt x="26247" y="0"/>
                  </a:cubicBez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3" name="Google Shape;1673;p15"/>
            <p:cNvSpPr/>
            <p:nvPr/>
          </p:nvSpPr>
          <p:spPr>
            <a:xfrm>
              <a:off x="2739965" y="-113398"/>
              <a:ext cx="891413" cy="1214871"/>
            </a:xfrm>
            <a:custGeom>
              <a:avLst/>
              <a:gdLst/>
              <a:ahLst/>
              <a:cxnLst/>
              <a:rect l="l" t="t" r="r" b="b"/>
              <a:pathLst>
                <a:path w="6978" h="9939" extrusionOk="0">
                  <a:moveTo>
                    <a:pt x="402" y="1"/>
                  </a:moveTo>
                  <a:cubicBezTo>
                    <a:pt x="330" y="1"/>
                    <a:pt x="256" y="22"/>
                    <a:pt x="191" y="68"/>
                  </a:cubicBezTo>
                  <a:cubicBezTo>
                    <a:pt x="48" y="175"/>
                    <a:pt x="1" y="402"/>
                    <a:pt x="120" y="556"/>
                  </a:cubicBezTo>
                  <a:lnTo>
                    <a:pt x="6978" y="9938"/>
                  </a:lnTo>
                  <a:lnTo>
                    <a:pt x="703" y="163"/>
                  </a:lnTo>
                  <a:cubicBezTo>
                    <a:pt x="703" y="140"/>
                    <a:pt x="703" y="140"/>
                    <a:pt x="679" y="140"/>
                  </a:cubicBezTo>
                  <a:cubicBezTo>
                    <a:pt x="621" y="52"/>
                    <a:pt x="514" y="1"/>
                    <a:pt x="402" y="1"/>
                  </a:cubicBez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4" name="Google Shape;1674;p15"/>
            <p:cNvSpPr/>
            <p:nvPr/>
          </p:nvSpPr>
          <p:spPr>
            <a:xfrm>
              <a:off x="6990117" y="4018204"/>
              <a:ext cx="1595190" cy="1000377"/>
            </a:xfrm>
            <a:custGeom>
              <a:avLst/>
              <a:gdLst/>
              <a:ahLst/>
              <a:cxnLst/>
              <a:rect l="l" t="t" r="r" b="b"/>
              <a:pathLst>
                <a:path w="13967" h="8759" extrusionOk="0">
                  <a:moveTo>
                    <a:pt x="0" y="0"/>
                  </a:moveTo>
                  <a:lnTo>
                    <a:pt x="13371" y="8704"/>
                  </a:lnTo>
                  <a:cubicBezTo>
                    <a:pt x="13433" y="8741"/>
                    <a:pt x="13498" y="8758"/>
                    <a:pt x="13561" y="8758"/>
                  </a:cubicBezTo>
                  <a:cubicBezTo>
                    <a:pt x="13679" y="8758"/>
                    <a:pt x="13789" y="8698"/>
                    <a:pt x="13859" y="8597"/>
                  </a:cubicBezTo>
                  <a:cubicBezTo>
                    <a:pt x="13966" y="8418"/>
                    <a:pt x="13907" y="8216"/>
                    <a:pt x="13740" y="8108"/>
                  </a:cubicBezTo>
                  <a:lnTo>
                    <a:pt x="0" y="0"/>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5" name="Google Shape;1675;p15"/>
            <p:cNvSpPr/>
            <p:nvPr/>
          </p:nvSpPr>
          <p:spPr>
            <a:xfrm>
              <a:off x="5816596" y="3959731"/>
              <a:ext cx="1173517" cy="1371786"/>
            </a:xfrm>
            <a:custGeom>
              <a:avLst/>
              <a:gdLst/>
              <a:ahLst/>
              <a:cxnLst/>
              <a:rect l="l" t="t" r="r" b="b"/>
              <a:pathLst>
                <a:path w="9359" h="10840" extrusionOk="0">
                  <a:moveTo>
                    <a:pt x="0" y="0"/>
                  </a:moveTo>
                  <a:lnTo>
                    <a:pt x="8335" y="10633"/>
                  </a:lnTo>
                  <a:cubicBezTo>
                    <a:pt x="8358" y="10644"/>
                    <a:pt x="8370" y="10644"/>
                    <a:pt x="8370" y="10680"/>
                  </a:cubicBezTo>
                  <a:cubicBezTo>
                    <a:pt x="8482" y="10786"/>
                    <a:pt x="8624" y="10840"/>
                    <a:pt x="8765" y="10840"/>
                  </a:cubicBezTo>
                  <a:cubicBezTo>
                    <a:pt x="8895" y="10840"/>
                    <a:pt x="9024" y="10795"/>
                    <a:pt x="9132" y="10704"/>
                  </a:cubicBezTo>
                  <a:cubicBezTo>
                    <a:pt x="9335" y="10502"/>
                    <a:pt x="9358" y="10168"/>
                    <a:pt x="9156" y="9942"/>
                  </a:cubicBezTo>
                  <a:lnTo>
                    <a:pt x="0" y="0"/>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6" name="Google Shape;1676;p15"/>
            <p:cNvSpPr/>
            <p:nvPr/>
          </p:nvSpPr>
          <p:spPr>
            <a:xfrm>
              <a:off x="3182534" y="4519936"/>
              <a:ext cx="368674" cy="646094"/>
            </a:xfrm>
            <a:custGeom>
              <a:avLst/>
              <a:gdLst/>
              <a:ahLst/>
              <a:cxnLst/>
              <a:rect l="l" t="t" r="r" b="b"/>
              <a:pathLst>
                <a:path w="3228" h="5657" extrusionOk="0">
                  <a:moveTo>
                    <a:pt x="3227" y="1"/>
                  </a:moveTo>
                  <a:lnTo>
                    <a:pt x="96" y="5251"/>
                  </a:lnTo>
                  <a:cubicBezTo>
                    <a:pt x="96" y="5263"/>
                    <a:pt x="72" y="5263"/>
                    <a:pt x="72" y="5263"/>
                  </a:cubicBezTo>
                  <a:cubicBezTo>
                    <a:pt x="1" y="5394"/>
                    <a:pt x="60" y="5561"/>
                    <a:pt x="191" y="5620"/>
                  </a:cubicBezTo>
                  <a:cubicBezTo>
                    <a:pt x="234" y="5645"/>
                    <a:pt x="277" y="5656"/>
                    <a:pt x="319" y="5656"/>
                  </a:cubicBezTo>
                  <a:cubicBezTo>
                    <a:pt x="417" y="5656"/>
                    <a:pt x="507" y="5594"/>
                    <a:pt x="548" y="5501"/>
                  </a:cubicBezTo>
                  <a:lnTo>
                    <a:pt x="3227" y="1"/>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7" name="Google Shape;1677;p15"/>
            <p:cNvSpPr/>
            <p:nvPr/>
          </p:nvSpPr>
          <p:spPr>
            <a:xfrm>
              <a:off x="5578687" y="2675093"/>
              <a:ext cx="3742376" cy="439932"/>
            </a:xfrm>
            <a:custGeom>
              <a:avLst/>
              <a:gdLst/>
              <a:ahLst/>
              <a:cxnLst/>
              <a:rect l="l" t="t" r="r" b="b"/>
              <a:pathLst>
                <a:path w="26337" h="3852" extrusionOk="0">
                  <a:moveTo>
                    <a:pt x="0" y="0"/>
                  </a:moveTo>
                  <a:lnTo>
                    <a:pt x="25706" y="3846"/>
                  </a:lnTo>
                  <a:cubicBezTo>
                    <a:pt x="25706" y="3846"/>
                    <a:pt x="25711" y="3851"/>
                    <a:pt x="25718" y="3851"/>
                  </a:cubicBezTo>
                  <a:cubicBezTo>
                    <a:pt x="25722" y="3851"/>
                    <a:pt x="25726" y="3850"/>
                    <a:pt x="25730" y="3846"/>
                  </a:cubicBezTo>
                  <a:cubicBezTo>
                    <a:pt x="25745" y="3847"/>
                    <a:pt x="25760" y="3848"/>
                    <a:pt x="25775" y="3848"/>
                  </a:cubicBezTo>
                  <a:cubicBezTo>
                    <a:pt x="26043" y="3848"/>
                    <a:pt x="26279" y="3652"/>
                    <a:pt x="26313" y="3370"/>
                  </a:cubicBezTo>
                  <a:cubicBezTo>
                    <a:pt x="26337" y="3084"/>
                    <a:pt x="26135" y="2822"/>
                    <a:pt x="25837" y="2786"/>
                  </a:cubicBezTo>
                  <a:lnTo>
                    <a:pt x="0" y="0"/>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8" name="Google Shape;1678;p15"/>
            <p:cNvSpPr/>
            <p:nvPr/>
          </p:nvSpPr>
          <p:spPr>
            <a:xfrm>
              <a:off x="7452446" y="2769872"/>
              <a:ext cx="1127380" cy="130658"/>
            </a:xfrm>
            <a:custGeom>
              <a:avLst/>
              <a:gdLst/>
              <a:ahLst/>
              <a:cxnLst/>
              <a:rect l="l" t="t" r="r" b="b"/>
              <a:pathLst>
                <a:path w="9871" h="1144" extrusionOk="0">
                  <a:moveTo>
                    <a:pt x="0" y="0"/>
                  </a:moveTo>
                  <a:lnTo>
                    <a:pt x="9466" y="1120"/>
                  </a:lnTo>
                  <a:cubicBezTo>
                    <a:pt x="9478" y="1143"/>
                    <a:pt x="9478" y="1143"/>
                    <a:pt x="9502" y="1143"/>
                  </a:cubicBezTo>
                  <a:cubicBezTo>
                    <a:pt x="9692" y="1143"/>
                    <a:pt x="9847" y="989"/>
                    <a:pt x="9871" y="798"/>
                  </a:cubicBezTo>
                  <a:cubicBezTo>
                    <a:pt x="9871" y="596"/>
                    <a:pt x="9716" y="441"/>
                    <a:pt x="9525" y="417"/>
                  </a:cubicBezTo>
                  <a:lnTo>
                    <a:pt x="0" y="0"/>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9" name="Google Shape;1679;p15"/>
            <p:cNvSpPr/>
            <p:nvPr/>
          </p:nvSpPr>
          <p:spPr>
            <a:xfrm>
              <a:off x="5059155" y="3720343"/>
              <a:ext cx="681269" cy="1602008"/>
            </a:xfrm>
            <a:custGeom>
              <a:avLst/>
              <a:gdLst/>
              <a:ahLst/>
              <a:cxnLst/>
              <a:rect l="l" t="t" r="r" b="b"/>
              <a:pathLst>
                <a:path w="5097" h="12741" extrusionOk="0">
                  <a:moveTo>
                    <a:pt x="0" y="1"/>
                  </a:moveTo>
                  <a:lnTo>
                    <a:pt x="4346" y="12502"/>
                  </a:lnTo>
                  <a:cubicBezTo>
                    <a:pt x="4346" y="12514"/>
                    <a:pt x="4346" y="12514"/>
                    <a:pt x="4358" y="12514"/>
                  </a:cubicBezTo>
                  <a:cubicBezTo>
                    <a:pt x="4413" y="12652"/>
                    <a:pt x="4554" y="12741"/>
                    <a:pt x="4697" y="12741"/>
                  </a:cubicBezTo>
                  <a:cubicBezTo>
                    <a:pt x="4739" y="12741"/>
                    <a:pt x="4782" y="12733"/>
                    <a:pt x="4822" y="12717"/>
                  </a:cubicBezTo>
                  <a:cubicBezTo>
                    <a:pt x="5001" y="12633"/>
                    <a:pt x="5096" y="12431"/>
                    <a:pt x="5013" y="12252"/>
                  </a:cubicBezTo>
                  <a:lnTo>
                    <a:pt x="0" y="1"/>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0" name="Google Shape;1680;p15"/>
            <p:cNvSpPr/>
            <p:nvPr/>
          </p:nvSpPr>
          <p:spPr>
            <a:xfrm>
              <a:off x="209559" y="3487796"/>
              <a:ext cx="2881967" cy="1812280"/>
            </a:xfrm>
            <a:custGeom>
              <a:avLst/>
              <a:gdLst/>
              <a:ahLst/>
              <a:cxnLst/>
              <a:rect l="l" t="t" r="r" b="b"/>
              <a:pathLst>
                <a:path w="21432" h="13394" extrusionOk="0">
                  <a:moveTo>
                    <a:pt x="21432" y="1"/>
                  </a:moveTo>
                  <a:lnTo>
                    <a:pt x="215" y="12741"/>
                  </a:lnTo>
                  <a:cubicBezTo>
                    <a:pt x="36" y="12860"/>
                    <a:pt x="1" y="13062"/>
                    <a:pt x="96" y="13229"/>
                  </a:cubicBezTo>
                  <a:cubicBezTo>
                    <a:pt x="164" y="13335"/>
                    <a:pt x="281" y="13393"/>
                    <a:pt x="401" y="13393"/>
                  </a:cubicBezTo>
                  <a:cubicBezTo>
                    <a:pt x="468" y="13393"/>
                    <a:pt x="536" y="13375"/>
                    <a:pt x="596" y="13336"/>
                  </a:cubicBezTo>
                  <a:lnTo>
                    <a:pt x="21432" y="1"/>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1" name="Google Shape;1681;p15"/>
            <p:cNvSpPr/>
            <p:nvPr/>
          </p:nvSpPr>
          <p:spPr>
            <a:xfrm>
              <a:off x="5740415" y="583291"/>
              <a:ext cx="724900" cy="845849"/>
            </a:xfrm>
            <a:custGeom>
              <a:avLst/>
              <a:gdLst/>
              <a:ahLst/>
              <a:cxnLst/>
              <a:rect l="l" t="t" r="r" b="b"/>
              <a:pathLst>
                <a:path w="6347" h="7406" extrusionOk="0">
                  <a:moveTo>
                    <a:pt x="5656" y="0"/>
                  </a:moveTo>
                  <a:lnTo>
                    <a:pt x="0" y="7406"/>
                  </a:lnTo>
                  <a:lnTo>
                    <a:pt x="6346" y="548"/>
                  </a:lnTo>
                  <a:lnTo>
                    <a:pt x="5656" y="0"/>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2" name="Google Shape;1682;p15"/>
            <p:cNvSpPr/>
            <p:nvPr/>
          </p:nvSpPr>
          <p:spPr>
            <a:xfrm>
              <a:off x="6552231" y="3181833"/>
              <a:ext cx="1279738" cy="667794"/>
            </a:xfrm>
            <a:custGeom>
              <a:avLst/>
              <a:gdLst/>
              <a:ahLst/>
              <a:cxnLst/>
              <a:rect l="l" t="t" r="r" b="b"/>
              <a:pathLst>
                <a:path w="11205" h="5847" extrusionOk="0">
                  <a:moveTo>
                    <a:pt x="0" y="1"/>
                  </a:moveTo>
                  <a:lnTo>
                    <a:pt x="10716" y="5847"/>
                  </a:lnTo>
                  <a:lnTo>
                    <a:pt x="11204" y="4787"/>
                  </a:lnTo>
                  <a:lnTo>
                    <a:pt x="0" y="1"/>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3" name="Google Shape;1683;p15"/>
            <p:cNvSpPr/>
            <p:nvPr/>
          </p:nvSpPr>
          <p:spPr>
            <a:xfrm>
              <a:off x="2327204" y="365718"/>
              <a:ext cx="1007801" cy="1053942"/>
            </a:xfrm>
            <a:custGeom>
              <a:avLst/>
              <a:gdLst/>
              <a:ahLst/>
              <a:cxnLst/>
              <a:rect l="l" t="t" r="r" b="b"/>
              <a:pathLst>
                <a:path w="8824" h="9228" extrusionOk="0">
                  <a:moveTo>
                    <a:pt x="834" y="0"/>
                  </a:moveTo>
                  <a:lnTo>
                    <a:pt x="1" y="810"/>
                  </a:lnTo>
                  <a:lnTo>
                    <a:pt x="8823" y="9227"/>
                  </a:lnTo>
                  <a:lnTo>
                    <a:pt x="834" y="0"/>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4" name="Google Shape;1684;p15"/>
            <p:cNvSpPr/>
            <p:nvPr/>
          </p:nvSpPr>
          <p:spPr>
            <a:xfrm>
              <a:off x="1182234" y="3466106"/>
              <a:ext cx="1267518" cy="686753"/>
            </a:xfrm>
            <a:custGeom>
              <a:avLst/>
              <a:gdLst/>
              <a:ahLst/>
              <a:cxnLst/>
              <a:rect l="l" t="t" r="r" b="b"/>
              <a:pathLst>
                <a:path w="11098" h="6013" extrusionOk="0">
                  <a:moveTo>
                    <a:pt x="11097" y="0"/>
                  </a:moveTo>
                  <a:lnTo>
                    <a:pt x="1" y="4965"/>
                  </a:lnTo>
                  <a:lnTo>
                    <a:pt x="525" y="6013"/>
                  </a:lnTo>
                  <a:lnTo>
                    <a:pt x="11097" y="0"/>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5" name="Google Shape;1685;p15"/>
            <p:cNvSpPr/>
            <p:nvPr/>
          </p:nvSpPr>
          <p:spPr>
            <a:xfrm>
              <a:off x="2725688" y="3903993"/>
              <a:ext cx="719417" cy="772411"/>
            </a:xfrm>
            <a:custGeom>
              <a:avLst/>
              <a:gdLst/>
              <a:ahLst/>
              <a:cxnLst/>
              <a:rect l="l" t="t" r="r" b="b"/>
              <a:pathLst>
                <a:path w="6299" h="6763" extrusionOk="0">
                  <a:moveTo>
                    <a:pt x="6299" y="0"/>
                  </a:moveTo>
                  <a:lnTo>
                    <a:pt x="0" y="6191"/>
                  </a:lnTo>
                  <a:lnTo>
                    <a:pt x="619" y="6763"/>
                  </a:lnTo>
                  <a:lnTo>
                    <a:pt x="6299" y="0"/>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6" name="Google Shape;1686;p15"/>
            <p:cNvSpPr/>
            <p:nvPr/>
          </p:nvSpPr>
          <p:spPr>
            <a:xfrm>
              <a:off x="4682474" y="4024943"/>
              <a:ext cx="58590" cy="614800"/>
            </a:xfrm>
            <a:custGeom>
              <a:avLst/>
              <a:gdLst/>
              <a:ahLst/>
              <a:cxnLst/>
              <a:rect l="l" t="t" r="r" b="b"/>
              <a:pathLst>
                <a:path w="513" h="5383" extrusionOk="0">
                  <a:moveTo>
                    <a:pt x="131" y="1"/>
                  </a:moveTo>
                  <a:lnTo>
                    <a:pt x="0" y="5382"/>
                  </a:lnTo>
                  <a:lnTo>
                    <a:pt x="512" y="5371"/>
                  </a:lnTo>
                  <a:lnTo>
                    <a:pt x="131" y="1"/>
                  </a:lnTo>
                  <a:close/>
                </a:path>
              </a:pathLst>
            </a:custGeom>
            <a:solidFill>
              <a:srgbClr val="A8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7" name="Google Shape;1687;p15"/>
            <p:cNvSpPr/>
            <p:nvPr/>
          </p:nvSpPr>
          <p:spPr>
            <a:xfrm>
              <a:off x="282172" y="909709"/>
              <a:ext cx="312081" cy="297779"/>
            </a:xfrm>
            <a:custGeom>
              <a:avLst/>
              <a:gdLst/>
              <a:ahLst/>
              <a:cxnLst/>
              <a:rect l="l" t="t" r="r" b="b"/>
              <a:pathLst>
                <a:path w="3382" h="3227" extrusionOk="0">
                  <a:moveTo>
                    <a:pt x="1715" y="0"/>
                  </a:moveTo>
                  <a:lnTo>
                    <a:pt x="1179" y="1036"/>
                  </a:lnTo>
                  <a:lnTo>
                    <a:pt x="0" y="1191"/>
                  </a:lnTo>
                  <a:lnTo>
                    <a:pt x="834" y="2036"/>
                  </a:lnTo>
                  <a:lnTo>
                    <a:pt x="607" y="3191"/>
                  </a:lnTo>
                  <a:lnTo>
                    <a:pt x="1667" y="2667"/>
                  </a:lnTo>
                  <a:lnTo>
                    <a:pt x="2691" y="3227"/>
                  </a:lnTo>
                  <a:lnTo>
                    <a:pt x="2524" y="2072"/>
                  </a:lnTo>
                  <a:lnTo>
                    <a:pt x="3382" y="1262"/>
                  </a:lnTo>
                  <a:lnTo>
                    <a:pt x="2215" y="1072"/>
                  </a:lnTo>
                  <a:lnTo>
                    <a:pt x="1715" y="0"/>
                  </a:lnTo>
                  <a:close/>
                </a:path>
              </a:pathLst>
            </a:custGeom>
            <a:solidFill>
              <a:srgbClr val="FDC324"/>
            </a:solidFill>
            <a:ln w="19050" cap="flat" cmpd="sng">
              <a:solidFill>
                <a:srgbClr val="1621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 name="Google Shape;1688;p15"/>
            <p:cNvSpPr/>
            <p:nvPr/>
          </p:nvSpPr>
          <p:spPr>
            <a:xfrm>
              <a:off x="678325" y="3988555"/>
              <a:ext cx="389041" cy="371416"/>
            </a:xfrm>
            <a:custGeom>
              <a:avLst/>
              <a:gdLst/>
              <a:ahLst/>
              <a:cxnLst/>
              <a:rect l="l" t="t" r="r" b="b"/>
              <a:pathLst>
                <a:path w="4216" h="4025" extrusionOk="0">
                  <a:moveTo>
                    <a:pt x="2084" y="0"/>
                  </a:moveTo>
                  <a:lnTo>
                    <a:pt x="1441" y="1322"/>
                  </a:lnTo>
                  <a:lnTo>
                    <a:pt x="1" y="1560"/>
                  </a:lnTo>
                  <a:lnTo>
                    <a:pt x="1060" y="2572"/>
                  </a:lnTo>
                  <a:lnTo>
                    <a:pt x="834" y="4024"/>
                  </a:lnTo>
                  <a:lnTo>
                    <a:pt x="2132" y="3322"/>
                  </a:lnTo>
                  <a:lnTo>
                    <a:pt x="3442" y="3989"/>
                  </a:lnTo>
                  <a:lnTo>
                    <a:pt x="3168" y="2548"/>
                  </a:lnTo>
                  <a:lnTo>
                    <a:pt x="4216" y="1500"/>
                  </a:lnTo>
                  <a:lnTo>
                    <a:pt x="2751" y="1310"/>
                  </a:lnTo>
                  <a:lnTo>
                    <a:pt x="2084" y="0"/>
                  </a:lnTo>
                  <a:close/>
                </a:path>
              </a:pathLst>
            </a:custGeom>
            <a:solidFill>
              <a:srgbClr val="FDC324"/>
            </a:solidFill>
            <a:ln w="19050" cap="flat" cmpd="sng">
              <a:solidFill>
                <a:srgbClr val="1621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 name="Google Shape;1689;p15"/>
            <p:cNvSpPr/>
            <p:nvPr/>
          </p:nvSpPr>
          <p:spPr>
            <a:xfrm>
              <a:off x="2038450" y="728236"/>
              <a:ext cx="5003864" cy="3759511"/>
            </a:xfrm>
            <a:custGeom>
              <a:avLst/>
              <a:gdLst/>
              <a:ahLst/>
              <a:cxnLst/>
              <a:rect l="l" t="t" r="r" b="b"/>
              <a:pathLst>
                <a:path w="42376" h="31838" extrusionOk="0">
                  <a:moveTo>
                    <a:pt x="18860" y="1084"/>
                  </a:moveTo>
                  <a:cubicBezTo>
                    <a:pt x="22563" y="1084"/>
                    <a:pt x="25718" y="4013"/>
                    <a:pt x="26373" y="8084"/>
                  </a:cubicBezTo>
                  <a:cubicBezTo>
                    <a:pt x="26445" y="7739"/>
                    <a:pt x="26838" y="6513"/>
                    <a:pt x="25849" y="4548"/>
                  </a:cubicBezTo>
                  <a:cubicBezTo>
                    <a:pt x="26266" y="4358"/>
                    <a:pt x="26635" y="4286"/>
                    <a:pt x="26981" y="4286"/>
                  </a:cubicBezTo>
                  <a:cubicBezTo>
                    <a:pt x="28183" y="4286"/>
                    <a:pt x="28945" y="5287"/>
                    <a:pt x="29302" y="6132"/>
                  </a:cubicBezTo>
                  <a:cubicBezTo>
                    <a:pt x="30255" y="5834"/>
                    <a:pt x="31088" y="5715"/>
                    <a:pt x="31850" y="5715"/>
                  </a:cubicBezTo>
                  <a:cubicBezTo>
                    <a:pt x="36041" y="5715"/>
                    <a:pt x="37279" y="9787"/>
                    <a:pt x="36720" y="12561"/>
                  </a:cubicBezTo>
                  <a:cubicBezTo>
                    <a:pt x="37017" y="12145"/>
                    <a:pt x="37434" y="11216"/>
                    <a:pt x="37375" y="10299"/>
                  </a:cubicBezTo>
                  <a:lnTo>
                    <a:pt x="37375" y="10299"/>
                  </a:lnTo>
                  <a:cubicBezTo>
                    <a:pt x="37922" y="10537"/>
                    <a:pt x="41328" y="11490"/>
                    <a:pt x="41185" y="15062"/>
                  </a:cubicBezTo>
                  <a:cubicBezTo>
                    <a:pt x="41042" y="18110"/>
                    <a:pt x="38922" y="19514"/>
                    <a:pt x="38089" y="19550"/>
                  </a:cubicBezTo>
                  <a:cubicBezTo>
                    <a:pt x="37803" y="18681"/>
                    <a:pt x="37327" y="18110"/>
                    <a:pt x="36934" y="17812"/>
                  </a:cubicBezTo>
                  <a:lnTo>
                    <a:pt x="36934" y="17812"/>
                  </a:lnTo>
                  <a:cubicBezTo>
                    <a:pt x="37625" y="19181"/>
                    <a:pt x="39184" y="25122"/>
                    <a:pt x="32231" y="26372"/>
                  </a:cubicBezTo>
                  <a:cubicBezTo>
                    <a:pt x="32922" y="24289"/>
                    <a:pt x="32160" y="22562"/>
                    <a:pt x="31517" y="21824"/>
                  </a:cubicBezTo>
                  <a:lnTo>
                    <a:pt x="31517" y="21824"/>
                  </a:lnTo>
                  <a:cubicBezTo>
                    <a:pt x="32517" y="25730"/>
                    <a:pt x="30195" y="30361"/>
                    <a:pt x="25611" y="30718"/>
                  </a:cubicBezTo>
                  <a:cubicBezTo>
                    <a:pt x="25266" y="30754"/>
                    <a:pt x="24945" y="30766"/>
                    <a:pt x="24635" y="30766"/>
                  </a:cubicBezTo>
                  <a:cubicBezTo>
                    <a:pt x="19075" y="30766"/>
                    <a:pt x="16360" y="26968"/>
                    <a:pt x="16682" y="24706"/>
                  </a:cubicBezTo>
                  <a:lnTo>
                    <a:pt x="16682" y="24706"/>
                  </a:lnTo>
                  <a:cubicBezTo>
                    <a:pt x="16610" y="25051"/>
                    <a:pt x="16146" y="26670"/>
                    <a:pt x="17372" y="28182"/>
                  </a:cubicBezTo>
                  <a:cubicBezTo>
                    <a:pt x="16848" y="28468"/>
                    <a:pt x="16336" y="28587"/>
                    <a:pt x="15908" y="28587"/>
                  </a:cubicBezTo>
                  <a:cubicBezTo>
                    <a:pt x="14610" y="28587"/>
                    <a:pt x="13753" y="27575"/>
                    <a:pt x="13753" y="26658"/>
                  </a:cubicBezTo>
                  <a:cubicBezTo>
                    <a:pt x="12872" y="26861"/>
                    <a:pt x="12098" y="26968"/>
                    <a:pt x="11419" y="26968"/>
                  </a:cubicBezTo>
                  <a:cubicBezTo>
                    <a:pt x="6478" y="26968"/>
                    <a:pt x="6014" y="22039"/>
                    <a:pt x="6359" y="20229"/>
                  </a:cubicBezTo>
                  <a:lnTo>
                    <a:pt x="6359" y="20229"/>
                  </a:lnTo>
                  <a:cubicBezTo>
                    <a:pt x="5859" y="21074"/>
                    <a:pt x="5823" y="21574"/>
                    <a:pt x="5954" y="22503"/>
                  </a:cubicBezTo>
                  <a:cubicBezTo>
                    <a:pt x="5478" y="22324"/>
                    <a:pt x="1096" y="21908"/>
                    <a:pt x="1096" y="16264"/>
                  </a:cubicBezTo>
                  <a:cubicBezTo>
                    <a:pt x="1096" y="12014"/>
                    <a:pt x="4549" y="10775"/>
                    <a:pt x="7049" y="10775"/>
                  </a:cubicBezTo>
                  <a:cubicBezTo>
                    <a:pt x="7811" y="10775"/>
                    <a:pt x="8466" y="10882"/>
                    <a:pt x="8931" y="11061"/>
                  </a:cubicBezTo>
                  <a:cubicBezTo>
                    <a:pt x="8478" y="10418"/>
                    <a:pt x="7669" y="10120"/>
                    <a:pt x="6609" y="10120"/>
                  </a:cubicBezTo>
                  <a:cubicBezTo>
                    <a:pt x="6478" y="10120"/>
                    <a:pt x="6323" y="10120"/>
                    <a:pt x="6180" y="10132"/>
                  </a:cubicBezTo>
                  <a:cubicBezTo>
                    <a:pt x="6359" y="6977"/>
                    <a:pt x="8621" y="6418"/>
                    <a:pt x="10252" y="6418"/>
                  </a:cubicBezTo>
                  <a:cubicBezTo>
                    <a:pt x="10467" y="6418"/>
                    <a:pt x="10657" y="6430"/>
                    <a:pt x="10848" y="6441"/>
                  </a:cubicBezTo>
                  <a:cubicBezTo>
                    <a:pt x="10609" y="7453"/>
                    <a:pt x="11038" y="10656"/>
                    <a:pt x="11562" y="11002"/>
                  </a:cubicBezTo>
                  <a:cubicBezTo>
                    <a:pt x="10562" y="7084"/>
                    <a:pt x="12455" y="2667"/>
                    <a:pt x="16872" y="1393"/>
                  </a:cubicBezTo>
                  <a:cubicBezTo>
                    <a:pt x="17527" y="1179"/>
                    <a:pt x="18206" y="1084"/>
                    <a:pt x="18860" y="1084"/>
                  </a:cubicBezTo>
                  <a:close/>
                  <a:moveTo>
                    <a:pt x="18860" y="0"/>
                  </a:moveTo>
                  <a:cubicBezTo>
                    <a:pt x="18087" y="0"/>
                    <a:pt x="17313" y="107"/>
                    <a:pt x="16551" y="322"/>
                  </a:cubicBezTo>
                  <a:cubicBezTo>
                    <a:pt x="14181" y="1000"/>
                    <a:pt x="12288" y="2548"/>
                    <a:pt x="11193" y="4691"/>
                  </a:cubicBezTo>
                  <a:cubicBezTo>
                    <a:pt x="11086" y="4894"/>
                    <a:pt x="10979" y="5108"/>
                    <a:pt x="10895" y="5322"/>
                  </a:cubicBezTo>
                  <a:cubicBezTo>
                    <a:pt x="10669" y="5310"/>
                    <a:pt x="10443" y="5298"/>
                    <a:pt x="10240" y="5298"/>
                  </a:cubicBezTo>
                  <a:cubicBezTo>
                    <a:pt x="7192" y="5298"/>
                    <a:pt x="5311" y="6965"/>
                    <a:pt x="5085" y="9882"/>
                  </a:cubicBezTo>
                  <a:cubicBezTo>
                    <a:pt x="2335" y="10525"/>
                    <a:pt x="1" y="12561"/>
                    <a:pt x="1" y="16252"/>
                  </a:cubicBezTo>
                  <a:cubicBezTo>
                    <a:pt x="1" y="18967"/>
                    <a:pt x="953" y="22431"/>
                    <a:pt x="5442" y="23491"/>
                  </a:cubicBezTo>
                  <a:lnTo>
                    <a:pt x="5466" y="23491"/>
                  </a:lnTo>
                  <a:cubicBezTo>
                    <a:pt x="5704" y="24360"/>
                    <a:pt x="6085" y="25253"/>
                    <a:pt x="6740" y="26027"/>
                  </a:cubicBezTo>
                  <a:cubicBezTo>
                    <a:pt x="7847" y="27361"/>
                    <a:pt x="9466" y="28039"/>
                    <a:pt x="11419" y="28039"/>
                  </a:cubicBezTo>
                  <a:cubicBezTo>
                    <a:pt x="11907" y="28039"/>
                    <a:pt x="12443" y="27992"/>
                    <a:pt x="12979" y="27908"/>
                  </a:cubicBezTo>
                  <a:cubicBezTo>
                    <a:pt x="13479" y="28885"/>
                    <a:pt x="14538" y="29659"/>
                    <a:pt x="15908" y="29659"/>
                  </a:cubicBezTo>
                  <a:cubicBezTo>
                    <a:pt x="16479" y="29659"/>
                    <a:pt x="17051" y="29528"/>
                    <a:pt x="17622" y="29266"/>
                  </a:cubicBezTo>
                  <a:cubicBezTo>
                    <a:pt x="18813" y="30397"/>
                    <a:pt x="21027" y="31837"/>
                    <a:pt x="24647" y="31837"/>
                  </a:cubicBezTo>
                  <a:cubicBezTo>
                    <a:pt x="24992" y="31837"/>
                    <a:pt x="25361" y="31825"/>
                    <a:pt x="25718" y="31790"/>
                  </a:cubicBezTo>
                  <a:cubicBezTo>
                    <a:pt x="27981" y="31611"/>
                    <a:pt x="29957" y="30516"/>
                    <a:pt x="31279" y="28670"/>
                  </a:cubicBezTo>
                  <a:cubicBezTo>
                    <a:pt x="31541" y="28301"/>
                    <a:pt x="31779" y="27920"/>
                    <a:pt x="31969" y="27515"/>
                  </a:cubicBezTo>
                  <a:lnTo>
                    <a:pt x="32445" y="27432"/>
                  </a:lnTo>
                  <a:cubicBezTo>
                    <a:pt x="35196" y="26944"/>
                    <a:pt x="37077" y="25718"/>
                    <a:pt x="38041" y="23801"/>
                  </a:cubicBezTo>
                  <a:cubicBezTo>
                    <a:pt x="38577" y="22717"/>
                    <a:pt x="38744" y="21586"/>
                    <a:pt x="38696" y="20538"/>
                  </a:cubicBezTo>
                  <a:cubicBezTo>
                    <a:pt x="40077" y="20110"/>
                    <a:pt x="42149" y="18371"/>
                    <a:pt x="42292" y="15109"/>
                  </a:cubicBezTo>
                  <a:cubicBezTo>
                    <a:pt x="42375" y="13395"/>
                    <a:pt x="41756" y="11906"/>
                    <a:pt x="40530" y="10799"/>
                  </a:cubicBezTo>
                  <a:cubicBezTo>
                    <a:pt x="39577" y="9942"/>
                    <a:pt x="38506" y="9537"/>
                    <a:pt x="37982" y="9347"/>
                  </a:cubicBezTo>
                  <a:cubicBezTo>
                    <a:pt x="37922" y="9311"/>
                    <a:pt x="37863" y="9299"/>
                    <a:pt x="37827" y="9287"/>
                  </a:cubicBezTo>
                  <a:lnTo>
                    <a:pt x="37708" y="9239"/>
                  </a:lnTo>
                  <a:cubicBezTo>
                    <a:pt x="37458" y="8275"/>
                    <a:pt x="37041" y="7382"/>
                    <a:pt x="36458" y="6680"/>
                  </a:cubicBezTo>
                  <a:cubicBezTo>
                    <a:pt x="35363" y="5322"/>
                    <a:pt x="33779" y="4608"/>
                    <a:pt x="31874" y="4608"/>
                  </a:cubicBezTo>
                  <a:cubicBezTo>
                    <a:pt x="31255" y="4608"/>
                    <a:pt x="30588" y="4691"/>
                    <a:pt x="29898" y="4846"/>
                  </a:cubicBezTo>
                  <a:cubicBezTo>
                    <a:pt x="29195" y="3798"/>
                    <a:pt x="28171" y="3179"/>
                    <a:pt x="27016" y="3179"/>
                  </a:cubicBezTo>
                  <a:cubicBezTo>
                    <a:pt x="26552" y="3179"/>
                    <a:pt x="26088" y="3274"/>
                    <a:pt x="25611" y="3465"/>
                  </a:cubicBezTo>
                  <a:cubicBezTo>
                    <a:pt x="23992" y="1334"/>
                    <a:pt x="21551" y="0"/>
                    <a:pt x="18860" y="0"/>
                  </a:cubicBezTo>
                  <a:close/>
                </a:path>
              </a:pathLst>
            </a:custGeom>
            <a:solidFill>
              <a:srgbClr val="1621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 name="Google Shape;1690;p15"/>
            <p:cNvSpPr/>
            <p:nvPr/>
          </p:nvSpPr>
          <p:spPr>
            <a:xfrm>
              <a:off x="2079618" y="728225"/>
              <a:ext cx="4962729" cy="3769721"/>
            </a:xfrm>
            <a:custGeom>
              <a:avLst/>
              <a:gdLst/>
              <a:ahLst/>
              <a:cxnLst/>
              <a:rect l="l" t="t" r="r" b="b"/>
              <a:pathLst>
                <a:path w="40268" h="29677" extrusionOk="0">
                  <a:moveTo>
                    <a:pt x="17790" y="0"/>
                  </a:moveTo>
                  <a:cubicBezTo>
                    <a:pt x="17132" y="0"/>
                    <a:pt x="16457" y="93"/>
                    <a:pt x="15776" y="289"/>
                  </a:cubicBezTo>
                  <a:cubicBezTo>
                    <a:pt x="11347" y="1551"/>
                    <a:pt x="9466" y="5969"/>
                    <a:pt x="10454" y="9886"/>
                  </a:cubicBezTo>
                  <a:cubicBezTo>
                    <a:pt x="9942" y="9541"/>
                    <a:pt x="9514" y="6350"/>
                    <a:pt x="9740" y="5338"/>
                  </a:cubicBezTo>
                  <a:cubicBezTo>
                    <a:pt x="9561" y="5324"/>
                    <a:pt x="9366" y="5316"/>
                    <a:pt x="9161" y="5316"/>
                  </a:cubicBezTo>
                  <a:cubicBezTo>
                    <a:pt x="7528" y="5316"/>
                    <a:pt x="5254" y="5867"/>
                    <a:pt x="5084" y="9040"/>
                  </a:cubicBezTo>
                  <a:cubicBezTo>
                    <a:pt x="5237" y="9029"/>
                    <a:pt x="5385" y="9023"/>
                    <a:pt x="5529" y="9023"/>
                  </a:cubicBezTo>
                  <a:cubicBezTo>
                    <a:pt x="6578" y="9023"/>
                    <a:pt x="7395" y="9329"/>
                    <a:pt x="7835" y="9957"/>
                  </a:cubicBezTo>
                  <a:cubicBezTo>
                    <a:pt x="7377" y="9785"/>
                    <a:pt x="6716" y="9675"/>
                    <a:pt x="5969" y="9675"/>
                  </a:cubicBezTo>
                  <a:cubicBezTo>
                    <a:pt x="3466" y="9675"/>
                    <a:pt x="1" y="10909"/>
                    <a:pt x="1" y="15172"/>
                  </a:cubicBezTo>
                  <a:cubicBezTo>
                    <a:pt x="12" y="20816"/>
                    <a:pt x="4394" y="21232"/>
                    <a:pt x="4870" y="21411"/>
                  </a:cubicBezTo>
                  <a:cubicBezTo>
                    <a:pt x="4751" y="20482"/>
                    <a:pt x="4775" y="19982"/>
                    <a:pt x="5263" y="19125"/>
                  </a:cubicBezTo>
                  <a:lnTo>
                    <a:pt x="5263" y="19125"/>
                  </a:lnTo>
                  <a:cubicBezTo>
                    <a:pt x="4939" y="20942"/>
                    <a:pt x="5385" y="25866"/>
                    <a:pt x="10322" y="25866"/>
                  </a:cubicBezTo>
                  <a:cubicBezTo>
                    <a:pt x="11013" y="25866"/>
                    <a:pt x="11792" y="25769"/>
                    <a:pt x="12669" y="25554"/>
                  </a:cubicBezTo>
                  <a:cubicBezTo>
                    <a:pt x="12669" y="26476"/>
                    <a:pt x="13533" y="27497"/>
                    <a:pt x="14824" y="27497"/>
                  </a:cubicBezTo>
                  <a:cubicBezTo>
                    <a:pt x="15268" y="27497"/>
                    <a:pt x="15762" y="27376"/>
                    <a:pt x="16288" y="27090"/>
                  </a:cubicBezTo>
                  <a:cubicBezTo>
                    <a:pt x="15086" y="25554"/>
                    <a:pt x="15550" y="23947"/>
                    <a:pt x="15610" y="23614"/>
                  </a:cubicBezTo>
                  <a:lnTo>
                    <a:pt x="15610" y="23614"/>
                  </a:lnTo>
                  <a:cubicBezTo>
                    <a:pt x="15283" y="25878"/>
                    <a:pt x="17993" y="29676"/>
                    <a:pt x="23559" y="29676"/>
                  </a:cubicBezTo>
                  <a:cubicBezTo>
                    <a:pt x="23877" y="29676"/>
                    <a:pt x="24203" y="29664"/>
                    <a:pt x="24539" y="29638"/>
                  </a:cubicBezTo>
                  <a:cubicBezTo>
                    <a:pt x="29123" y="29281"/>
                    <a:pt x="31445" y="24638"/>
                    <a:pt x="30445" y="20744"/>
                  </a:cubicBezTo>
                  <a:lnTo>
                    <a:pt x="30445" y="20744"/>
                  </a:lnTo>
                  <a:cubicBezTo>
                    <a:pt x="31088" y="21482"/>
                    <a:pt x="31826" y="23209"/>
                    <a:pt x="31159" y="25292"/>
                  </a:cubicBezTo>
                  <a:cubicBezTo>
                    <a:pt x="38112" y="24054"/>
                    <a:pt x="36553" y="18101"/>
                    <a:pt x="35862" y="16732"/>
                  </a:cubicBezTo>
                  <a:lnTo>
                    <a:pt x="35862" y="16732"/>
                  </a:lnTo>
                  <a:cubicBezTo>
                    <a:pt x="36255" y="17030"/>
                    <a:pt x="36731" y="17601"/>
                    <a:pt x="37005" y="18470"/>
                  </a:cubicBezTo>
                  <a:cubicBezTo>
                    <a:pt x="37839" y="18434"/>
                    <a:pt x="39970" y="17030"/>
                    <a:pt x="40101" y="13982"/>
                  </a:cubicBezTo>
                  <a:cubicBezTo>
                    <a:pt x="40267" y="10410"/>
                    <a:pt x="36850" y="9457"/>
                    <a:pt x="36291" y="9219"/>
                  </a:cubicBezTo>
                  <a:lnTo>
                    <a:pt x="36291" y="9219"/>
                  </a:lnTo>
                  <a:cubicBezTo>
                    <a:pt x="36350" y="10136"/>
                    <a:pt x="35934" y="11065"/>
                    <a:pt x="35636" y="11481"/>
                  </a:cubicBezTo>
                  <a:cubicBezTo>
                    <a:pt x="36212" y="8703"/>
                    <a:pt x="34979" y="4631"/>
                    <a:pt x="30782" y="4631"/>
                  </a:cubicBezTo>
                  <a:cubicBezTo>
                    <a:pt x="30032" y="4631"/>
                    <a:pt x="29188" y="4761"/>
                    <a:pt x="28242" y="5052"/>
                  </a:cubicBezTo>
                  <a:cubicBezTo>
                    <a:pt x="27881" y="4191"/>
                    <a:pt x="27124" y="3200"/>
                    <a:pt x="25920" y="3200"/>
                  </a:cubicBezTo>
                  <a:cubicBezTo>
                    <a:pt x="25576" y="3200"/>
                    <a:pt x="25195" y="3281"/>
                    <a:pt x="24777" y="3468"/>
                  </a:cubicBezTo>
                  <a:cubicBezTo>
                    <a:pt x="25742" y="5433"/>
                    <a:pt x="25361" y="6659"/>
                    <a:pt x="25301" y="7004"/>
                  </a:cubicBezTo>
                  <a:cubicBezTo>
                    <a:pt x="24644" y="2932"/>
                    <a:pt x="21483" y="0"/>
                    <a:pt x="17790" y="0"/>
                  </a:cubicBezTo>
                  <a:close/>
                </a:path>
              </a:pathLst>
            </a:custGeom>
            <a:solidFill>
              <a:srgbClr val="162130"/>
            </a:solidFill>
            <a:ln w="38100" cap="flat" cmpd="sng">
              <a:solidFill>
                <a:srgbClr val="1621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1" name="Google Shape;1691;p15"/>
            <p:cNvSpPr/>
            <p:nvPr/>
          </p:nvSpPr>
          <p:spPr>
            <a:xfrm>
              <a:off x="2123833" y="806841"/>
              <a:ext cx="4837496" cy="3595740"/>
            </a:xfrm>
            <a:custGeom>
              <a:avLst/>
              <a:gdLst/>
              <a:ahLst/>
              <a:cxnLst/>
              <a:rect l="l" t="t" r="r" b="b"/>
              <a:pathLst>
                <a:path w="40268" h="29677" extrusionOk="0">
                  <a:moveTo>
                    <a:pt x="17790" y="0"/>
                  </a:moveTo>
                  <a:cubicBezTo>
                    <a:pt x="17132" y="0"/>
                    <a:pt x="16457" y="93"/>
                    <a:pt x="15776" y="289"/>
                  </a:cubicBezTo>
                  <a:cubicBezTo>
                    <a:pt x="11347" y="1551"/>
                    <a:pt x="9466" y="5969"/>
                    <a:pt x="10454" y="9886"/>
                  </a:cubicBezTo>
                  <a:cubicBezTo>
                    <a:pt x="9942" y="9541"/>
                    <a:pt x="9514" y="6350"/>
                    <a:pt x="9740" y="5338"/>
                  </a:cubicBezTo>
                  <a:cubicBezTo>
                    <a:pt x="9561" y="5324"/>
                    <a:pt x="9366" y="5316"/>
                    <a:pt x="9161" y="5316"/>
                  </a:cubicBezTo>
                  <a:cubicBezTo>
                    <a:pt x="7528" y="5316"/>
                    <a:pt x="5254" y="5867"/>
                    <a:pt x="5084" y="9040"/>
                  </a:cubicBezTo>
                  <a:cubicBezTo>
                    <a:pt x="5237" y="9029"/>
                    <a:pt x="5385" y="9023"/>
                    <a:pt x="5529" y="9023"/>
                  </a:cubicBezTo>
                  <a:cubicBezTo>
                    <a:pt x="6578" y="9023"/>
                    <a:pt x="7395" y="9329"/>
                    <a:pt x="7835" y="9957"/>
                  </a:cubicBezTo>
                  <a:cubicBezTo>
                    <a:pt x="7377" y="9785"/>
                    <a:pt x="6716" y="9675"/>
                    <a:pt x="5969" y="9675"/>
                  </a:cubicBezTo>
                  <a:cubicBezTo>
                    <a:pt x="3466" y="9675"/>
                    <a:pt x="1" y="10909"/>
                    <a:pt x="1" y="15172"/>
                  </a:cubicBezTo>
                  <a:cubicBezTo>
                    <a:pt x="12" y="20816"/>
                    <a:pt x="4394" y="21232"/>
                    <a:pt x="4870" y="21411"/>
                  </a:cubicBezTo>
                  <a:cubicBezTo>
                    <a:pt x="4751" y="20482"/>
                    <a:pt x="4775" y="19982"/>
                    <a:pt x="5263" y="19125"/>
                  </a:cubicBezTo>
                  <a:lnTo>
                    <a:pt x="5263" y="19125"/>
                  </a:lnTo>
                  <a:cubicBezTo>
                    <a:pt x="4939" y="20942"/>
                    <a:pt x="5385" y="25866"/>
                    <a:pt x="10322" y="25866"/>
                  </a:cubicBezTo>
                  <a:cubicBezTo>
                    <a:pt x="11013" y="25866"/>
                    <a:pt x="11792" y="25769"/>
                    <a:pt x="12669" y="25554"/>
                  </a:cubicBezTo>
                  <a:cubicBezTo>
                    <a:pt x="12669" y="26476"/>
                    <a:pt x="13533" y="27497"/>
                    <a:pt x="14824" y="27497"/>
                  </a:cubicBezTo>
                  <a:cubicBezTo>
                    <a:pt x="15268" y="27497"/>
                    <a:pt x="15762" y="27376"/>
                    <a:pt x="16288" y="27090"/>
                  </a:cubicBezTo>
                  <a:cubicBezTo>
                    <a:pt x="15086" y="25554"/>
                    <a:pt x="15550" y="23947"/>
                    <a:pt x="15610" y="23614"/>
                  </a:cubicBezTo>
                  <a:lnTo>
                    <a:pt x="15610" y="23614"/>
                  </a:lnTo>
                  <a:cubicBezTo>
                    <a:pt x="15283" y="25878"/>
                    <a:pt x="17993" y="29676"/>
                    <a:pt x="23559" y="29676"/>
                  </a:cubicBezTo>
                  <a:cubicBezTo>
                    <a:pt x="23877" y="29676"/>
                    <a:pt x="24203" y="29664"/>
                    <a:pt x="24539" y="29638"/>
                  </a:cubicBezTo>
                  <a:cubicBezTo>
                    <a:pt x="29123" y="29281"/>
                    <a:pt x="31445" y="24638"/>
                    <a:pt x="30445" y="20744"/>
                  </a:cubicBezTo>
                  <a:lnTo>
                    <a:pt x="30445" y="20744"/>
                  </a:lnTo>
                  <a:cubicBezTo>
                    <a:pt x="31088" y="21482"/>
                    <a:pt x="31826" y="23209"/>
                    <a:pt x="31159" y="25292"/>
                  </a:cubicBezTo>
                  <a:cubicBezTo>
                    <a:pt x="38112" y="24054"/>
                    <a:pt x="36553" y="18101"/>
                    <a:pt x="35862" y="16732"/>
                  </a:cubicBezTo>
                  <a:lnTo>
                    <a:pt x="35862" y="16732"/>
                  </a:lnTo>
                  <a:cubicBezTo>
                    <a:pt x="36255" y="17030"/>
                    <a:pt x="36731" y="17601"/>
                    <a:pt x="37005" y="18470"/>
                  </a:cubicBezTo>
                  <a:cubicBezTo>
                    <a:pt x="37839" y="18434"/>
                    <a:pt x="39970" y="17030"/>
                    <a:pt x="40101" y="13982"/>
                  </a:cubicBezTo>
                  <a:cubicBezTo>
                    <a:pt x="40267" y="10410"/>
                    <a:pt x="36850" y="9457"/>
                    <a:pt x="36291" y="9219"/>
                  </a:cubicBezTo>
                  <a:lnTo>
                    <a:pt x="36291" y="9219"/>
                  </a:lnTo>
                  <a:cubicBezTo>
                    <a:pt x="36350" y="10136"/>
                    <a:pt x="35934" y="11065"/>
                    <a:pt x="35636" y="11481"/>
                  </a:cubicBezTo>
                  <a:cubicBezTo>
                    <a:pt x="36212" y="8703"/>
                    <a:pt x="34979" y="4631"/>
                    <a:pt x="30782" y="4631"/>
                  </a:cubicBezTo>
                  <a:cubicBezTo>
                    <a:pt x="30032" y="4631"/>
                    <a:pt x="29188" y="4761"/>
                    <a:pt x="28242" y="5052"/>
                  </a:cubicBezTo>
                  <a:cubicBezTo>
                    <a:pt x="27881" y="4191"/>
                    <a:pt x="27124" y="3200"/>
                    <a:pt x="25920" y="3200"/>
                  </a:cubicBezTo>
                  <a:cubicBezTo>
                    <a:pt x="25576" y="3200"/>
                    <a:pt x="25195" y="3281"/>
                    <a:pt x="24777" y="3468"/>
                  </a:cubicBezTo>
                  <a:cubicBezTo>
                    <a:pt x="25742" y="5433"/>
                    <a:pt x="25361" y="6659"/>
                    <a:pt x="25301" y="7004"/>
                  </a:cubicBezTo>
                  <a:cubicBezTo>
                    <a:pt x="24644" y="2932"/>
                    <a:pt x="21483" y="0"/>
                    <a:pt x="17790" y="0"/>
                  </a:cubicBezTo>
                  <a:close/>
                </a:path>
              </a:pathLst>
            </a:custGeom>
            <a:solidFill>
              <a:srgbClr val="FFFFFF"/>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92" name="Google Shape;1692;p15"/>
          <p:cNvSpPr txBox="1">
            <a:spLocks noGrp="1"/>
          </p:cNvSpPr>
          <p:nvPr>
            <p:ph type="ctrTitle"/>
          </p:nvPr>
        </p:nvSpPr>
        <p:spPr>
          <a:xfrm>
            <a:off x="1581872" y="1886999"/>
            <a:ext cx="5626500" cy="144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t>2022-2023</a:t>
            </a:r>
            <a:br>
              <a:rPr lang="en" sz="2400" dirty="0"/>
            </a:br>
            <a:r>
              <a:rPr lang="en" sz="2400" dirty="0"/>
              <a:t>Title I Superheroes:</a:t>
            </a:r>
            <a:br>
              <a:rPr lang="en" sz="2400" dirty="0"/>
            </a:br>
            <a:r>
              <a:rPr lang="en" sz="2400" dirty="0"/>
              <a:t>Transforming Minds, One Superpower at a Time</a:t>
            </a:r>
            <a:endParaRPr sz="2400" b="0" dirty="0"/>
          </a:p>
        </p:txBody>
      </p:sp>
      <p:pic>
        <p:nvPicPr>
          <p:cNvPr id="44" name="Picture 43" descr="Logo&#10;&#10;Description automatically generated">
            <a:extLst>
              <a:ext uri="{FF2B5EF4-FFF2-40B4-BE49-F238E27FC236}">
                <a16:creationId xmlns:a16="http://schemas.microsoft.com/office/drawing/2014/main" id="{6E095EE7-CC93-459A-88A1-84412A316C6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290" y="37882"/>
            <a:ext cx="880377" cy="878630"/>
          </a:xfrm>
          <a:prstGeom prst="rect">
            <a:avLst/>
          </a:prstGeom>
        </p:spPr>
      </p:pic>
    </p:spTree>
    <p:extLst>
      <p:ext uri="{BB962C8B-B14F-4D97-AF65-F5344CB8AC3E}">
        <p14:creationId xmlns:p14="http://schemas.microsoft.com/office/powerpoint/2010/main" val="4006157443"/>
      </p:ext>
    </p:extLst>
  </p:cSld>
  <p:clrMapOvr>
    <a:masterClrMapping/>
  </p:clrMapOvr>
</p:sld>
</file>

<file path=ppt/theme/theme1.xml><?xml version="1.0" encoding="utf-8"?>
<a:theme xmlns:a="http://schemas.openxmlformats.org/drawingml/2006/main" name="Comic Style Infographics by Slidesgo">
  <a:themeElements>
    <a:clrScheme name="Simple Light">
      <a:dk1>
        <a:srgbClr val="000000"/>
      </a:dk1>
      <a:lt1>
        <a:srgbClr val="FFFFFF"/>
      </a:lt1>
      <a:dk2>
        <a:srgbClr val="A81916"/>
      </a:dk2>
      <a:lt2>
        <a:srgbClr val="EEEEEE"/>
      </a:lt2>
      <a:accent1>
        <a:srgbClr val="FDC324"/>
      </a:accent1>
      <a:accent2>
        <a:srgbClr val="4EBDCF"/>
      </a:accent2>
      <a:accent3>
        <a:srgbClr val="CC1D2D"/>
      </a:accent3>
      <a:accent4>
        <a:srgbClr val="E1AF25"/>
      </a:accent4>
      <a:accent5>
        <a:srgbClr val="88D7E8"/>
      </a:accent5>
      <a:accent6>
        <a:srgbClr val="5CC1D6"/>
      </a:accent6>
      <a:hlink>
        <a:srgbClr val="1621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271</Words>
  <Application>Microsoft Office PowerPoint</Application>
  <PresentationFormat>On-screen Show (16:9)</PresentationFormat>
  <Paragraphs>19</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Times New Roman</vt:lpstr>
      <vt:lpstr>Architects Daughter</vt:lpstr>
      <vt:lpstr>Slackey</vt:lpstr>
      <vt:lpstr>Comic Style Infographics by Slidesgo</vt:lpstr>
      <vt:lpstr>2022-2023 Title I Superheroes: Transforming Minds, One Superpower at a Time</vt:lpstr>
      <vt:lpstr>Title I, Migrant and Special Programs Luwando Wright, Director</vt:lpstr>
      <vt:lpstr>Community Eligibility Provision (CEP)</vt:lpstr>
      <vt:lpstr>CEP and Title I Eligibility</vt:lpstr>
      <vt:lpstr>PowerPoint Presentation</vt:lpstr>
      <vt:lpstr>PowerPoint Presentation</vt:lpstr>
      <vt:lpstr>2022-2023 Title I Superheroes: Transforming Minds, One Superpower at a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Comic Style Infographics</dc:title>
  <dc:creator>Luwando L. Wright</dc:creator>
  <cp:lastModifiedBy>Cynthia Dominique</cp:lastModifiedBy>
  <cp:revision>38</cp:revision>
  <dcterms:modified xsi:type="dcterms:W3CDTF">2022-09-15T21:47:07Z</dcterms:modified>
</cp:coreProperties>
</file>